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slides/slide42.xml" ContentType="application/vnd.openxmlformats-officedocument.presentationml.slide+xml"/>
  <Override PartName="/ppt/slides/slide44.xml" ContentType="application/vnd.openxmlformats-officedocument.presentationml.slide+xml"/>
  <Override PartName="/ppt/diagrams/data1.xml" ContentType="application/vnd.openxmlformats-officedocument.drawingml.diagramData+xml"/>
  <Override PartName="/ppt/slides/slide43.xml" ContentType="application/vnd.openxmlformats-officedocument.presentationml.slide+xml"/>
  <Override PartName="/ppt/presentation.xml" ContentType="application/vnd.openxmlformats-officedocument.presentationml.presentation.main+xml"/>
  <Override PartName="/ppt/slides/slide4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1.xml" ContentType="application/vnd.openxmlformats-officedocument.presentationml.slide+xml"/>
  <Override PartName="/ppt/slides/slide37.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4.xml" ContentType="application/vnd.openxmlformats-officedocument.presentationml.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6.xml" ContentType="application/vnd.openxmlformats-officedocument.presentationml.notesSlide+xml"/>
  <Override PartName="/ppt/slideMasters/slideMaster3.xml" ContentType="application/vnd.openxmlformats-officedocument.presentationml.slideMaster+xml"/>
  <Override PartName="/ppt/notesSlides/notesSlide30.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notesSlides/notesSlide37.xml" ContentType="application/vnd.openxmlformats-officedocument.presentationml.notesSlide+xml"/>
  <Override PartName="/ppt/notesSlides/notesSlide14.xml" ContentType="application/vnd.openxmlformats-officedocument.presentationml.notesSlide+xml"/>
  <Override PartName="/ppt/slideLayouts/slideLayout8.xml" ContentType="application/vnd.openxmlformats-officedocument.presentationml.slideLayout+xml"/>
  <Override PartName="/ppt/notesSlides/notesSlide21.xml" ContentType="application/vnd.openxmlformats-officedocument.presentationml.notesSlide+xml"/>
  <Override PartName="/ppt/slideLayouts/slideLayout7.xml" ContentType="application/vnd.openxmlformats-officedocument.presentationml.slideLayout+xml"/>
  <Override PartName="/ppt/notesSlides/notesSlide2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notesSlides/notesSlide28.xml" ContentType="application/vnd.openxmlformats-officedocument.presentationml.notesSlide+xml"/>
  <Override PartName="/ppt/notesSlides/notesSlide8.xml" ContentType="application/vnd.openxmlformats-officedocument.presentationml.notesSlide+xml"/>
  <Override PartName="/ppt/notesSlides/notesSlide27.xml" ContentType="application/vnd.openxmlformats-officedocument.presentationml.notesSlide+xml"/>
  <Override PartName="/ppt/slideLayouts/slideLayout2.xml" ContentType="application/vnd.openxmlformats-officedocument.presentationml.slide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2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5.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24.xml" ContentType="application/vnd.openxmlformats-officedocument.presentationml.notesSlide+xml"/>
  <Override PartName="/ppt/notesSlides/notesSlide29.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hart4.xml" ContentType="application/vnd.openxmlformats-officedocument.drawingml.chart+xml"/>
  <Override PartName="/ppt/charts/colors2.xml" ContentType="application/vnd.ms-office.chartcolorstyl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charts/chart2.xml" ContentType="application/vnd.openxmlformats-officedocument.drawingml.chart+xml"/>
  <Override PartName="/ppt/charts/chart1.xml" ContentType="application/vnd.openxmlformats-officedocument.drawingml.chart+xml"/>
  <Override PartName="/ppt/charts/chart6.xml" ContentType="application/vnd.openxmlformats-officedocument.drawingml.chart+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charts/chart3.xml" ContentType="application/vnd.openxmlformats-officedocument.drawingml.char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charts/colors3.xml" ContentType="application/vnd.ms-office.chartcolorstyle+xml"/>
  <Override PartName="/ppt/charts/style3.xml" ContentType="application/vnd.ms-office.chartstyle+xml"/>
  <Override PartName="/ppt/charts/chart7.xml" ContentType="application/vnd.openxmlformats-officedocument.drawingml.chart+xml"/>
  <Override PartName="/ppt/theme/themeOverride1.xml" ContentType="application/vnd.openxmlformats-officedocument.themeOverride+xml"/>
  <Override PartName="/ppt/diagrams/layout1.xml" ContentType="application/vnd.openxmlformats-officedocument.drawingml.diagramLayout+xml"/>
  <Override PartName="/ppt/charts/chart8.xml" ContentType="application/vnd.openxmlformats-officedocument.drawingml.chart+xml"/>
  <Override PartName="/ppt/theme/themeOverride2.xml" ContentType="application/vnd.openxmlformats-officedocument.themeOverride+xml"/>
  <Override PartName="/ppt/charts/chart9.xml" ContentType="application/vnd.openxmlformats-officedocument.drawingml.chart+xml"/>
  <Override PartName="/ppt/theme/themeOverride3.xml" ContentType="application/vnd.openxmlformats-officedocument.themeOverride+xml"/>
  <Override PartName="/ppt/charts/colors4.xml" ContentType="application/vnd.ms-office.chartcolorstyle+xml"/>
  <Override PartName="/ppt/charts/style4.xml" ContentType="application/vnd.ms-office.chart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2.xml" ContentType="application/vnd.openxmlformats-officedocument.customXmlProperties+xml"/>
  <Override PartName="/docProps/core.xml" ContentType="application/vnd.openxmlformats-package.core-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4"/>
    <p:sldMasterId id="2147483797" r:id="rId5"/>
    <p:sldMasterId id="2147483800" r:id="rId6"/>
    <p:sldMasterId id="2147483803" r:id="rId7"/>
  </p:sldMasterIdLst>
  <p:notesMasterIdLst>
    <p:notesMasterId r:id="rId52"/>
  </p:notesMasterIdLst>
  <p:handoutMasterIdLst>
    <p:handoutMasterId r:id="rId53"/>
  </p:handoutMasterIdLst>
  <p:sldIdLst>
    <p:sldId id="291" r:id="rId8"/>
    <p:sldId id="959" r:id="rId9"/>
    <p:sldId id="991" r:id="rId10"/>
    <p:sldId id="989" r:id="rId11"/>
    <p:sldId id="1003" r:id="rId12"/>
    <p:sldId id="1004" r:id="rId13"/>
    <p:sldId id="1005" r:id="rId14"/>
    <p:sldId id="982" r:id="rId15"/>
    <p:sldId id="1007" r:id="rId16"/>
    <p:sldId id="1008" r:id="rId17"/>
    <p:sldId id="1009" r:id="rId18"/>
    <p:sldId id="1010" r:id="rId19"/>
    <p:sldId id="983" r:id="rId20"/>
    <p:sldId id="984" r:id="rId21"/>
    <p:sldId id="985" r:id="rId22"/>
    <p:sldId id="986" r:id="rId23"/>
    <p:sldId id="987" r:id="rId24"/>
    <p:sldId id="988" r:id="rId25"/>
    <p:sldId id="895" r:id="rId26"/>
    <p:sldId id="992" r:id="rId27"/>
    <p:sldId id="993" r:id="rId28"/>
    <p:sldId id="964" r:id="rId29"/>
    <p:sldId id="957" r:id="rId30"/>
    <p:sldId id="994" r:id="rId31"/>
    <p:sldId id="965" r:id="rId32"/>
    <p:sldId id="974" r:id="rId33"/>
    <p:sldId id="976" r:id="rId34"/>
    <p:sldId id="975" r:id="rId35"/>
    <p:sldId id="966" r:id="rId36"/>
    <p:sldId id="967" r:id="rId37"/>
    <p:sldId id="969" r:id="rId38"/>
    <p:sldId id="968" r:id="rId39"/>
    <p:sldId id="961" r:id="rId40"/>
    <p:sldId id="962" r:id="rId41"/>
    <p:sldId id="996" r:id="rId42"/>
    <p:sldId id="963" r:id="rId43"/>
    <p:sldId id="1006" r:id="rId44"/>
    <p:sldId id="1011" r:id="rId45"/>
    <p:sldId id="1012" r:id="rId46"/>
    <p:sldId id="1013" r:id="rId47"/>
    <p:sldId id="1014" r:id="rId48"/>
    <p:sldId id="1015" r:id="rId49"/>
    <p:sldId id="1016" r:id="rId50"/>
    <p:sldId id="532" r:id="rId51"/>
  </p:sldIdLst>
  <p:sldSz cx="9144000" cy="6858000" type="screen4x3"/>
  <p:notesSz cx="6805613" cy="9944100"/>
  <p:defaultTextStyle>
    <a:defPPr>
      <a:defRPr lang="de-AT"/>
    </a:defPPr>
    <a:lvl1pPr algn="l" rtl="0" fontAlgn="base">
      <a:spcBef>
        <a:spcPct val="0"/>
      </a:spcBef>
      <a:spcAft>
        <a:spcPct val="0"/>
      </a:spcAft>
      <a:defRPr sz="2400" b="1" kern="1200">
        <a:solidFill>
          <a:schemeClr val="bg1"/>
        </a:solidFill>
        <a:latin typeface="Arial" charset="0"/>
        <a:ea typeface="+mn-ea"/>
        <a:cs typeface="Arial" charset="0"/>
      </a:defRPr>
    </a:lvl1pPr>
    <a:lvl2pPr marL="457200" algn="l" rtl="0" fontAlgn="base">
      <a:spcBef>
        <a:spcPct val="0"/>
      </a:spcBef>
      <a:spcAft>
        <a:spcPct val="0"/>
      </a:spcAft>
      <a:defRPr sz="2400" b="1" kern="1200">
        <a:solidFill>
          <a:schemeClr val="bg1"/>
        </a:solidFill>
        <a:latin typeface="Arial" charset="0"/>
        <a:ea typeface="+mn-ea"/>
        <a:cs typeface="Arial" charset="0"/>
      </a:defRPr>
    </a:lvl2pPr>
    <a:lvl3pPr marL="914400" algn="l" rtl="0" fontAlgn="base">
      <a:spcBef>
        <a:spcPct val="0"/>
      </a:spcBef>
      <a:spcAft>
        <a:spcPct val="0"/>
      </a:spcAft>
      <a:defRPr sz="2400" b="1" kern="1200">
        <a:solidFill>
          <a:schemeClr val="bg1"/>
        </a:solidFill>
        <a:latin typeface="Arial" charset="0"/>
        <a:ea typeface="+mn-ea"/>
        <a:cs typeface="Arial" charset="0"/>
      </a:defRPr>
    </a:lvl3pPr>
    <a:lvl4pPr marL="1371600" algn="l" rtl="0" fontAlgn="base">
      <a:spcBef>
        <a:spcPct val="0"/>
      </a:spcBef>
      <a:spcAft>
        <a:spcPct val="0"/>
      </a:spcAft>
      <a:defRPr sz="2400" b="1" kern="1200">
        <a:solidFill>
          <a:schemeClr val="bg1"/>
        </a:solidFill>
        <a:latin typeface="Arial" charset="0"/>
        <a:ea typeface="+mn-ea"/>
        <a:cs typeface="Arial" charset="0"/>
      </a:defRPr>
    </a:lvl4pPr>
    <a:lvl5pPr marL="1828800" algn="l" rtl="0" fontAlgn="base">
      <a:spcBef>
        <a:spcPct val="0"/>
      </a:spcBef>
      <a:spcAft>
        <a:spcPct val="0"/>
      </a:spcAft>
      <a:defRPr sz="2400" b="1" kern="1200">
        <a:solidFill>
          <a:schemeClr val="bg1"/>
        </a:solidFill>
        <a:latin typeface="Arial" charset="0"/>
        <a:ea typeface="+mn-ea"/>
        <a:cs typeface="Arial" charset="0"/>
      </a:defRPr>
    </a:lvl5pPr>
    <a:lvl6pPr marL="2286000" algn="l" defTabSz="914400" rtl="0" eaLnBrk="1" latinLnBrk="0" hangingPunct="1">
      <a:defRPr sz="2400" b="1" kern="1200">
        <a:solidFill>
          <a:schemeClr val="bg1"/>
        </a:solidFill>
        <a:latin typeface="Arial" charset="0"/>
        <a:ea typeface="+mn-ea"/>
        <a:cs typeface="Arial" charset="0"/>
      </a:defRPr>
    </a:lvl6pPr>
    <a:lvl7pPr marL="2743200" algn="l" defTabSz="914400" rtl="0" eaLnBrk="1" latinLnBrk="0" hangingPunct="1">
      <a:defRPr sz="2400" b="1" kern="1200">
        <a:solidFill>
          <a:schemeClr val="bg1"/>
        </a:solidFill>
        <a:latin typeface="Arial" charset="0"/>
        <a:ea typeface="+mn-ea"/>
        <a:cs typeface="Arial" charset="0"/>
      </a:defRPr>
    </a:lvl7pPr>
    <a:lvl8pPr marL="3200400" algn="l" defTabSz="914400" rtl="0" eaLnBrk="1" latinLnBrk="0" hangingPunct="1">
      <a:defRPr sz="2400" b="1" kern="1200">
        <a:solidFill>
          <a:schemeClr val="bg1"/>
        </a:solidFill>
        <a:latin typeface="Arial" charset="0"/>
        <a:ea typeface="+mn-ea"/>
        <a:cs typeface="Arial" charset="0"/>
      </a:defRPr>
    </a:lvl8pPr>
    <a:lvl9pPr marL="3657600" algn="l" defTabSz="914400" rtl="0" eaLnBrk="1" latinLnBrk="0" hangingPunct="1">
      <a:defRPr sz="2400" b="1" kern="1200">
        <a:solidFill>
          <a:schemeClr val="bg1"/>
        </a:solidFill>
        <a:latin typeface="Arial" charset="0"/>
        <a:ea typeface="+mn-ea"/>
        <a:cs typeface="Arial" charset="0"/>
      </a:defRPr>
    </a:lvl9pPr>
  </p:defaultTextStyle>
  <p:extLst>
    <p:ext uri="{EFAFB233-063F-42B5-8137-9DF3F51BA10A}">
      <p15:sldGuideLst xmlns:p15="http://schemas.microsoft.com/office/powerpoint/2012/main">
        <p15:guide id="2" pos="2925">
          <p15:clr>
            <a:srgbClr val="A4A3A4"/>
          </p15:clr>
        </p15:guide>
        <p15:guide id="3" orient="horz" pos="216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ter Diniz" initials="VD" lastIdx="1" clrIdx="0"/>
  <p:cmAuthor id="1" name="J0424266" initials="J" lastIdx="1" clrIdx="1"/>
  <p:cmAuthor id="2" name="Javier Camarillo" initials="JCB" lastIdx="1" clrIdx="2"/>
  <p:cmAuthor id="3" name="Valter Diniz" initials="REN " lastIdx="3" clrIdx="3"/>
  <p:cmAuthor id="4" name="Izquierdo Fernandez, Paloma" initials="EN" lastIdx="4"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FF0000"/>
    <a:srgbClr val="339966"/>
    <a:srgbClr val="FF9900"/>
    <a:srgbClr val="2A4677"/>
    <a:srgbClr val="C29903"/>
    <a:srgbClr val="007AAE"/>
    <a:srgbClr val="98B0DB"/>
    <a:srgbClr val="96969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86391" autoAdjust="0"/>
  </p:normalViewPr>
  <p:slideViewPr>
    <p:cSldViewPr showGuides="1">
      <p:cViewPr varScale="1">
        <p:scale>
          <a:sx n="68" d="100"/>
          <a:sy n="68" d="100"/>
        </p:scale>
        <p:origin x="1229" y="86"/>
      </p:cViewPr>
      <p:guideLst>
        <p:guide pos="2925"/>
        <p:guide orient="horz" pos="2160"/>
      </p:guideLst>
    </p:cSldViewPr>
  </p:slideViewPr>
  <p:outlineViewPr>
    <p:cViewPr>
      <p:scale>
        <a:sx n="33" d="100"/>
        <a:sy n="33" d="100"/>
      </p:scale>
      <p:origin x="0" y="258"/>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110" d="100"/>
        <a:sy n="110" d="100"/>
      </p:scale>
      <p:origin x="0" y="-1284"/>
    </p:cViewPr>
  </p:sorterViewPr>
  <p:notesViewPr>
    <p:cSldViewPr>
      <p:cViewPr varScale="1">
        <p:scale>
          <a:sx n="81" d="100"/>
          <a:sy n="81" d="100"/>
        </p:scale>
        <p:origin x="-4020" y="-10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customXml" Target="../customXml/item4.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slide" Target="slides/slide2.xml"/><Relationship Id="rId1" Type="http://schemas.openxmlformats.org/officeDocument/2006/relationships/slide" Target="slides/slide1.xml"/><Relationship Id="rId5" Type="http://schemas.openxmlformats.org/officeDocument/2006/relationships/slide" Target="slides/slide37.xml"/><Relationship Id="rId4"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oleObject" Target="file:///\\MOL13140\OLMV_DGATR\CAM%20&amp;%20CMP%20SGRI\Reuniones\Reuniones%20SG\24th%20SG%20Meeting%2021032019\Gr&#225;ficas%20PIRINEOS%20IB&#201;RICO%20S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MOL13140\OLMV_DGATR\CAM%20&amp;%20CMP%20SGRI\Reuniones\Reuniones%20SG\24th%20SG%20Meeting%2021032019\Gr&#225;ficas%20PIRINEOS%20IB&#201;RICO%20SG.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https://teamrooms.ren.pt/teamrooms/OperacaodeMercadoGas/=%20Opera&#231;&#227;o%20de%20Mercado%20GN/1.%20Mercado/1.2%20Contrata&#231;&#227;o%20de%20Capacidades%20RNTIAT/Capacidades%202017_2018_SGRI.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https://teamrooms.ren.pt/teamrooms/OperacaodeMercadoGas/=%20Opera&#231;&#227;o%20de%20Mercado%20GN/1.%20Mercado/1.2%20Contrata&#231;&#227;o%20de%20Capacidades%20RNTIAT/Capacidades%202017_2018_SGRI.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oleObject" Target="file:///\\MOL13140\OLMV_DGATR\CAM%20&amp;%20CMP%20SGRI\Reuniones\Reuniones%20SG\24th%20SG%20Meeting%2021032019\Gr&#225;ficas%20PIRINEOS%20IB&#201;RICO%20SG.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MOL13140\OLMV_DGATR\CAM%20&amp;%20CMP%20SGRI\Reuniones\Reuniones%20SG\24th%20SG%20Meeting%2021032019\Gr&#225;ficas%20PIRINEOS%20IB&#201;RICO%20SG.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Hoja_de_c_lculo_de_Microsoft_Excel.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Hoja_de_c_lculo_de_Microsoft_Excel1.xlsx"/></Relationships>
</file>

<file path=ppt/charts/_rels/chart9.xml.rels><?xml version="1.0" encoding="UTF-8" standalone="yes"?>
<Relationships xmlns="http://schemas.openxmlformats.org/package/2006/relationships"><Relationship Id="rId2" Type="http://schemas.openxmlformats.org/officeDocument/2006/relationships/package" Target="../embeddings/Hoja_de_c_lculo_de_Microsoft_Excel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b="1" i="0" u="none" strike="noStrike" baseline="0">
                <a:solidFill>
                  <a:srgbClr val="007AAE"/>
                </a:solidFill>
                <a:latin typeface="Verdana"/>
                <a:ea typeface="Verdana"/>
                <a:cs typeface="Verdana"/>
              </a:defRPr>
            </a:pPr>
            <a:r>
              <a:rPr lang="es-ES" sz="1500" dirty="0"/>
              <a:t>VIP IBÉRICO:</a:t>
            </a:r>
            <a:r>
              <a:rPr lang="es-ES" sz="1500" baseline="0" dirty="0"/>
              <a:t> </a:t>
            </a:r>
            <a:r>
              <a:rPr lang="es-ES" sz="1500" baseline="0" dirty="0" smtClean="0"/>
              <a:t>ES-PT</a:t>
            </a:r>
            <a:endParaRPr lang="es-ES" sz="1500" dirty="0"/>
          </a:p>
        </c:rich>
      </c:tx>
      <c:layout>
        <c:manualLayout>
          <c:xMode val="edge"/>
          <c:yMode val="edge"/>
          <c:x val="0.40493860461443842"/>
          <c:y val="4.0595436984897607E-2"/>
        </c:manualLayout>
      </c:layout>
      <c:overlay val="1"/>
    </c:title>
    <c:autoTitleDeleted val="0"/>
    <c:plotArea>
      <c:layout>
        <c:manualLayout>
          <c:layoutTarget val="inner"/>
          <c:xMode val="edge"/>
          <c:yMode val="edge"/>
          <c:x val="9.3920621366632248E-2"/>
          <c:y val="0.11570208961486531"/>
          <c:w val="0.85699062511209845"/>
          <c:h val="0.5948571082748656"/>
        </c:manualLayout>
      </c:layout>
      <c:areaChart>
        <c:grouping val="stacked"/>
        <c:varyColors val="0"/>
        <c:ser>
          <c:idx val="0"/>
          <c:order val="0"/>
          <c:tx>
            <c:strRef>
              <c:f>'STATUS II IBÉRICO_SALIDA'!$N$1</c:f>
              <c:strCache>
                <c:ptCount val="1"/>
                <c:pt idx="0">
                  <c:v>Open Season </c:v>
                </c:pt>
              </c:strCache>
            </c:strRef>
          </c:tx>
          <c:spPr>
            <a:solidFill>
              <a:schemeClr val="bg2">
                <a:lumMod val="50000"/>
                <a:lumOff val="50000"/>
              </a:schemeClr>
            </a:solidFill>
          </c:spPr>
          <c:cat>
            <c:numRef>
              <c:f>'STATUS II PIRINEOS_SALIDA'!$M$367:$M$1004</c:f>
              <c:numCache>
                <c:formatCode>m/d/yyyy</c:formatCode>
                <c:ptCount val="638"/>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numCache>
            </c:numRef>
          </c:cat>
          <c:val>
            <c:numRef>
              <c:f>'STATUS II IBÉRICO_SALIDA'!$N$367:$N$1004</c:f>
              <c:numCache>
                <c:formatCode>#,##0</c:formatCode>
                <c:ptCount val="638"/>
                <c:pt idx="0">
                  <c:v>93</c:v>
                </c:pt>
                <c:pt idx="1">
                  <c:v>93</c:v>
                </c:pt>
                <c:pt idx="2">
                  <c:v>93</c:v>
                </c:pt>
                <c:pt idx="3">
                  <c:v>93</c:v>
                </c:pt>
                <c:pt idx="4">
                  <c:v>93</c:v>
                </c:pt>
                <c:pt idx="5">
                  <c:v>93</c:v>
                </c:pt>
                <c:pt idx="6">
                  <c:v>93</c:v>
                </c:pt>
                <c:pt idx="7">
                  <c:v>93</c:v>
                </c:pt>
                <c:pt idx="8">
                  <c:v>93</c:v>
                </c:pt>
                <c:pt idx="9">
                  <c:v>93</c:v>
                </c:pt>
                <c:pt idx="10">
                  <c:v>93</c:v>
                </c:pt>
                <c:pt idx="11">
                  <c:v>93</c:v>
                </c:pt>
                <c:pt idx="12">
                  <c:v>93</c:v>
                </c:pt>
                <c:pt idx="13">
                  <c:v>93</c:v>
                </c:pt>
                <c:pt idx="14">
                  <c:v>93</c:v>
                </c:pt>
                <c:pt idx="15">
                  <c:v>93</c:v>
                </c:pt>
                <c:pt idx="16">
                  <c:v>93</c:v>
                </c:pt>
                <c:pt idx="17">
                  <c:v>93</c:v>
                </c:pt>
                <c:pt idx="18">
                  <c:v>93</c:v>
                </c:pt>
                <c:pt idx="19">
                  <c:v>93</c:v>
                </c:pt>
                <c:pt idx="20">
                  <c:v>93</c:v>
                </c:pt>
                <c:pt idx="21">
                  <c:v>93</c:v>
                </c:pt>
                <c:pt idx="22">
                  <c:v>93</c:v>
                </c:pt>
                <c:pt idx="23">
                  <c:v>93</c:v>
                </c:pt>
                <c:pt idx="24">
                  <c:v>93</c:v>
                </c:pt>
                <c:pt idx="25">
                  <c:v>93</c:v>
                </c:pt>
                <c:pt idx="26">
                  <c:v>93</c:v>
                </c:pt>
                <c:pt idx="27">
                  <c:v>93</c:v>
                </c:pt>
                <c:pt idx="28">
                  <c:v>93</c:v>
                </c:pt>
                <c:pt idx="29">
                  <c:v>93</c:v>
                </c:pt>
                <c:pt idx="30">
                  <c:v>93</c:v>
                </c:pt>
                <c:pt idx="31">
                  <c:v>93</c:v>
                </c:pt>
                <c:pt idx="32">
                  <c:v>93</c:v>
                </c:pt>
                <c:pt idx="33">
                  <c:v>93</c:v>
                </c:pt>
                <c:pt idx="34">
                  <c:v>93</c:v>
                </c:pt>
                <c:pt idx="35">
                  <c:v>93</c:v>
                </c:pt>
                <c:pt idx="36">
                  <c:v>93</c:v>
                </c:pt>
                <c:pt idx="37">
                  <c:v>93</c:v>
                </c:pt>
                <c:pt idx="38">
                  <c:v>93</c:v>
                </c:pt>
                <c:pt idx="39">
                  <c:v>93</c:v>
                </c:pt>
                <c:pt idx="40">
                  <c:v>93</c:v>
                </c:pt>
                <c:pt idx="41">
                  <c:v>93</c:v>
                </c:pt>
                <c:pt idx="42">
                  <c:v>93</c:v>
                </c:pt>
                <c:pt idx="43">
                  <c:v>93</c:v>
                </c:pt>
                <c:pt idx="44">
                  <c:v>93</c:v>
                </c:pt>
                <c:pt idx="45">
                  <c:v>93</c:v>
                </c:pt>
                <c:pt idx="46">
                  <c:v>93</c:v>
                </c:pt>
                <c:pt idx="47">
                  <c:v>93</c:v>
                </c:pt>
                <c:pt idx="48">
                  <c:v>93</c:v>
                </c:pt>
                <c:pt idx="49">
                  <c:v>93</c:v>
                </c:pt>
                <c:pt idx="50">
                  <c:v>93</c:v>
                </c:pt>
                <c:pt idx="51">
                  <c:v>93</c:v>
                </c:pt>
                <c:pt idx="52">
                  <c:v>93</c:v>
                </c:pt>
                <c:pt idx="53">
                  <c:v>93</c:v>
                </c:pt>
                <c:pt idx="54">
                  <c:v>93</c:v>
                </c:pt>
                <c:pt idx="55">
                  <c:v>93</c:v>
                </c:pt>
                <c:pt idx="56">
                  <c:v>93</c:v>
                </c:pt>
                <c:pt idx="57">
                  <c:v>93</c:v>
                </c:pt>
                <c:pt idx="58">
                  <c:v>93</c:v>
                </c:pt>
                <c:pt idx="59">
                  <c:v>93</c:v>
                </c:pt>
                <c:pt idx="60">
                  <c:v>93</c:v>
                </c:pt>
                <c:pt idx="61">
                  <c:v>93</c:v>
                </c:pt>
                <c:pt idx="62">
                  <c:v>93</c:v>
                </c:pt>
                <c:pt idx="63">
                  <c:v>93</c:v>
                </c:pt>
                <c:pt idx="64">
                  <c:v>93</c:v>
                </c:pt>
                <c:pt idx="65">
                  <c:v>93</c:v>
                </c:pt>
                <c:pt idx="66">
                  <c:v>93</c:v>
                </c:pt>
                <c:pt idx="67">
                  <c:v>93</c:v>
                </c:pt>
                <c:pt idx="68">
                  <c:v>93</c:v>
                </c:pt>
                <c:pt idx="69">
                  <c:v>93</c:v>
                </c:pt>
                <c:pt idx="70">
                  <c:v>93</c:v>
                </c:pt>
                <c:pt idx="71">
                  <c:v>93</c:v>
                </c:pt>
                <c:pt idx="72">
                  <c:v>93</c:v>
                </c:pt>
                <c:pt idx="73">
                  <c:v>93</c:v>
                </c:pt>
                <c:pt idx="74">
                  <c:v>93</c:v>
                </c:pt>
                <c:pt idx="75">
                  <c:v>93</c:v>
                </c:pt>
                <c:pt idx="76">
                  <c:v>93</c:v>
                </c:pt>
                <c:pt idx="77">
                  <c:v>93</c:v>
                </c:pt>
                <c:pt idx="78">
                  <c:v>93</c:v>
                </c:pt>
                <c:pt idx="79">
                  <c:v>93</c:v>
                </c:pt>
                <c:pt idx="80">
                  <c:v>93</c:v>
                </c:pt>
                <c:pt idx="81">
                  <c:v>93</c:v>
                </c:pt>
                <c:pt idx="82">
                  <c:v>93</c:v>
                </c:pt>
                <c:pt idx="83">
                  <c:v>93</c:v>
                </c:pt>
                <c:pt idx="84">
                  <c:v>93</c:v>
                </c:pt>
                <c:pt idx="85">
                  <c:v>93</c:v>
                </c:pt>
                <c:pt idx="86">
                  <c:v>93</c:v>
                </c:pt>
                <c:pt idx="87">
                  <c:v>93</c:v>
                </c:pt>
                <c:pt idx="88">
                  <c:v>93</c:v>
                </c:pt>
                <c:pt idx="89">
                  <c:v>93</c:v>
                </c:pt>
                <c:pt idx="90">
                  <c:v>93</c:v>
                </c:pt>
                <c:pt idx="91">
                  <c:v>93</c:v>
                </c:pt>
                <c:pt idx="92">
                  <c:v>93</c:v>
                </c:pt>
                <c:pt idx="93">
                  <c:v>93</c:v>
                </c:pt>
                <c:pt idx="94">
                  <c:v>93</c:v>
                </c:pt>
                <c:pt idx="95">
                  <c:v>93</c:v>
                </c:pt>
                <c:pt idx="96">
                  <c:v>93</c:v>
                </c:pt>
                <c:pt idx="97">
                  <c:v>93</c:v>
                </c:pt>
                <c:pt idx="98">
                  <c:v>93</c:v>
                </c:pt>
                <c:pt idx="99">
                  <c:v>93</c:v>
                </c:pt>
                <c:pt idx="100">
                  <c:v>93</c:v>
                </c:pt>
                <c:pt idx="101">
                  <c:v>93</c:v>
                </c:pt>
                <c:pt idx="102">
                  <c:v>93</c:v>
                </c:pt>
                <c:pt idx="103">
                  <c:v>93</c:v>
                </c:pt>
                <c:pt idx="104">
                  <c:v>93</c:v>
                </c:pt>
                <c:pt idx="105">
                  <c:v>93</c:v>
                </c:pt>
                <c:pt idx="106">
                  <c:v>93</c:v>
                </c:pt>
                <c:pt idx="107">
                  <c:v>93</c:v>
                </c:pt>
                <c:pt idx="108">
                  <c:v>93</c:v>
                </c:pt>
                <c:pt idx="109">
                  <c:v>93</c:v>
                </c:pt>
                <c:pt idx="110">
                  <c:v>93</c:v>
                </c:pt>
                <c:pt idx="111">
                  <c:v>93</c:v>
                </c:pt>
                <c:pt idx="112">
                  <c:v>93</c:v>
                </c:pt>
                <c:pt idx="113">
                  <c:v>93</c:v>
                </c:pt>
                <c:pt idx="114">
                  <c:v>93</c:v>
                </c:pt>
                <c:pt idx="115">
                  <c:v>93</c:v>
                </c:pt>
                <c:pt idx="116">
                  <c:v>93</c:v>
                </c:pt>
                <c:pt idx="117">
                  <c:v>93</c:v>
                </c:pt>
                <c:pt idx="118">
                  <c:v>93</c:v>
                </c:pt>
                <c:pt idx="119">
                  <c:v>93</c:v>
                </c:pt>
                <c:pt idx="120">
                  <c:v>93</c:v>
                </c:pt>
                <c:pt idx="121">
                  <c:v>93</c:v>
                </c:pt>
                <c:pt idx="122">
                  <c:v>93</c:v>
                </c:pt>
                <c:pt idx="123">
                  <c:v>93</c:v>
                </c:pt>
                <c:pt idx="124">
                  <c:v>93</c:v>
                </c:pt>
                <c:pt idx="125">
                  <c:v>93</c:v>
                </c:pt>
                <c:pt idx="126">
                  <c:v>93</c:v>
                </c:pt>
                <c:pt idx="127">
                  <c:v>93</c:v>
                </c:pt>
                <c:pt idx="128">
                  <c:v>93</c:v>
                </c:pt>
                <c:pt idx="129">
                  <c:v>93</c:v>
                </c:pt>
                <c:pt idx="130">
                  <c:v>93</c:v>
                </c:pt>
                <c:pt idx="131">
                  <c:v>93</c:v>
                </c:pt>
                <c:pt idx="132">
                  <c:v>93</c:v>
                </c:pt>
                <c:pt idx="133">
                  <c:v>93</c:v>
                </c:pt>
                <c:pt idx="134">
                  <c:v>93</c:v>
                </c:pt>
                <c:pt idx="135">
                  <c:v>93</c:v>
                </c:pt>
                <c:pt idx="136">
                  <c:v>93</c:v>
                </c:pt>
                <c:pt idx="137">
                  <c:v>93</c:v>
                </c:pt>
                <c:pt idx="138">
                  <c:v>93</c:v>
                </c:pt>
                <c:pt idx="139">
                  <c:v>93</c:v>
                </c:pt>
                <c:pt idx="140">
                  <c:v>93</c:v>
                </c:pt>
                <c:pt idx="141">
                  <c:v>93</c:v>
                </c:pt>
                <c:pt idx="142">
                  <c:v>93</c:v>
                </c:pt>
                <c:pt idx="143">
                  <c:v>93</c:v>
                </c:pt>
                <c:pt idx="144">
                  <c:v>93</c:v>
                </c:pt>
                <c:pt idx="145">
                  <c:v>93</c:v>
                </c:pt>
                <c:pt idx="146">
                  <c:v>93</c:v>
                </c:pt>
                <c:pt idx="147">
                  <c:v>93</c:v>
                </c:pt>
                <c:pt idx="148">
                  <c:v>93</c:v>
                </c:pt>
                <c:pt idx="149">
                  <c:v>93</c:v>
                </c:pt>
                <c:pt idx="150">
                  <c:v>93</c:v>
                </c:pt>
                <c:pt idx="151">
                  <c:v>93</c:v>
                </c:pt>
                <c:pt idx="152">
                  <c:v>93</c:v>
                </c:pt>
                <c:pt idx="153">
                  <c:v>93</c:v>
                </c:pt>
                <c:pt idx="154">
                  <c:v>93</c:v>
                </c:pt>
                <c:pt idx="155">
                  <c:v>93</c:v>
                </c:pt>
                <c:pt idx="156">
                  <c:v>93</c:v>
                </c:pt>
                <c:pt idx="157">
                  <c:v>93</c:v>
                </c:pt>
                <c:pt idx="158">
                  <c:v>93</c:v>
                </c:pt>
                <c:pt idx="159">
                  <c:v>93</c:v>
                </c:pt>
                <c:pt idx="160">
                  <c:v>93</c:v>
                </c:pt>
                <c:pt idx="161">
                  <c:v>93</c:v>
                </c:pt>
                <c:pt idx="162">
                  <c:v>93</c:v>
                </c:pt>
                <c:pt idx="163">
                  <c:v>93</c:v>
                </c:pt>
                <c:pt idx="164">
                  <c:v>93</c:v>
                </c:pt>
                <c:pt idx="165">
                  <c:v>93</c:v>
                </c:pt>
                <c:pt idx="166">
                  <c:v>93</c:v>
                </c:pt>
                <c:pt idx="167">
                  <c:v>93</c:v>
                </c:pt>
                <c:pt idx="168">
                  <c:v>93</c:v>
                </c:pt>
                <c:pt idx="169">
                  <c:v>93</c:v>
                </c:pt>
                <c:pt idx="170">
                  <c:v>93</c:v>
                </c:pt>
                <c:pt idx="171">
                  <c:v>93</c:v>
                </c:pt>
                <c:pt idx="172">
                  <c:v>93</c:v>
                </c:pt>
                <c:pt idx="173">
                  <c:v>93</c:v>
                </c:pt>
                <c:pt idx="174">
                  <c:v>93</c:v>
                </c:pt>
                <c:pt idx="175">
                  <c:v>93</c:v>
                </c:pt>
                <c:pt idx="176">
                  <c:v>93</c:v>
                </c:pt>
                <c:pt idx="177">
                  <c:v>93</c:v>
                </c:pt>
                <c:pt idx="178">
                  <c:v>93</c:v>
                </c:pt>
                <c:pt idx="179">
                  <c:v>93</c:v>
                </c:pt>
                <c:pt idx="180">
                  <c:v>93</c:v>
                </c:pt>
                <c:pt idx="181">
                  <c:v>93</c:v>
                </c:pt>
                <c:pt idx="182">
                  <c:v>93</c:v>
                </c:pt>
                <c:pt idx="183">
                  <c:v>93</c:v>
                </c:pt>
                <c:pt idx="184">
                  <c:v>93</c:v>
                </c:pt>
                <c:pt idx="185">
                  <c:v>93</c:v>
                </c:pt>
                <c:pt idx="186">
                  <c:v>93</c:v>
                </c:pt>
                <c:pt idx="187">
                  <c:v>93</c:v>
                </c:pt>
                <c:pt idx="188">
                  <c:v>93</c:v>
                </c:pt>
                <c:pt idx="189">
                  <c:v>93</c:v>
                </c:pt>
                <c:pt idx="190">
                  <c:v>93</c:v>
                </c:pt>
                <c:pt idx="191">
                  <c:v>93</c:v>
                </c:pt>
                <c:pt idx="192">
                  <c:v>93</c:v>
                </c:pt>
                <c:pt idx="193">
                  <c:v>93</c:v>
                </c:pt>
                <c:pt idx="194">
                  <c:v>93</c:v>
                </c:pt>
                <c:pt idx="195">
                  <c:v>93</c:v>
                </c:pt>
                <c:pt idx="196">
                  <c:v>93</c:v>
                </c:pt>
                <c:pt idx="197">
                  <c:v>93</c:v>
                </c:pt>
                <c:pt idx="198">
                  <c:v>93</c:v>
                </c:pt>
                <c:pt idx="199">
                  <c:v>93</c:v>
                </c:pt>
                <c:pt idx="200">
                  <c:v>93</c:v>
                </c:pt>
                <c:pt idx="201">
                  <c:v>93</c:v>
                </c:pt>
                <c:pt idx="202">
                  <c:v>93</c:v>
                </c:pt>
                <c:pt idx="203">
                  <c:v>93</c:v>
                </c:pt>
                <c:pt idx="204">
                  <c:v>93</c:v>
                </c:pt>
                <c:pt idx="205">
                  <c:v>93</c:v>
                </c:pt>
                <c:pt idx="206">
                  <c:v>93</c:v>
                </c:pt>
                <c:pt idx="207">
                  <c:v>93</c:v>
                </c:pt>
                <c:pt idx="208">
                  <c:v>93</c:v>
                </c:pt>
                <c:pt idx="209">
                  <c:v>93</c:v>
                </c:pt>
                <c:pt idx="210">
                  <c:v>93</c:v>
                </c:pt>
                <c:pt idx="211">
                  <c:v>93</c:v>
                </c:pt>
                <c:pt idx="212">
                  <c:v>93</c:v>
                </c:pt>
                <c:pt idx="213">
                  <c:v>93</c:v>
                </c:pt>
                <c:pt idx="214">
                  <c:v>93</c:v>
                </c:pt>
                <c:pt idx="215">
                  <c:v>93</c:v>
                </c:pt>
                <c:pt idx="216">
                  <c:v>93</c:v>
                </c:pt>
                <c:pt idx="217">
                  <c:v>93</c:v>
                </c:pt>
                <c:pt idx="218">
                  <c:v>93</c:v>
                </c:pt>
                <c:pt idx="219">
                  <c:v>93</c:v>
                </c:pt>
                <c:pt idx="220">
                  <c:v>93</c:v>
                </c:pt>
                <c:pt idx="221">
                  <c:v>93</c:v>
                </c:pt>
                <c:pt idx="222">
                  <c:v>93</c:v>
                </c:pt>
                <c:pt idx="223">
                  <c:v>93</c:v>
                </c:pt>
                <c:pt idx="224">
                  <c:v>93</c:v>
                </c:pt>
                <c:pt idx="225">
                  <c:v>93</c:v>
                </c:pt>
                <c:pt idx="226">
                  <c:v>93</c:v>
                </c:pt>
                <c:pt idx="227">
                  <c:v>93</c:v>
                </c:pt>
                <c:pt idx="228">
                  <c:v>93</c:v>
                </c:pt>
                <c:pt idx="229">
                  <c:v>93</c:v>
                </c:pt>
                <c:pt idx="230">
                  <c:v>93</c:v>
                </c:pt>
                <c:pt idx="231">
                  <c:v>93</c:v>
                </c:pt>
                <c:pt idx="232">
                  <c:v>93</c:v>
                </c:pt>
                <c:pt idx="233">
                  <c:v>93</c:v>
                </c:pt>
                <c:pt idx="234">
                  <c:v>93</c:v>
                </c:pt>
                <c:pt idx="235">
                  <c:v>93</c:v>
                </c:pt>
                <c:pt idx="236">
                  <c:v>93</c:v>
                </c:pt>
                <c:pt idx="237">
                  <c:v>93</c:v>
                </c:pt>
                <c:pt idx="238">
                  <c:v>93</c:v>
                </c:pt>
                <c:pt idx="239">
                  <c:v>93</c:v>
                </c:pt>
                <c:pt idx="240">
                  <c:v>93</c:v>
                </c:pt>
                <c:pt idx="241">
                  <c:v>93</c:v>
                </c:pt>
                <c:pt idx="242">
                  <c:v>93</c:v>
                </c:pt>
                <c:pt idx="243">
                  <c:v>93</c:v>
                </c:pt>
                <c:pt idx="244">
                  <c:v>93</c:v>
                </c:pt>
                <c:pt idx="245">
                  <c:v>93</c:v>
                </c:pt>
                <c:pt idx="246">
                  <c:v>93</c:v>
                </c:pt>
                <c:pt idx="247">
                  <c:v>93</c:v>
                </c:pt>
                <c:pt idx="248">
                  <c:v>93</c:v>
                </c:pt>
                <c:pt idx="249">
                  <c:v>93</c:v>
                </c:pt>
                <c:pt idx="250">
                  <c:v>93</c:v>
                </c:pt>
                <c:pt idx="251">
                  <c:v>93</c:v>
                </c:pt>
                <c:pt idx="252">
                  <c:v>93</c:v>
                </c:pt>
                <c:pt idx="253">
                  <c:v>93</c:v>
                </c:pt>
                <c:pt idx="254">
                  <c:v>93</c:v>
                </c:pt>
                <c:pt idx="255">
                  <c:v>93</c:v>
                </c:pt>
                <c:pt idx="256">
                  <c:v>93</c:v>
                </c:pt>
                <c:pt idx="257">
                  <c:v>93</c:v>
                </c:pt>
                <c:pt idx="258">
                  <c:v>93</c:v>
                </c:pt>
                <c:pt idx="259">
                  <c:v>93</c:v>
                </c:pt>
                <c:pt idx="260">
                  <c:v>93</c:v>
                </c:pt>
                <c:pt idx="261">
                  <c:v>93</c:v>
                </c:pt>
                <c:pt idx="262">
                  <c:v>93</c:v>
                </c:pt>
                <c:pt idx="263">
                  <c:v>93</c:v>
                </c:pt>
                <c:pt idx="264">
                  <c:v>93</c:v>
                </c:pt>
                <c:pt idx="265">
                  <c:v>93</c:v>
                </c:pt>
                <c:pt idx="266">
                  <c:v>93</c:v>
                </c:pt>
                <c:pt idx="267">
                  <c:v>93</c:v>
                </c:pt>
                <c:pt idx="268">
                  <c:v>93</c:v>
                </c:pt>
                <c:pt idx="269">
                  <c:v>93</c:v>
                </c:pt>
                <c:pt idx="270">
                  <c:v>93</c:v>
                </c:pt>
                <c:pt idx="271">
                  <c:v>93</c:v>
                </c:pt>
                <c:pt idx="272">
                  <c:v>93</c:v>
                </c:pt>
                <c:pt idx="273">
                  <c:v>93</c:v>
                </c:pt>
                <c:pt idx="274">
                  <c:v>93</c:v>
                </c:pt>
                <c:pt idx="275">
                  <c:v>93</c:v>
                </c:pt>
                <c:pt idx="276">
                  <c:v>93</c:v>
                </c:pt>
                <c:pt idx="277">
                  <c:v>93</c:v>
                </c:pt>
                <c:pt idx="278">
                  <c:v>93</c:v>
                </c:pt>
                <c:pt idx="279">
                  <c:v>93</c:v>
                </c:pt>
                <c:pt idx="280">
                  <c:v>93</c:v>
                </c:pt>
                <c:pt idx="281">
                  <c:v>93</c:v>
                </c:pt>
                <c:pt idx="282">
                  <c:v>93</c:v>
                </c:pt>
                <c:pt idx="283">
                  <c:v>93</c:v>
                </c:pt>
                <c:pt idx="284">
                  <c:v>93</c:v>
                </c:pt>
                <c:pt idx="285">
                  <c:v>93</c:v>
                </c:pt>
                <c:pt idx="286">
                  <c:v>93</c:v>
                </c:pt>
                <c:pt idx="287">
                  <c:v>93</c:v>
                </c:pt>
                <c:pt idx="288">
                  <c:v>93</c:v>
                </c:pt>
                <c:pt idx="289">
                  <c:v>93</c:v>
                </c:pt>
                <c:pt idx="290">
                  <c:v>93</c:v>
                </c:pt>
                <c:pt idx="291">
                  <c:v>93</c:v>
                </c:pt>
                <c:pt idx="292">
                  <c:v>93</c:v>
                </c:pt>
                <c:pt idx="293">
                  <c:v>93</c:v>
                </c:pt>
                <c:pt idx="294">
                  <c:v>93</c:v>
                </c:pt>
                <c:pt idx="295">
                  <c:v>93</c:v>
                </c:pt>
                <c:pt idx="296">
                  <c:v>93</c:v>
                </c:pt>
                <c:pt idx="297">
                  <c:v>93</c:v>
                </c:pt>
                <c:pt idx="298">
                  <c:v>93</c:v>
                </c:pt>
                <c:pt idx="299">
                  <c:v>93</c:v>
                </c:pt>
                <c:pt idx="300">
                  <c:v>93</c:v>
                </c:pt>
                <c:pt idx="301">
                  <c:v>93</c:v>
                </c:pt>
                <c:pt idx="302">
                  <c:v>93</c:v>
                </c:pt>
                <c:pt idx="303">
                  <c:v>93</c:v>
                </c:pt>
                <c:pt idx="304">
                  <c:v>93</c:v>
                </c:pt>
                <c:pt idx="305">
                  <c:v>93</c:v>
                </c:pt>
                <c:pt idx="306">
                  <c:v>93</c:v>
                </c:pt>
                <c:pt idx="307">
                  <c:v>93</c:v>
                </c:pt>
                <c:pt idx="308">
                  <c:v>93</c:v>
                </c:pt>
                <c:pt idx="309">
                  <c:v>93</c:v>
                </c:pt>
                <c:pt idx="310">
                  <c:v>93</c:v>
                </c:pt>
                <c:pt idx="311">
                  <c:v>93</c:v>
                </c:pt>
                <c:pt idx="312">
                  <c:v>93</c:v>
                </c:pt>
                <c:pt idx="313">
                  <c:v>93</c:v>
                </c:pt>
                <c:pt idx="314">
                  <c:v>93</c:v>
                </c:pt>
                <c:pt idx="315">
                  <c:v>93</c:v>
                </c:pt>
                <c:pt idx="316">
                  <c:v>93</c:v>
                </c:pt>
                <c:pt idx="317">
                  <c:v>93</c:v>
                </c:pt>
                <c:pt idx="318">
                  <c:v>93</c:v>
                </c:pt>
                <c:pt idx="319">
                  <c:v>93</c:v>
                </c:pt>
                <c:pt idx="320">
                  <c:v>93</c:v>
                </c:pt>
                <c:pt idx="321">
                  <c:v>93</c:v>
                </c:pt>
                <c:pt idx="322">
                  <c:v>93</c:v>
                </c:pt>
                <c:pt idx="323">
                  <c:v>93</c:v>
                </c:pt>
                <c:pt idx="324">
                  <c:v>93</c:v>
                </c:pt>
                <c:pt idx="325">
                  <c:v>93</c:v>
                </c:pt>
                <c:pt idx="326">
                  <c:v>93</c:v>
                </c:pt>
                <c:pt idx="327">
                  <c:v>93</c:v>
                </c:pt>
                <c:pt idx="328">
                  <c:v>93</c:v>
                </c:pt>
                <c:pt idx="329">
                  <c:v>93</c:v>
                </c:pt>
                <c:pt idx="330">
                  <c:v>93</c:v>
                </c:pt>
                <c:pt idx="331">
                  <c:v>93</c:v>
                </c:pt>
                <c:pt idx="332">
                  <c:v>93</c:v>
                </c:pt>
                <c:pt idx="333">
                  <c:v>93</c:v>
                </c:pt>
                <c:pt idx="334">
                  <c:v>93</c:v>
                </c:pt>
                <c:pt idx="335">
                  <c:v>93</c:v>
                </c:pt>
                <c:pt idx="336">
                  <c:v>93</c:v>
                </c:pt>
                <c:pt idx="337">
                  <c:v>93</c:v>
                </c:pt>
                <c:pt idx="338">
                  <c:v>93</c:v>
                </c:pt>
                <c:pt idx="339">
                  <c:v>93</c:v>
                </c:pt>
                <c:pt idx="340">
                  <c:v>93</c:v>
                </c:pt>
                <c:pt idx="341">
                  <c:v>93</c:v>
                </c:pt>
                <c:pt idx="342">
                  <c:v>93</c:v>
                </c:pt>
                <c:pt idx="343">
                  <c:v>93</c:v>
                </c:pt>
                <c:pt idx="344">
                  <c:v>93</c:v>
                </c:pt>
                <c:pt idx="345">
                  <c:v>93</c:v>
                </c:pt>
                <c:pt idx="346">
                  <c:v>93</c:v>
                </c:pt>
                <c:pt idx="347">
                  <c:v>93</c:v>
                </c:pt>
                <c:pt idx="348">
                  <c:v>93</c:v>
                </c:pt>
                <c:pt idx="349">
                  <c:v>93</c:v>
                </c:pt>
                <c:pt idx="350">
                  <c:v>93</c:v>
                </c:pt>
                <c:pt idx="351">
                  <c:v>93</c:v>
                </c:pt>
                <c:pt idx="352">
                  <c:v>93</c:v>
                </c:pt>
                <c:pt idx="353">
                  <c:v>93</c:v>
                </c:pt>
                <c:pt idx="354">
                  <c:v>93</c:v>
                </c:pt>
                <c:pt idx="355">
                  <c:v>93</c:v>
                </c:pt>
                <c:pt idx="356">
                  <c:v>93</c:v>
                </c:pt>
                <c:pt idx="357">
                  <c:v>93</c:v>
                </c:pt>
                <c:pt idx="358">
                  <c:v>93</c:v>
                </c:pt>
                <c:pt idx="359">
                  <c:v>93</c:v>
                </c:pt>
                <c:pt idx="360">
                  <c:v>93</c:v>
                </c:pt>
                <c:pt idx="361">
                  <c:v>93</c:v>
                </c:pt>
                <c:pt idx="362">
                  <c:v>93</c:v>
                </c:pt>
                <c:pt idx="363">
                  <c:v>93</c:v>
                </c:pt>
                <c:pt idx="364">
                  <c:v>93</c:v>
                </c:pt>
                <c:pt idx="365">
                  <c:v>93</c:v>
                </c:pt>
                <c:pt idx="366">
                  <c:v>93</c:v>
                </c:pt>
                <c:pt idx="367">
                  <c:v>93</c:v>
                </c:pt>
                <c:pt idx="368">
                  <c:v>93</c:v>
                </c:pt>
                <c:pt idx="369">
                  <c:v>93</c:v>
                </c:pt>
                <c:pt idx="370">
                  <c:v>93</c:v>
                </c:pt>
                <c:pt idx="371">
                  <c:v>93</c:v>
                </c:pt>
                <c:pt idx="372">
                  <c:v>93</c:v>
                </c:pt>
                <c:pt idx="373">
                  <c:v>93</c:v>
                </c:pt>
                <c:pt idx="374">
                  <c:v>93</c:v>
                </c:pt>
                <c:pt idx="375">
                  <c:v>93</c:v>
                </c:pt>
                <c:pt idx="376">
                  <c:v>93</c:v>
                </c:pt>
                <c:pt idx="377">
                  <c:v>93</c:v>
                </c:pt>
                <c:pt idx="378">
                  <c:v>93</c:v>
                </c:pt>
                <c:pt idx="379">
                  <c:v>93</c:v>
                </c:pt>
                <c:pt idx="380">
                  <c:v>93</c:v>
                </c:pt>
                <c:pt idx="381">
                  <c:v>93</c:v>
                </c:pt>
                <c:pt idx="382">
                  <c:v>93</c:v>
                </c:pt>
                <c:pt idx="383">
                  <c:v>93</c:v>
                </c:pt>
                <c:pt idx="384">
                  <c:v>93</c:v>
                </c:pt>
                <c:pt idx="385">
                  <c:v>93</c:v>
                </c:pt>
                <c:pt idx="386">
                  <c:v>93</c:v>
                </c:pt>
                <c:pt idx="387">
                  <c:v>93</c:v>
                </c:pt>
                <c:pt idx="388">
                  <c:v>93</c:v>
                </c:pt>
                <c:pt idx="389">
                  <c:v>93</c:v>
                </c:pt>
                <c:pt idx="390">
                  <c:v>93</c:v>
                </c:pt>
                <c:pt idx="391">
                  <c:v>93</c:v>
                </c:pt>
                <c:pt idx="392">
                  <c:v>93</c:v>
                </c:pt>
                <c:pt idx="393">
                  <c:v>93</c:v>
                </c:pt>
                <c:pt idx="394">
                  <c:v>93</c:v>
                </c:pt>
                <c:pt idx="395">
                  <c:v>93</c:v>
                </c:pt>
                <c:pt idx="396">
                  <c:v>93</c:v>
                </c:pt>
                <c:pt idx="397">
                  <c:v>93</c:v>
                </c:pt>
                <c:pt idx="398">
                  <c:v>93</c:v>
                </c:pt>
                <c:pt idx="399">
                  <c:v>93</c:v>
                </c:pt>
                <c:pt idx="400">
                  <c:v>93</c:v>
                </c:pt>
                <c:pt idx="401">
                  <c:v>93</c:v>
                </c:pt>
                <c:pt idx="402">
                  <c:v>93</c:v>
                </c:pt>
                <c:pt idx="403">
                  <c:v>93</c:v>
                </c:pt>
                <c:pt idx="404">
                  <c:v>93</c:v>
                </c:pt>
                <c:pt idx="405">
                  <c:v>93</c:v>
                </c:pt>
                <c:pt idx="406">
                  <c:v>93</c:v>
                </c:pt>
                <c:pt idx="407">
                  <c:v>93</c:v>
                </c:pt>
                <c:pt idx="408">
                  <c:v>93</c:v>
                </c:pt>
                <c:pt idx="409">
                  <c:v>93</c:v>
                </c:pt>
                <c:pt idx="410">
                  <c:v>93</c:v>
                </c:pt>
                <c:pt idx="411">
                  <c:v>93</c:v>
                </c:pt>
                <c:pt idx="412">
                  <c:v>93</c:v>
                </c:pt>
                <c:pt idx="413">
                  <c:v>93</c:v>
                </c:pt>
                <c:pt idx="414">
                  <c:v>93</c:v>
                </c:pt>
                <c:pt idx="415">
                  <c:v>93</c:v>
                </c:pt>
                <c:pt idx="416">
                  <c:v>93</c:v>
                </c:pt>
                <c:pt idx="417">
                  <c:v>93</c:v>
                </c:pt>
                <c:pt idx="418">
                  <c:v>93</c:v>
                </c:pt>
                <c:pt idx="419">
                  <c:v>93</c:v>
                </c:pt>
                <c:pt idx="420">
                  <c:v>93</c:v>
                </c:pt>
                <c:pt idx="421">
                  <c:v>93</c:v>
                </c:pt>
                <c:pt idx="422">
                  <c:v>93</c:v>
                </c:pt>
                <c:pt idx="423">
                  <c:v>93</c:v>
                </c:pt>
                <c:pt idx="424">
                  <c:v>93</c:v>
                </c:pt>
                <c:pt idx="425">
                  <c:v>93</c:v>
                </c:pt>
                <c:pt idx="426">
                  <c:v>93</c:v>
                </c:pt>
                <c:pt idx="427">
                  <c:v>93</c:v>
                </c:pt>
                <c:pt idx="428">
                  <c:v>93</c:v>
                </c:pt>
                <c:pt idx="429">
                  <c:v>93</c:v>
                </c:pt>
                <c:pt idx="430">
                  <c:v>93</c:v>
                </c:pt>
                <c:pt idx="431">
                  <c:v>93</c:v>
                </c:pt>
                <c:pt idx="432">
                  <c:v>93</c:v>
                </c:pt>
                <c:pt idx="433">
                  <c:v>93</c:v>
                </c:pt>
                <c:pt idx="434">
                  <c:v>93</c:v>
                </c:pt>
                <c:pt idx="435">
                  <c:v>93</c:v>
                </c:pt>
                <c:pt idx="436">
                  <c:v>93</c:v>
                </c:pt>
                <c:pt idx="437">
                  <c:v>93</c:v>
                </c:pt>
                <c:pt idx="438">
                  <c:v>93</c:v>
                </c:pt>
                <c:pt idx="439">
                  <c:v>93</c:v>
                </c:pt>
                <c:pt idx="440">
                  <c:v>93</c:v>
                </c:pt>
                <c:pt idx="441">
                  <c:v>93</c:v>
                </c:pt>
                <c:pt idx="442">
                  <c:v>93</c:v>
                </c:pt>
                <c:pt idx="443">
                  <c:v>93</c:v>
                </c:pt>
                <c:pt idx="444">
                  <c:v>93</c:v>
                </c:pt>
                <c:pt idx="445">
                  <c:v>93</c:v>
                </c:pt>
                <c:pt idx="446">
                  <c:v>93</c:v>
                </c:pt>
                <c:pt idx="447">
                  <c:v>93</c:v>
                </c:pt>
                <c:pt idx="448">
                  <c:v>93</c:v>
                </c:pt>
                <c:pt idx="449">
                  <c:v>93</c:v>
                </c:pt>
                <c:pt idx="450">
                  <c:v>93</c:v>
                </c:pt>
                <c:pt idx="451">
                  <c:v>93</c:v>
                </c:pt>
                <c:pt idx="452">
                  <c:v>93</c:v>
                </c:pt>
                <c:pt idx="453">
                  <c:v>93</c:v>
                </c:pt>
                <c:pt idx="454">
                  <c:v>93</c:v>
                </c:pt>
                <c:pt idx="455">
                  <c:v>93</c:v>
                </c:pt>
                <c:pt idx="456">
                  <c:v>93</c:v>
                </c:pt>
                <c:pt idx="457">
                  <c:v>93</c:v>
                </c:pt>
                <c:pt idx="458">
                  <c:v>93</c:v>
                </c:pt>
                <c:pt idx="459">
                  <c:v>93</c:v>
                </c:pt>
                <c:pt idx="460">
                  <c:v>93</c:v>
                </c:pt>
                <c:pt idx="461">
                  <c:v>93</c:v>
                </c:pt>
                <c:pt idx="462">
                  <c:v>93</c:v>
                </c:pt>
                <c:pt idx="463">
                  <c:v>93</c:v>
                </c:pt>
                <c:pt idx="464">
                  <c:v>93</c:v>
                </c:pt>
                <c:pt idx="465">
                  <c:v>93</c:v>
                </c:pt>
                <c:pt idx="466">
                  <c:v>93</c:v>
                </c:pt>
                <c:pt idx="467">
                  <c:v>93</c:v>
                </c:pt>
                <c:pt idx="468">
                  <c:v>93</c:v>
                </c:pt>
                <c:pt idx="469">
                  <c:v>93</c:v>
                </c:pt>
                <c:pt idx="470">
                  <c:v>93</c:v>
                </c:pt>
                <c:pt idx="471">
                  <c:v>93</c:v>
                </c:pt>
                <c:pt idx="472">
                  <c:v>93</c:v>
                </c:pt>
                <c:pt idx="473">
                  <c:v>93</c:v>
                </c:pt>
                <c:pt idx="474">
                  <c:v>93</c:v>
                </c:pt>
                <c:pt idx="475">
                  <c:v>93</c:v>
                </c:pt>
                <c:pt idx="476">
                  <c:v>93</c:v>
                </c:pt>
                <c:pt idx="477">
                  <c:v>93</c:v>
                </c:pt>
                <c:pt idx="478">
                  <c:v>93</c:v>
                </c:pt>
                <c:pt idx="479">
                  <c:v>93</c:v>
                </c:pt>
                <c:pt idx="480">
                  <c:v>93</c:v>
                </c:pt>
                <c:pt idx="481">
                  <c:v>93</c:v>
                </c:pt>
                <c:pt idx="482">
                  <c:v>93</c:v>
                </c:pt>
                <c:pt idx="483">
                  <c:v>93</c:v>
                </c:pt>
                <c:pt idx="484">
                  <c:v>93</c:v>
                </c:pt>
                <c:pt idx="485">
                  <c:v>93</c:v>
                </c:pt>
                <c:pt idx="486">
                  <c:v>93</c:v>
                </c:pt>
                <c:pt idx="487">
                  <c:v>93</c:v>
                </c:pt>
                <c:pt idx="488">
                  <c:v>93</c:v>
                </c:pt>
                <c:pt idx="489">
                  <c:v>93</c:v>
                </c:pt>
                <c:pt idx="490">
                  <c:v>93</c:v>
                </c:pt>
                <c:pt idx="491">
                  <c:v>93</c:v>
                </c:pt>
                <c:pt idx="492">
                  <c:v>93</c:v>
                </c:pt>
                <c:pt idx="493">
                  <c:v>93</c:v>
                </c:pt>
                <c:pt idx="494">
                  <c:v>93</c:v>
                </c:pt>
                <c:pt idx="495">
                  <c:v>93</c:v>
                </c:pt>
                <c:pt idx="496">
                  <c:v>93</c:v>
                </c:pt>
                <c:pt idx="497">
                  <c:v>93</c:v>
                </c:pt>
                <c:pt idx="498">
                  <c:v>93</c:v>
                </c:pt>
                <c:pt idx="499">
                  <c:v>93</c:v>
                </c:pt>
                <c:pt idx="500">
                  <c:v>93</c:v>
                </c:pt>
                <c:pt idx="501">
                  <c:v>93</c:v>
                </c:pt>
                <c:pt idx="502">
                  <c:v>93</c:v>
                </c:pt>
                <c:pt idx="503">
                  <c:v>93</c:v>
                </c:pt>
                <c:pt idx="504">
                  <c:v>93</c:v>
                </c:pt>
                <c:pt idx="505">
                  <c:v>93</c:v>
                </c:pt>
                <c:pt idx="506">
                  <c:v>93</c:v>
                </c:pt>
                <c:pt idx="507">
                  <c:v>93</c:v>
                </c:pt>
                <c:pt idx="508">
                  <c:v>93</c:v>
                </c:pt>
                <c:pt idx="509">
                  <c:v>93</c:v>
                </c:pt>
                <c:pt idx="510">
                  <c:v>93</c:v>
                </c:pt>
                <c:pt idx="511">
                  <c:v>93</c:v>
                </c:pt>
                <c:pt idx="512">
                  <c:v>93</c:v>
                </c:pt>
                <c:pt idx="513">
                  <c:v>93</c:v>
                </c:pt>
                <c:pt idx="514">
                  <c:v>93</c:v>
                </c:pt>
                <c:pt idx="515">
                  <c:v>93</c:v>
                </c:pt>
                <c:pt idx="516">
                  <c:v>93</c:v>
                </c:pt>
                <c:pt idx="517">
                  <c:v>93</c:v>
                </c:pt>
                <c:pt idx="518">
                  <c:v>93</c:v>
                </c:pt>
                <c:pt idx="519">
                  <c:v>93</c:v>
                </c:pt>
                <c:pt idx="520">
                  <c:v>93</c:v>
                </c:pt>
                <c:pt idx="521">
                  <c:v>93</c:v>
                </c:pt>
                <c:pt idx="522">
                  <c:v>93</c:v>
                </c:pt>
                <c:pt idx="523">
                  <c:v>93</c:v>
                </c:pt>
                <c:pt idx="524">
                  <c:v>93</c:v>
                </c:pt>
                <c:pt idx="525">
                  <c:v>93</c:v>
                </c:pt>
                <c:pt idx="526">
                  <c:v>93</c:v>
                </c:pt>
                <c:pt idx="527">
                  <c:v>93</c:v>
                </c:pt>
                <c:pt idx="528">
                  <c:v>93</c:v>
                </c:pt>
                <c:pt idx="529">
                  <c:v>93</c:v>
                </c:pt>
                <c:pt idx="530">
                  <c:v>93</c:v>
                </c:pt>
                <c:pt idx="531">
                  <c:v>93</c:v>
                </c:pt>
                <c:pt idx="532">
                  <c:v>93</c:v>
                </c:pt>
                <c:pt idx="533">
                  <c:v>93</c:v>
                </c:pt>
                <c:pt idx="534">
                  <c:v>93</c:v>
                </c:pt>
                <c:pt idx="535">
                  <c:v>93</c:v>
                </c:pt>
                <c:pt idx="536">
                  <c:v>93</c:v>
                </c:pt>
                <c:pt idx="537">
                  <c:v>93</c:v>
                </c:pt>
                <c:pt idx="538">
                  <c:v>93</c:v>
                </c:pt>
                <c:pt idx="539">
                  <c:v>93</c:v>
                </c:pt>
                <c:pt idx="540">
                  <c:v>93</c:v>
                </c:pt>
                <c:pt idx="541">
                  <c:v>93</c:v>
                </c:pt>
                <c:pt idx="542">
                  <c:v>93</c:v>
                </c:pt>
                <c:pt idx="543">
                  <c:v>93</c:v>
                </c:pt>
                <c:pt idx="544">
                  <c:v>93</c:v>
                </c:pt>
                <c:pt idx="545">
                  <c:v>93</c:v>
                </c:pt>
                <c:pt idx="546">
                  <c:v>93</c:v>
                </c:pt>
                <c:pt idx="547">
                  <c:v>93</c:v>
                </c:pt>
                <c:pt idx="548">
                  <c:v>93</c:v>
                </c:pt>
                <c:pt idx="549">
                  <c:v>93</c:v>
                </c:pt>
                <c:pt idx="550">
                  <c:v>93</c:v>
                </c:pt>
                <c:pt idx="551">
                  <c:v>93</c:v>
                </c:pt>
                <c:pt idx="552">
                  <c:v>93</c:v>
                </c:pt>
                <c:pt idx="553">
                  <c:v>93</c:v>
                </c:pt>
                <c:pt idx="554">
                  <c:v>93</c:v>
                </c:pt>
                <c:pt idx="555">
                  <c:v>93</c:v>
                </c:pt>
                <c:pt idx="556">
                  <c:v>93</c:v>
                </c:pt>
                <c:pt idx="557">
                  <c:v>93</c:v>
                </c:pt>
                <c:pt idx="558">
                  <c:v>93</c:v>
                </c:pt>
                <c:pt idx="559">
                  <c:v>93</c:v>
                </c:pt>
                <c:pt idx="560">
                  <c:v>93</c:v>
                </c:pt>
                <c:pt idx="561">
                  <c:v>93</c:v>
                </c:pt>
                <c:pt idx="562">
                  <c:v>93</c:v>
                </c:pt>
                <c:pt idx="563">
                  <c:v>93</c:v>
                </c:pt>
                <c:pt idx="564">
                  <c:v>93</c:v>
                </c:pt>
                <c:pt idx="565">
                  <c:v>93</c:v>
                </c:pt>
                <c:pt idx="566">
                  <c:v>93</c:v>
                </c:pt>
                <c:pt idx="567">
                  <c:v>93</c:v>
                </c:pt>
                <c:pt idx="568">
                  <c:v>93</c:v>
                </c:pt>
                <c:pt idx="569">
                  <c:v>93</c:v>
                </c:pt>
                <c:pt idx="570">
                  <c:v>93</c:v>
                </c:pt>
                <c:pt idx="571">
                  <c:v>93</c:v>
                </c:pt>
                <c:pt idx="572">
                  <c:v>93</c:v>
                </c:pt>
                <c:pt idx="573">
                  <c:v>93</c:v>
                </c:pt>
                <c:pt idx="574">
                  <c:v>93</c:v>
                </c:pt>
                <c:pt idx="575">
                  <c:v>93</c:v>
                </c:pt>
                <c:pt idx="576">
                  <c:v>93</c:v>
                </c:pt>
                <c:pt idx="577">
                  <c:v>93</c:v>
                </c:pt>
                <c:pt idx="578">
                  <c:v>93</c:v>
                </c:pt>
                <c:pt idx="579">
                  <c:v>93</c:v>
                </c:pt>
                <c:pt idx="580">
                  <c:v>93</c:v>
                </c:pt>
                <c:pt idx="581">
                  <c:v>93</c:v>
                </c:pt>
                <c:pt idx="582">
                  <c:v>93</c:v>
                </c:pt>
                <c:pt idx="583">
                  <c:v>93</c:v>
                </c:pt>
                <c:pt idx="584">
                  <c:v>93</c:v>
                </c:pt>
                <c:pt idx="585">
                  <c:v>93</c:v>
                </c:pt>
                <c:pt idx="586">
                  <c:v>93</c:v>
                </c:pt>
                <c:pt idx="587">
                  <c:v>93</c:v>
                </c:pt>
                <c:pt idx="588">
                  <c:v>93</c:v>
                </c:pt>
                <c:pt idx="589">
                  <c:v>93</c:v>
                </c:pt>
                <c:pt idx="590">
                  <c:v>93</c:v>
                </c:pt>
                <c:pt idx="591">
                  <c:v>93</c:v>
                </c:pt>
                <c:pt idx="592">
                  <c:v>93</c:v>
                </c:pt>
                <c:pt idx="593">
                  <c:v>93</c:v>
                </c:pt>
                <c:pt idx="594">
                  <c:v>93</c:v>
                </c:pt>
                <c:pt idx="595">
                  <c:v>93</c:v>
                </c:pt>
                <c:pt idx="596">
                  <c:v>93</c:v>
                </c:pt>
                <c:pt idx="597">
                  <c:v>93</c:v>
                </c:pt>
                <c:pt idx="598">
                  <c:v>93</c:v>
                </c:pt>
                <c:pt idx="599">
                  <c:v>93</c:v>
                </c:pt>
                <c:pt idx="600">
                  <c:v>93</c:v>
                </c:pt>
                <c:pt idx="601">
                  <c:v>93</c:v>
                </c:pt>
                <c:pt idx="602">
                  <c:v>93</c:v>
                </c:pt>
                <c:pt idx="603">
                  <c:v>93</c:v>
                </c:pt>
                <c:pt idx="604">
                  <c:v>93</c:v>
                </c:pt>
                <c:pt idx="605">
                  <c:v>93</c:v>
                </c:pt>
                <c:pt idx="606">
                  <c:v>93</c:v>
                </c:pt>
                <c:pt idx="607">
                  <c:v>93</c:v>
                </c:pt>
                <c:pt idx="608">
                  <c:v>93</c:v>
                </c:pt>
                <c:pt idx="609">
                  <c:v>93</c:v>
                </c:pt>
                <c:pt idx="610">
                  <c:v>93</c:v>
                </c:pt>
                <c:pt idx="611">
                  <c:v>93</c:v>
                </c:pt>
                <c:pt idx="612">
                  <c:v>93</c:v>
                </c:pt>
                <c:pt idx="613">
                  <c:v>93</c:v>
                </c:pt>
                <c:pt idx="614">
                  <c:v>93</c:v>
                </c:pt>
                <c:pt idx="615">
                  <c:v>93</c:v>
                </c:pt>
                <c:pt idx="616">
                  <c:v>93</c:v>
                </c:pt>
                <c:pt idx="617">
                  <c:v>93</c:v>
                </c:pt>
                <c:pt idx="618">
                  <c:v>93</c:v>
                </c:pt>
                <c:pt idx="619">
                  <c:v>93</c:v>
                </c:pt>
                <c:pt idx="620">
                  <c:v>93</c:v>
                </c:pt>
                <c:pt idx="621">
                  <c:v>93</c:v>
                </c:pt>
                <c:pt idx="622">
                  <c:v>93</c:v>
                </c:pt>
                <c:pt idx="623">
                  <c:v>93</c:v>
                </c:pt>
                <c:pt idx="624">
                  <c:v>93</c:v>
                </c:pt>
                <c:pt idx="625">
                  <c:v>93</c:v>
                </c:pt>
                <c:pt idx="626">
                  <c:v>93</c:v>
                </c:pt>
                <c:pt idx="627">
                  <c:v>93</c:v>
                </c:pt>
                <c:pt idx="628">
                  <c:v>93</c:v>
                </c:pt>
                <c:pt idx="629">
                  <c:v>93</c:v>
                </c:pt>
                <c:pt idx="630">
                  <c:v>93</c:v>
                </c:pt>
                <c:pt idx="631">
                  <c:v>93</c:v>
                </c:pt>
                <c:pt idx="632">
                  <c:v>93</c:v>
                </c:pt>
                <c:pt idx="633">
                  <c:v>93</c:v>
                </c:pt>
                <c:pt idx="634">
                  <c:v>93</c:v>
                </c:pt>
                <c:pt idx="635">
                  <c:v>93</c:v>
                </c:pt>
                <c:pt idx="636">
                  <c:v>93</c:v>
                </c:pt>
                <c:pt idx="637">
                  <c:v>93</c:v>
                </c:pt>
              </c:numCache>
            </c:numRef>
          </c:val>
          <c:extLst>
            <c:ext xmlns:c16="http://schemas.microsoft.com/office/drawing/2014/chart" uri="{C3380CC4-5D6E-409C-BE32-E72D297353CC}">
              <c16:uniqueId val="{00000000-0EFB-409A-956B-4B40A2F06C04}"/>
            </c:ext>
          </c:extLst>
        </c:ser>
        <c:ser>
          <c:idx val="1"/>
          <c:order val="1"/>
          <c:tx>
            <c:strRef>
              <c:f>'STATUS II IBÉRICO_SALIDA'!$O$1</c:f>
              <c:strCache>
                <c:ptCount val="1"/>
                <c:pt idx="0">
                  <c:v>Yearly</c:v>
                </c:pt>
              </c:strCache>
            </c:strRef>
          </c:tx>
          <c:spPr>
            <a:solidFill>
              <a:srgbClr val="9CB700"/>
            </a:solidFill>
            <a:ln w="25400">
              <a:noFill/>
            </a:ln>
          </c:spPr>
          <c:cat>
            <c:numRef>
              <c:f>'STATUS II PIRINEOS_SALIDA'!$M$367:$M$1004</c:f>
              <c:numCache>
                <c:formatCode>m/d/yyyy</c:formatCode>
                <c:ptCount val="638"/>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numCache>
            </c:numRef>
          </c:cat>
          <c:val>
            <c:numRef>
              <c:f>'STATUS II IBÉRICO_SALIDA'!$O$367:$O$1004</c:f>
              <c:numCache>
                <c:formatCode>#,##0</c:formatCode>
                <c:ptCount val="638"/>
                <c:pt idx="0">
                  <c:v>13.960281</c:v>
                </c:pt>
                <c:pt idx="1">
                  <c:v>13.960281</c:v>
                </c:pt>
                <c:pt idx="2">
                  <c:v>13.960281</c:v>
                </c:pt>
                <c:pt idx="3">
                  <c:v>13.960281</c:v>
                </c:pt>
                <c:pt idx="4">
                  <c:v>13.960281</c:v>
                </c:pt>
                <c:pt idx="5">
                  <c:v>13.960281</c:v>
                </c:pt>
                <c:pt idx="6">
                  <c:v>13.960281</c:v>
                </c:pt>
                <c:pt idx="7">
                  <c:v>13.960281</c:v>
                </c:pt>
                <c:pt idx="8">
                  <c:v>13.960281</c:v>
                </c:pt>
                <c:pt idx="9">
                  <c:v>13.960281</c:v>
                </c:pt>
                <c:pt idx="10">
                  <c:v>13.960281</c:v>
                </c:pt>
                <c:pt idx="11">
                  <c:v>13.960281</c:v>
                </c:pt>
                <c:pt idx="12">
                  <c:v>13.960281</c:v>
                </c:pt>
                <c:pt idx="13">
                  <c:v>13.960281</c:v>
                </c:pt>
                <c:pt idx="14">
                  <c:v>13.960281</c:v>
                </c:pt>
                <c:pt idx="15">
                  <c:v>13.960281</c:v>
                </c:pt>
                <c:pt idx="16">
                  <c:v>13.960281</c:v>
                </c:pt>
                <c:pt idx="17">
                  <c:v>13.960281</c:v>
                </c:pt>
                <c:pt idx="18">
                  <c:v>13.960281</c:v>
                </c:pt>
                <c:pt idx="19">
                  <c:v>13.960281</c:v>
                </c:pt>
                <c:pt idx="20">
                  <c:v>13.960281</c:v>
                </c:pt>
                <c:pt idx="21">
                  <c:v>13.960281</c:v>
                </c:pt>
                <c:pt idx="22">
                  <c:v>13.960281</c:v>
                </c:pt>
                <c:pt idx="23">
                  <c:v>13.960281</c:v>
                </c:pt>
                <c:pt idx="24">
                  <c:v>13.960281</c:v>
                </c:pt>
                <c:pt idx="25">
                  <c:v>13.960281</c:v>
                </c:pt>
                <c:pt idx="26">
                  <c:v>13.960281</c:v>
                </c:pt>
                <c:pt idx="27">
                  <c:v>13.960281</c:v>
                </c:pt>
                <c:pt idx="28">
                  <c:v>13.960281</c:v>
                </c:pt>
                <c:pt idx="29">
                  <c:v>13.960281</c:v>
                </c:pt>
                <c:pt idx="30">
                  <c:v>13.960281</c:v>
                </c:pt>
                <c:pt idx="31">
                  <c:v>13.960281</c:v>
                </c:pt>
                <c:pt idx="32">
                  <c:v>13.960281</c:v>
                </c:pt>
                <c:pt idx="33">
                  <c:v>13.960281</c:v>
                </c:pt>
                <c:pt idx="34">
                  <c:v>13.960281</c:v>
                </c:pt>
                <c:pt idx="35">
                  <c:v>13.960281</c:v>
                </c:pt>
                <c:pt idx="36">
                  <c:v>13.960281</c:v>
                </c:pt>
                <c:pt idx="37">
                  <c:v>13.960281</c:v>
                </c:pt>
                <c:pt idx="38">
                  <c:v>13.960281</c:v>
                </c:pt>
                <c:pt idx="39">
                  <c:v>13.960281</c:v>
                </c:pt>
                <c:pt idx="40">
                  <c:v>13.960281</c:v>
                </c:pt>
                <c:pt idx="41">
                  <c:v>13.960281</c:v>
                </c:pt>
                <c:pt idx="42">
                  <c:v>13.960281</c:v>
                </c:pt>
                <c:pt idx="43">
                  <c:v>13.960281</c:v>
                </c:pt>
                <c:pt idx="44">
                  <c:v>13.960281</c:v>
                </c:pt>
                <c:pt idx="45">
                  <c:v>13.960281</c:v>
                </c:pt>
                <c:pt idx="46">
                  <c:v>13.960281</c:v>
                </c:pt>
                <c:pt idx="47">
                  <c:v>13.960281</c:v>
                </c:pt>
                <c:pt idx="48">
                  <c:v>13.960281</c:v>
                </c:pt>
                <c:pt idx="49">
                  <c:v>13.960281</c:v>
                </c:pt>
                <c:pt idx="50">
                  <c:v>13.960281</c:v>
                </c:pt>
                <c:pt idx="51">
                  <c:v>13.960281</c:v>
                </c:pt>
                <c:pt idx="52">
                  <c:v>13.960281</c:v>
                </c:pt>
                <c:pt idx="53">
                  <c:v>13.960281</c:v>
                </c:pt>
                <c:pt idx="54">
                  <c:v>13.960281</c:v>
                </c:pt>
                <c:pt idx="55">
                  <c:v>13.960281</c:v>
                </c:pt>
                <c:pt idx="56">
                  <c:v>13.960281</c:v>
                </c:pt>
                <c:pt idx="57">
                  <c:v>13.960281</c:v>
                </c:pt>
                <c:pt idx="58">
                  <c:v>13.960281</c:v>
                </c:pt>
                <c:pt idx="59">
                  <c:v>13.960281</c:v>
                </c:pt>
                <c:pt idx="60">
                  <c:v>13.960281</c:v>
                </c:pt>
                <c:pt idx="61">
                  <c:v>13.960281</c:v>
                </c:pt>
                <c:pt idx="62">
                  <c:v>13.960281</c:v>
                </c:pt>
                <c:pt idx="63">
                  <c:v>13.960281</c:v>
                </c:pt>
                <c:pt idx="64">
                  <c:v>13.960281</c:v>
                </c:pt>
                <c:pt idx="65">
                  <c:v>13.960281</c:v>
                </c:pt>
                <c:pt idx="66">
                  <c:v>13.960281</c:v>
                </c:pt>
                <c:pt idx="67">
                  <c:v>13.960281</c:v>
                </c:pt>
                <c:pt idx="68">
                  <c:v>13.960281</c:v>
                </c:pt>
                <c:pt idx="69">
                  <c:v>13.960281</c:v>
                </c:pt>
                <c:pt idx="70">
                  <c:v>13.960281</c:v>
                </c:pt>
                <c:pt idx="71">
                  <c:v>13.960281</c:v>
                </c:pt>
                <c:pt idx="72">
                  <c:v>13.960281</c:v>
                </c:pt>
                <c:pt idx="73">
                  <c:v>13.960281</c:v>
                </c:pt>
                <c:pt idx="74">
                  <c:v>13.960281</c:v>
                </c:pt>
                <c:pt idx="75">
                  <c:v>13.960281</c:v>
                </c:pt>
                <c:pt idx="76">
                  <c:v>13.960281</c:v>
                </c:pt>
                <c:pt idx="77">
                  <c:v>13.960281</c:v>
                </c:pt>
                <c:pt idx="78">
                  <c:v>13.960281</c:v>
                </c:pt>
                <c:pt idx="79">
                  <c:v>13.960281</c:v>
                </c:pt>
                <c:pt idx="80">
                  <c:v>13.960281</c:v>
                </c:pt>
                <c:pt idx="81">
                  <c:v>13.960281</c:v>
                </c:pt>
                <c:pt idx="82">
                  <c:v>13.960281</c:v>
                </c:pt>
                <c:pt idx="83">
                  <c:v>13.960281</c:v>
                </c:pt>
                <c:pt idx="84">
                  <c:v>13.960281</c:v>
                </c:pt>
                <c:pt idx="85">
                  <c:v>13.960281</c:v>
                </c:pt>
                <c:pt idx="86">
                  <c:v>13.960281</c:v>
                </c:pt>
                <c:pt idx="87">
                  <c:v>13.960281</c:v>
                </c:pt>
                <c:pt idx="88">
                  <c:v>13.960281</c:v>
                </c:pt>
                <c:pt idx="89">
                  <c:v>13.960281</c:v>
                </c:pt>
                <c:pt idx="90">
                  <c:v>13.960281</c:v>
                </c:pt>
                <c:pt idx="91">
                  <c:v>13.960281</c:v>
                </c:pt>
                <c:pt idx="92">
                  <c:v>13.960281</c:v>
                </c:pt>
                <c:pt idx="93">
                  <c:v>13.960281</c:v>
                </c:pt>
                <c:pt idx="94">
                  <c:v>13.960281</c:v>
                </c:pt>
                <c:pt idx="95">
                  <c:v>13.960281</c:v>
                </c:pt>
                <c:pt idx="96">
                  <c:v>13.960281</c:v>
                </c:pt>
                <c:pt idx="97">
                  <c:v>13.960281</c:v>
                </c:pt>
                <c:pt idx="98">
                  <c:v>13.960281</c:v>
                </c:pt>
                <c:pt idx="99">
                  <c:v>13.960281</c:v>
                </c:pt>
                <c:pt idx="100">
                  <c:v>13.960281</c:v>
                </c:pt>
                <c:pt idx="101">
                  <c:v>13.960281</c:v>
                </c:pt>
                <c:pt idx="102">
                  <c:v>13.960281</c:v>
                </c:pt>
                <c:pt idx="103">
                  <c:v>13.960281</c:v>
                </c:pt>
                <c:pt idx="104">
                  <c:v>13.960281</c:v>
                </c:pt>
                <c:pt idx="105">
                  <c:v>13.960281</c:v>
                </c:pt>
                <c:pt idx="106">
                  <c:v>13.960281</c:v>
                </c:pt>
                <c:pt idx="107">
                  <c:v>13.960281</c:v>
                </c:pt>
                <c:pt idx="108">
                  <c:v>13.960281</c:v>
                </c:pt>
                <c:pt idx="109">
                  <c:v>13.960281</c:v>
                </c:pt>
                <c:pt idx="110">
                  <c:v>13.960281</c:v>
                </c:pt>
                <c:pt idx="111">
                  <c:v>13.960281</c:v>
                </c:pt>
                <c:pt idx="112">
                  <c:v>13.960281</c:v>
                </c:pt>
                <c:pt idx="113">
                  <c:v>13.960281</c:v>
                </c:pt>
                <c:pt idx="114">
                  <c:v>13.960281</c:v>
                </c:pt>
                <c:pt idx="115">
                  <c:v>13.960281</c:v>
                </c:pt>
                <c:pt idx="116">
                  <c:v>13.960281</c:v>
                </c:pt>
                <c:pt idx="117">
                  <c:v>13.960281</c:v>
                </c:pt>
                <c:pt idx="118">
                  <c:v>13.960281</c:v>
                </c:pt>
                <c:pt idx="119">
                  <c:v>13.960281</c:v>
                </c:pt>
                <c:pt idx="120">
                  <c:v>13.960281</c:v>
                </c:pt>
                <c:pt idx="121">
                  <c:v>13.960281</c:v>
                </c:pt>
                <c:pt idx="122">
                  <c:v>13.960281</c:v>
                </c:pt>
                <c:pt idx="123">
                  <c:v>13.960281</c:v>
                </c:pt>
                <c:pt idx="124">
                  <c:v>13.960281</c:v>
                </c:pt>
                <c:pt idx="125">
                  <c:v>13.960281</c:v>
                </c:pt>
                <c:pt idx="126">
                  <c:v>13.960281</c:v>
                </c:pt>
                <c:pt idx="127">
                  <c:v>13.960281</c:v>
                </c:pt>
                <c:pt idx="128">
                  <c:v>13.960281</c:v>
                </c:pt>
                <c:pt idx="129">
                  <c:v>13.960281</c:v>
                </c:pt>
                <c:pt idx="130">
                  <c:v>13.960281</c:v>
                </c:pt>
                <c:pt idx="131">
                  <c:v>13.960281</c:v>
                </c:pt>
                <c:pt idx="132">
                  <c:v>13.960281</c:v>
                </c:pt>
                <c:pt idx="133">
                  <c:v>13.960281</c:v>
                </c:pt>
                <c:pt idx="134">
                  <c:v>13.960281</c:v>
                </c:pt>
                <c:pt idx="135">
                  <c:v>13.960281</c:v>
                </c:pt>
                <c:pt idx="136">
                  <c:v>13.960281</c:v>
                </c:pt>
                <c:pt idx="137">
                  <c:v>13.960281</c:v>
                </c:pt>
                <c:pt idx="138">
                  <c:v>13.960281</c:v>
                </c:pt>
                <c:pt idx="139">
                  <c:v>13.960281</c:v>
                </c:pt>
                <c:pt idx="140">
                  <c:v>13.960281</c:v>
                </c:pt>
                <c:pt idx="141">
                  <c:v>13.960281</c:v>
                </c:pt>
                <c:pt idx="142">
                  <c:v>13.960281</c:v>
                </c:pt>
                <c:pt idx="143">
                  <c:v>13.960281</c:v>
                </c:pt>
                <c:pt idx="144">
                  <c:v>13.960281</c:v>
                </c:pt>
                <c:pt idx="145">
                  <c:v>13.960281</c:v>
                </c:pt>
                <c:pt idx="146">
                  <c:v>13.960281</c:v>
                </c:pt>
                <c:pt idx="147">
                  <c:v>13.960281</c:v>
                </c:pt>
                <c:pt idx="148">
                  <c:v>13.960281</c:v>
                </c:pt>
                <c:pt idx="149">
                  <c:v>13.960281</c:v>
                </c:pt>
                <c:pt idx="150">
                  <c:v>13.960281</c:v>
                </c:pt>
                <c:pt idx="151">
                  <c:v>13.960281</c:v>
                </c:pt>
                <c:pt idx="152">
                  <c:v>13.960281</c:v>
                </c:pt>
                <c:pt idx="153">
                  <c:v>13.960281</c:v>
                </c:pt>
                <c:pt idx="154">
                  <c:v>13.960281</c:v>
                </c:pt>
                <c:pt idx="155">
                  <c:v>13.960281</c:v>
                </c:pt>
                <c:pt idx="156">
                  <c:v>13.960281</c:v>
                </c:pt>
                <c:pt idx="157">
                  <c:v>13.960281</c:v>
                </c:pt>
                <c:pt idx="158">
                  <c:v>13.960281</c:v>
                </c:pt>
                <c:pt idx="159">
                  <c:v>13.960281</c:v>
                </c:pt>
                <c:pt idx="160">
                  <c:v>13.960281</c:v>
                </c:pt>
                <c:pt idx="161">
                  <c:v>13.960281</c:v>
                </c:pt>
                <c:pt idx="162">
                  <c:v>13.960281</c:v>
                </c:pt>
                <c:pt idx="163">
                  <c:v>13.960281</c:v>
                </c:pt>
                <c:pt idx="164">
                  <c:v>13.960281</c:v>
                </c:pt>
                <c:pt idx="165">
                  <c:v>13.960281</c:v>
                </c:pt>
                <c:pt idx="166">
                  <c:v>13.960281</c:v>
                </c:pt>
                <c:pt idx="167">
                  <c:v>13.960281</c:v>
                </c:pt>
                <c:pt idx="168">
                  <c:v>13.960281</c:v>
                </c:pt>
                <c:pt idx="169">
                  <c:v>13.960281</c:v>
                </c:pt>
                <c:pt idx="170">
                  <c:v>13.960281</c:v>
                </c:pt>
                <c:pt idx="171">
                  <c:v>13.960281</c:v>
                </c:pt>
                <c:pt idx="172">
                  <c:v>13.960281</c:v>
                </c:pt>
                <c:pt idx="173">
                  <c:v>13.960281</c:v>
                </c:pt>
                <c:pt idx="174">
                  <c:v>13.960281</c:v>
                </c:pt>
                <c:pt idx="175">
                  <c:v>13.960281</c:v>
                </c:pt>
                <c:pt idx="176">
                  <c:v>13.960281</c:v>
                </c:pt>
                <c:pt idx="177">
                  <c:v>13.960281</c:v>
                </c:pt>
                <c:pt idx="178">
                  <c:v>13.960281</c:v>
                </c:pt>
                <c:pt idx="179">
                  <c:v>13.960281</c:v>
                </c:pt>
                <c:pt idx="180">
                  <c:v>13.960281</c:v>
                </c:pt>
                <c:pt idx="181">
                  <c:v>13.960281</c:v>
                </c:pt>
                <c:pt idx="182">
                  <c:v>13.960281</c:v>
                </c:pt>
                <c:pt idx="183">
                  <c:v>13.960281</c:v>
                </c:pt>
                <c:pt idx="184">
                  <c:v>13.960281</c:v>
                </c:pt>
                <c:pt idx="185">
                  <c:v>13.960281</c:v>
                </c:pt>
                <c:pt idx="186">
                  <c:v>13.960281</c:v>
                </c:pt>
                <c:pt idx="187">
                  <c:v>13.960281</c:v>
                </c:pt>
                <c:pt idx="188">
                  <c:v>13.960281</c:v>
                </c:pt>
                <c:pt idx="189">
                  <c:v>13.960281</c:v>
                </c:pt>
                <c:pt idx="190">
                  <c:v>13.960281</c:v>
                </c:pt>
                <c:pt idx="191">
                  <c:v>13.960281</c:v>
                </c:pt>
                <c:pt idx="192">
                  <c:v>13.960281</c:v>
                </c:pt>
                <c:pt idx="193">
                  <c:v>13.960281</c:v>
                </c:pt>
                <c:pt idx="194">
                  <c:v>13.960281</c:v>
                </c:pt>
                <c:pt idx="195">
                  <c:v>13.960281</c:v>
                </c:pt>
                <c:pt idx="196">
                  <c:v>13.960281</c:v>
                </c:pt>
                <c:pt idx="197">
                  <c:v>13.960281</c:v>
                </c:pt>
                <c:pt idx="198">
                  <c:v>13.960281</c:v>
                </c:pt>
                <c:pt idx="199">
                  <c:v>13.960281</c:v>
                </c:pt>
                <c:pt idx="200">
                  <c:v>13.960281</c:v>
                </c:pt>
                <c:pt idx="201">
                  <c:v>13.960281</c:v>
                </c:pt>
                <c:pt idx="202">
                  <c:v>13.960281</c:v>
                </c:pt>
                <c:pt idx="203">
                  <c:v>13.960281</c:v>
                </c:pt>
                <c:pt idx="204">
                  <c:v>13.960281</c:v>
                </c:pt>
                <c:pt idx="205">
                  <c:v>13.960281</c:v>
                </c:pt>
                <c:pt idx="206">
                  <c:v>13.960281</c:v>
                </c:pt>
                <c:pt idx="207">
                  <c:v>13.960281</c:v>
                </c:pt>
                <c:pt idx="208">
                  <c:v>13.960281</c:v>
                </c:pt>
                <c:pt idx="209">
                  <c:v>13.960281</c:v>
                </c:pt>
                <c:pt idx="210">
                  <c:v>13.960281</c:v>
                </c:pt>
                <c:pt idx="211">
                  <c:v>13.960281</c:v>
                </c:pt>
                <c:pt idx="212">
                  <c:v>13.960281</c:v>
                </c:pt>
                <c:pt idx="213">
                  <c:v>13.960281</c:v>
                </c:pt>
                <c:pt idx="214">
                  <c:v>13.960281</c:v>
                </c:pt>
                <c:pt idx="215">
                  <c:v>13.960281</c:v>
                </c:pt>
                <c:pt idx="216">
                  <c:v>13.960281</c:v>
                </c:pt>
                <c:pt idx="217">
                  <c:v>13.960281</c:v>
                </c:pt>
                <c:pt idx="218">
                  <c:v>13.960281</c:v>
                </c:pt>
                <c:pt idx="219">
                  <c:v>13.960281</c:v>
                </c:pt>
                <c:pt idx="220">
                  <c:v>13.960281</c:v>
                </c:pt>
                <c:pt idx="221">
                  <c:v>13.960281</c:v>
                </c:pt>
                <c:pt idx="222">
                  <c:v>13.960281</c:v>
                </c:pt>
                <c:pt idx="223">
                  <c:v>13.960281</c:v>
                </c:pt>
                <c:pt idx="224">
                  <c:v>13.960281</c:v>
                </c:pt>
                <c:pt idx="225">
                  <c:v>13.960281</c:v>
                </c:pt>
                <c:pt idx="226">
                  <c:v>13.960281</c:v>
                </c:pt>
                <c:pt idx="227">
                  <c:v>13.960281</c:v>
                </c:pt>
                <c:pt idx="228">
                  <c:v>13.960281</c:v>
                </c:pt>
                <c:pt idx="229">
                  <c:v>13.960281</c:v>
                </c:pt>
                <c:pt idx="230">
                  <c:v>13.960281</c:v>
                </c:pt>
                <c:pt idx="231">
                  <c:v>13.960281</c:v>
                </c:pt>
                <c:pt idx="232">
                  <c:v>13.960281</c:v>
                </c:pt>
                <c:pt idx="233">
                  <c:v>13.960281</c:v>
                </c:pt>
                <c:pt idx="234">
                  <c:v>13.960281</c:v>
                </c:pt>
                <c:pt idx="235">
                  <c:v>13.960281</c:v>
                </c:pt>
                <c:pt idx="236">
                  <c:v>13.960281</c:v>
                </c:pt>
                <c:pt idx="237">
                  <c:v>13.960281</c:v>
                </c:pt>
                <c:pt idx="238">
                  <c:v>13.960281</c:v>
                </c:pt>
                <c:pt idx="239">
                  <c:v>13.960281</c:v>
                </c:pt>
                <c:pt idx="240">
                  <c:v>13.960281</c:v>
                </c:pt>
                <c:pt idx="241">
                  <c:v>13.960281</c:v>
                </c:pt>
                <c:pt idx="242">
                  <c:v>13.960281</c:v>
                </c:pt>
                <c:pt idx="243">
                  <c:v>13.960281</c:v>
                </c:pt>
                <c:pt idx="244">
                  <c:v>13.960281</c:v>
                </c:pt>
                <c:pt idx="245">
                  <c:v>13.960281</c:v>
                </c:pt>
                <c:pt idx="246">
                  <c:v>13.960281</c:v>
                </c:pt>
                <c:pt idx="247">
                  <c:v>13.960281</c:v>
                </c:pt>
                <c:pt idx="248">
                  <c:v>13.960281</c:v>
                </c:pt>
                <c:pt idx="249">
                  <c:v>13.960281</c:v>
                </c:pt>
                <c:pt idx="250">
                  <c:v>13.960281</c:v>
                </c:pt>
                <c:pt idx="251">
                  <c:v>13.960281</c:v>
                </c:pt>
                <c:pt idx="252">
                  <c:v>13.960281</c:v>
                </c:pt>
                <c:pt idx="253">
                  <c:v>13.960281</c:v>
                </c:pt>
                <c:pt idx="254">
                  <c:v>13.960281</c:v>
                </c:pt>
                <c:pt idx="255">
                  <c:v>13.960281</c:v>
                </c:pt>
                <c:pt idx="256">
                  <c:v>13.960281</c:v>
                </c:pt>
                <c:pt idx="257">
                  <c:v>13.960281</c:v>
                </c:pt>
                <c:pt idx="258">
                  <c:v>13.960281</c:v>
                </c:pt>
                <c:pt idx="259">
                  <c:v>13.960281</c:v>
                </c:pt>
                <c:pt idx="260">
                  <c:v>13.960281</c:v>
                </c:pt>
                <c:pt idx="261">
                  <c:v>13.960281</c:v>
                </c:pt>
                <c:pt idx="262">
                  <c:v>13.960281</c:v>
                </c:pt>
                <c:pt idx="263">
                  <c:v>13.960281</c:v>
                </c:pt>
                <c:pt idx="264">
                  <c:v>13.960281</c:v>
                </c:pt>
                <c:pt idx="265">
                  <c:v>13.960281</c:v>
                </c:pt>
                <c:pt idx="266">
                  <c:v>13.960281</c:v>
                </c:pt>
                <c:pt idx="267">
                  <c:v>13.960281</c:v>
                </c:pt>
                <c:pt idx="268">
                  <c:v>13.960281</c:v>
                </c:pt>
                <c:pt idx="269">
                  <c:v>13.960281</c:v>
                </c:pt>
                <c:pt idx="270">
                  <c:v>13.960281</c:v>
                </c:pt>
                <c:pt idx="271">
                  <c:v>13.960281</c:v>
                </c:pt>
                <c:pt idx="272">
                  <c:v>13.960281</c:v>
                </c:pt>
                <c:pt idx="273">
                  <c:v>4.6459919999999997</c:v>
                </c:pt>
                <c:pt idx="274">
                  <c:v>4.6459919999999997</c:v>
                </c:pt>
                <c:pt idx="275">
                  <c:v>4.6459919999999997</c:v>
                </c:pt>
                <c:pt idx="276">
                  <c:v>4.6459919999999997</c:v>
                </c:pt>
                <c:pt idx="277">
                  <c:v>4.6459919999999997</c:v>
                </c:pt>
                <c:pt idx="278">
                  <c:v>4.6459919999999997</c:v>
                </c:pt>
                <c:pt idx="279">
                  <c:v>4.6459919999999997</c:v>
                </c:pt>
                <c:pt idx="280">
                  <c:v>4.6459919999999997</c:v>
                </c:pt>
                <c:pt idx="281">
                  <c:v>4.6459919999999997</c:v>
                </c:pt>
                <c:pt idx="282">
                  <c:v>4.6459919999999997</c:v>
                </c:pt>
                <c:pt idx="283">
                  <c:v>4.6459919999999997</c:v>
                </c:pt>
                <c:pt idx="284">
                  <c:v>4.6459919999999997</c:v>
                </c:pt>
                <c:pt idx="285">
                  <c:v>4.6459919999999997</c:v>
                </c:pt>
                <c:pt idx="286">
                  <c:v>4.6459919999999997</c:v>
                </c:pt>
                <c:pt idx="287">
                  <c:v>4.6459919999999997</c:v>
                </c:pt>
                <c:pt idx="288">
                  <c:v>4.6459919999999997</c:v>
                </c:pt>
                <c:pt idx="289">
                  <c:v>4.6459919999999997</c:v>
                </c:pt>
                <c:pt idx="290">
                  <c:v>4.6459919999999997</c:v>
                </c:pt>
                <c:pt idx="291">
                  <c:v>4.6459919999999997</c:v>
                </c:pt>
                <c:pt idx="292">
                  <c:v>4.6459919999999997</c:v>
                </c:pt>
                <c:pt idx="293">
                  <c:v>4.6459919999999997</c:v>
                </c:pt>
                <c:pt idx="294">
                  <c:v>4.6459919999999997</c:v>
                </c:pt>
                <c:pt idx="295">
                  <c:v>4.6459919999999997</c:v>
                </c:pt>
                <c:pt idx="296">
                  <c:v>4.6459919999999997</c:v>
                </c:pt>
                <c:pt idx="297">
                  <c:v>4.6459919999999997</c:v>
                </c:pt>
                <c:pt idx="298">
                  <c:v>4.6459919999999997</c:v>
                </c:pt>
                <c:pt idx="299">
                  <c:v>4.6459919999999997</c:v>
                </c:pt>
                <c:pt idx="300">
                  <c:v>4.6459919999999997</c:v>
                </c:pt>
                <c:pt idx="301">
                  <c:v>4.6459919999999997</c:v>
                </c:pt>
                <c:pt idx="302">
                  <c:v>4.6459919999999997</c:v>
                </c:pt>
                <c:pt idx="303">
                  <c:v>4.6459919999999997</c:v>
                </c:pt>
                <c:pt idx="304">
                  <c:v>4.6459919999999997</c:v>
                </c:pt>
                <c:pt idx="305">
                  <c:v>4.6459919999999997</c:v>
                </c:pt>
                <c:pt idx="306">
                  <c:v>4.6459919999999997</c:v>
                </c:pt>
                <c:pt idx="307">
                  <c:v>4.6459919999999997</c:v>
                </c:pt>
                <c:pt idx="308">
                  <c:v>4.6459919999999997</c:v>
                </c:pt>
                <c:pt idx="309">
                  <c:v>4.6459919999999997</c:v>
                </c:pt>
                <c:pt idx="310">
                  <c:v>4.6459919999999997</c:v>
                </c:pt>
                <c:pt idx="311">
                  <c:v>4.6459919999999997</c:v>
                </c:pt>
                <c:pt idx="312">
                  <c:v>4.6459919999999997</c:v>
                </c:pt>
                <c:pt idx="313">
                  <c:v>4.6459919999999997</c:v>
                </c:pt>
                <c:pt idx="314">
                  <c:v>4.6459919999999997</c:v>
                </c:pt>
                <c:pt idx="315">
                  <c:v>4.6459919999999997</c:v>
                </c:pt>
                <c:pt idx="316">
                  <c:v>4.6459919999999997</c:v>
                </c:pt>
                <c:pt idx="317">
                  <c:v>4.6459919999999997</c:v>
                </c:pt>
                <c:pt idx="318">
                  <c:v>4.6459919999999997</c:v>
                </c:pt>
                <c:pt idx="319">
                  <c:v>4.6459919999999997</c:v>
                </c:pt>
                <c:pt idx="320">
                  <c:v>4.6459919999999997</c:v>
                </c:pt>
                <c:pt idx="321">
                  <c:v>4.6459919999999997</c:v>
                </c:pt>
                <c:pt idx="322">
                  <c:v>4.6459919999999997</c:v>
                </c:pt>
                <c:pt idx="323">
                  <c:v>4.6459919999999997</c:v>
                </c:pt>
                <c:pt idx="324">
                  <c:v>4.6459919999999997</c:v>
                </c:pt>
                <c:pt idx="325">
                  <c:v>4.6459919999999997</c:v>
                </c:pt>
                <c:pt idx="326">
                  <c:v>4.6459919999999997</c:v>
                </c:pt>
                <c:pt idx="327">
                  <c:v>4.6459919999999997</c:v>
                </c:pt>
                <c:pt idx="328">
                  <c:v>4.6459919999999997</c:v>
                </c:pt>
                <c:pt idx="329">
                  <c:v>4.6459919999999997</c:v>
                </c:pt>
                <c:pt idx="330">
                  <c:v>4.6459919999999997</c:v>
                </c:pt>
                <c:pt idx="331">
                  <c:v>4.6459919999999997</c:v>
                </c:pt>
                <c:pt idx="332">
                  <c:v>4.6459919999999997</c:v>
                </c:pt>
                <c:pt idx="333">
                  <c:v>4.6459919999999997</c:v>
                </c:pt>
                <c:pt idx="334">
                  <c:v>4.6459919999999997</c:v>
                </c:pt>
                <c:pt idx="335">
                  <c:v>4.6459919999999997</c:v>
                </c:pt>
                <c:pt idx="336">
                  <c:v>4.6459919999999997</c:v>
                </c:pt>
                <c:pt idx="337">
                  <c:v>4.6459919999999997</c:v>
                </c:pt>
                <c:pt idx="338">
                  <c:v>4.6459919999999997</c:v>
                </c:pt>
                <c:pt idx="339">
                  <c:v>4.6459919999999997</c:v>
                </c:pt>
                <c:pt idx="340">
                  <c:v>4.6459919999999997</c:v>
                </c:pt>
                <c:pt idx="341">
                  <c:v>4.6459919999999997</c:v>
                </c:pt>
                <c:pt idx="342">
                  <c:v>4.6459919999999997</c:v>
                </c:pt>
                <c:pt idx="343">
                  <c:v>4.6459919999999997</c:v>
                </c:pt>
                <c:pt idx="344">
                  <c:v>4.6459919999999997</c:v>
                </c:pt>
                <c:pt idx="345">
                  <c:v>4.6459919999999997</c:v>
                </c:pt>
                <c:pt idx="346">
                  <c:v>4.6459919999999997</c:v>
                </c:pt>
                <c:pt idx="347">
                  <c:v>4.6459919999999997</c:v>
                </c:pt>
                <c:pt idx="348">
                  <c:v>4.6459919999999997</c:v>
                </c:pt>
                <c:pt idx="349">
                  <c:v>4.6459919999999997</c:v>
                </c:pt>
                <c:pt idx="350">
                  <c:v>4.6459919999999997</c:v>
                </c:pt>
                <c:pt idx="351">
                  <c:v>4.6459919999999997</c:v>
                </c:pt>
                <c:pt idx="352">
                  <c:v>4.6459919999999997</c:v>
                </c:pt>
                <c:pt idx="353">
                  <c:v>4.6459919999999997</c:v>
                </c:pt>
                <c:pt idx="354">
                  <c:v>4.6459919999999997</c:v>
                </c:pt>
                <c:pt idx="355">
                  <c:v>4.6459919999999997</c:v>
                </c:pt>
                <c:pt idx="356">
                  <c:v>4.6459919999999997</c:v>
                </c:pt>
                <c:pt idx="357">
                  <c:v>4.6459919999999997</c:v>
                </c:pt>
                <c:pt idx="358">
                  <c:v>4.6459919999999997</c:v>
                </c:pt>
                <c:pt idx="359">
                  <c:v>4.6459919999999997</c:v>
                </c:pt>
                <c:pt idx="360">
                  <c:v>4.6459919999999997</c:v>
                </c:pt>
                <c:pt idx="361">
                  <c:v>4.6459919999999997</c:v>
                </c:pt>
                <c:pt idx="362">
                  <c:v>4.6459919999999997</c:v>
                </c:pt>
                <c:pt idx="363">
                  <c:v>4.6459919999999997</c:v>
                </c:pt>
                <c:pt idx="364">
                  <c:v>4.6459919999999997</c:v>
                </c:pt>
                <c:pt idx="365">
                  <c:v>4.6459919999999997</c:v>
                </c:pt>
                <c:pt idx="366">
                  <c:v>4.6459919999999997</c:v>
                </c:pt>
                <c:pt idx="367">
                  <c:v>4.6459919999999997</c:v>
                </c:pt>
                <c:pt idx="368">
                  <c:v>4.6459919999999997</c:v>
                </c:pt>
                <c:pt idx="369">
                  <c:v>4.6459919999999997</c:v>
                </c:pt>
                <c:pt idx="370">
                  <c:v>4.6459919999999997</c:v>
                </c:pt>
                <c:pt idx="371">
                  <c:v>4.6459919999999997</c:v>
                </c:pt>
                <c:pt idx="372">
                  <c:v>4.6459919999999997</c:v>
                </c:pt>
                <c:pt idx="373">
                  <c:v>4.6459919999999997</c:v>
                </c:pt>
                <c:pt idx="374">
                  <c:v>4.6459919999999997</c:v>
                </c:pt>
                <c:pt idx="375">
                  <c:v>4.6459919999999997</c:v>
                </c:pt>
                <c:pt idx="376">
                  <c:v>4.6459919999999997</c:v>
                </c:pt>
                <c:pt idx="377">
                  <c:v>4.6459919999999997</c:v>
                </c:pt>
                <c:pt idx="378">
                  <c:v>4.6459919999999997</c:v>
                </c:pt>
                <c:pt idx="379">
                  <c:v>4.6459919999999997</c:v>
                </c:pt>
                <c:pt idx="380">
                  <c:v>4.6459919999999997</c:v>
                </c:pt>
                <c:pt idx="381">
                  <c:v>4.6459919999999997</c:v>
                </c:pt>
                <c:pt idx="382">
                  <c:v>4.6459919999999997</c:v>
                </c:pt>
                <c:pt idx="383">
                  <c:v>4.6459919999999997</c:v>
                </c:pt>
                <c:pt idx="384">
                  <c:v>4.6459919999999997</c:v>
                </c:pt>
                <c:pt idx="385">
                  <c:v>4.6459919999999997</c:v>
                </c:pt>
                <c:pt idx="386">
                  <c:v>4.6459919999999997</c:v>
                </c:pt>
                <c:pt idx="387">
                  <c:v>4.6459919999999997</c:v>
                </c:pt>
                <c:pt idx="388">
                  <c:v>4.6459919999999997</c:v>
                </c:pt>
                <c:pt idx="389">
                  <c:v>4.6459919999999997</c:v>
                </c:pt>
                <c:pt idx="390">
                  <c:v>4.6459919999999997</c:v>
                </c:pt>
                <c:pt idx="391">
                  <c:v>4.6459919999999997</c:v>
                </c:pt>
                <c:pt idx="392">
                  <c:v>4.6459919999999997</c:v>
                </c:pt>
                <c:pt idx="393">
                  <c:v>4.6459919999999997</c:v>
                </c:pt>
                <c:pt idx="394">
                  <c:v>4.6459919999999997</c:v>
                </c:pt>
                <c:pt idx="395">
                  <c:v>4.6459919999999997</c:v>
                </c:pt>
                <c:pt idx="396">
                  <c:v>4.6459919999999997</c:v>
                </c:pt>
                <c:pt idx="397">
                  <c:v>4.6459919999999997</c:v>
                </c:pt>
                <c:pt idx="398">
                  <c:v>4.6459919999999997</c:v>
                </c:pt>
                <c:pt idx="399">
                  <c:v>4.6459919999999997</c:v>
                </c:pt>
                <c:pt idx="400">
                  <c:v>4.6459919999999997</c:v>
                </c:pt>
                <c:pt idx="401">
                  <c:v>4.6459919999999997</c:v>
                </c:pt>
                <c:pt idx="402">
                  <c:v>4.6459919999999997</c:v>
                </c:pt>
                <c:pt idx="403">
                  <c:v>4.6459919999999997</c:v>
                </c:pt>
                <c:pt idx="404">
                  <c:v>4.6459919999999997</c:v>
                </c:pt>
                <c:pt idx="405">
                  <c:v>4.6459919999999997</c:v>
                </c:pt>
                <c:pt idx="406">
                  <c:v>4.6459919999999997</c:v>
                </c:pt>
                <c:pt idx="407">
                  <c:v>4.6459919999999997</c:v>
                </c:pt>
                <c:pt idx="408">
                  <c:v>4.6459919999999997</c:v>
                </c:pt>
                <c:pt idx="409">
                  <c:v>4.6459919999999997</c:v>
                </c:pt>
                <c:pt idx="410">
                  <c:v>4.6459919999999997</c:v>
                </c:pt>
                <c:pt idx="411">
                  <c:v>4.6459919999999997</c:v>
                </c:pt>
                <c:pt idx="412">
                  <c:v>4.6459919999999997</c:v>
                </c:pt>
                <c:pt idx="413">
                  <c:v>4.6459919999999997</c:v>
                </c:pt>
                <c:pt idx="414">
                  <c:v>4.6459919999999997</c:v>
                </c:pt>
                <c:pt idx="415">
                  <c:v>4.6459919999999997</c:v>
                </c:pt>
                <c:pt idx="416">
                  <c:v>4.6459919999999997</c:v>
                </c:pt>
                <c:pt idx="417">
                  <c:v>4.6459919999999997</c:v>
                </c:pt>
                <c:pt idx="418">
                  <c:v>4.6459919999999997</c:v>
                </c:pt>
                <c:pt idx="419">
                  <c:v>4.6459919999999997</c:v>
                </c:pt>
                <c:pt idx="420">
                  <c:v>4.6459919999999997</c:v>
                </c:pt>
                <c:pt idx="421">
                  <c:v>4.6459919999999997</c:v>
                </c:pt>
                <c:pt idx="422">
                  <c:v>4.6459919999999997</c:v>
                </c:pt>
                <c:pt idx="423">
                  <c:v>4.6459919999999997</c:v>
                </c:pt>
                <c:pt idx="424">
                  <c:v>4.6459919999999997</c:v>
                </c:pt>
                <c:pt idx="425">
                  <c:v>4.6459919999999997</c:v>
                </c:pt>
                <c:pt idx="426">
                  <c:v>4.6459919999999997</c:v>
                </c:pt>
                <c:pt idx="427">
                  <c:v>4.6459919999999997</c:v>
                </c:pt>
                <c:pt idx="428">
                  <c:v>4.6459919999999997</c:v>
                </c:pt>
                <c:pt idx="429">
                  <c:v>4.6459919999999997</c:v>
                </c:pt>
                <c:pt idx="430">
                  <c:v>4.6459919999999997</c:v>
                </c:pt>
                <c:pt idx="431">
                  <c:v>4.6459919999999997</c:v>
                </c:pt>
                <c:pt idx="432">
                  <c:v>4.6459919999999997</c:v>
                </c:pt>
                <c:pt idx="433">
                  <c:v>4.6459919999999997</c:v>
                </c:pt>
                <c:pt idx="434">
                  <c:v>4.6459919999999997</c:v>
                </c:pt>
                <c:pt idx="435">
                  <c:v>4.6459919999999997</c:v>
                </c:pt>
                <c:pt idx="436">
                  <c:v>4.6459919999999997</c:v>
                </c:pt>
                <c:pt idx="437">
                  <c:v>4.6459919999999997</c:v>
                </c:pt>
                <c:pt idx="438">
                  <c:v>4.6459919999999997</c:v>
                </c:pt>
                <c:pt idx="439">
                  <c:v>4.6459919999999997</c:v>
                </c:pt>
                <c:pt idx="440">
                  <c:v>4.6459919999999997</c:v>
                </c:pt>
                <c:pt idx="441">
                  <c:v>4.6459919999999997</c:v>
                </c:pt>
                <c:pt idx="442">
                  <c:v>4.6459919999999997</c:v>
                </c:pt>
                <c:pt idx="443">
                  <c:v>4.6459919999999997</c:v>
                </c:pt>
                <c:pt idx="444">
                  <c:v>4.6459919999999997</c:v>
                </c:pt>
                <c:pt idx="445">
                  <c:v>4.6459919999999997</c:v>
                </c:pt>
                <c:pt idx="446">
                  <c:v>4.6459919999999997</c:v>
                </c:pt>
                <c:pt idx="447">
                  <c:v>4.6459919999999997</c:v>
                </c:pt>
                <c:pt idx="448">
                  <c:v>4.6459919999999997</c:v>
                </c:pt>
                <c:pt idx="449">
                  <c:v>4.6459919999999997</c:v>
                </c:pt>
                <c:pt idx="450">
                  <c:v>4.6459919999999997</c:v>
                </c:pt>
                <c:pt idx="451">
                  <c:v>4.6459919999999997</c:v>
                </c:pt>
                <c:pt idx="452">
                  <c:v>4.6459919999999997</c:v>
                </c:pt>
                <c:pt idx="453">
                  <c:v>4.6459919999999997</c:v>
                </c:pt>
                <c:pt idx="454">
                  <c:v>4.6459919999999997</c:v>
                </c:pt>
                <c:pt idx="455">
                  <c:v>4.6459919999999997</c:v>
                </c:pt>
                <c:pt idx="456">
                  <c:v>4.6459919999999997</c:v>
                </c:pt>
                <c:pt idx="457">
                  <c:v>4.6459919999999997</c:v>
                </c:pt>
                <c:pt idx="458">
                  <c:v>4.6459919999999997</c:v>
                </c:pt>
                <c:pt idx="459">
                  <c:v>4.6459919999999997</c:v>
                </c:pt>
                <c:pt idx="460">
                  <c:v>4.6459919999999997</c:v>
                </c:pt>
                <c:pt idx="461">
                  <c:v>4.6459919999999997</c:v>
                </c:pt>
                <c:pt idx="462">
                  <c:v>4.6459919999999997</c:v>
                </c:pt>
                <c:pt idx="463">
                  <c:v>4.6459919999999997</c:v>
                </c:pt>
                <c:pt idx="464">
                  <c:v>4.6459919999999997</c:v>
                </c:pt>
                <c:pt idx="465">
                  <c:v>4.6459919999999997</c:v>
                </c:pt>
                <c:pt idx="466">
                  <c:v>4.6459919999999997</c:v>
                </c:pt>
                <c:pt idx="467">
                  <c:v>4.6459919999999997</c:v>
                </c:pt>
                <c:pt idx="468">
                  <c:v>4.6459919999999997</c:v>
                </c:pt>
                <c:pt idx="469">
                  <c:v>4.6459919999999997</c:v>
                </c:pt>
                <c:pt idx="470">
                  <c:v>4.6459919999999997</c:v>
                </c:pt>
                <c:pt idx="471">
                  <c:v>4.6459919999999997</c:v>
                </c:pt>
                <c:pt idx="472">
                  <c:v>4.6459919999999997</c:v>
                </c:pt>
                <c:pt idx="473">
                  <c:v>4.6459919999999997</c:v>
                </c:pt>
                <c:pt idx="474">
                  <c:v>4.6459919999999997</c:v>
                </c:pt>
                <c:pt idx="475">
                  <c:v>4.6459919999999997</c:v>
                </c:pt>
                <c:pt idx="476">
                  <c:v>4.6459919999999997</c:v>
                </c:pt>
                <c:pt idx="477">
                  <c:v>4.6459919999999997</c:v>
                </c:pt>
                <c:pt idx="478">
                  <c:v>4.6459919999999997</c:v>
                </c:pt>
                <c:pt idx="479">
                  <c:v>4.6459919999999997</c:v>
                </c:pt>
                <c:pt idx="480">
                  <c:v>4.6459919999999997</c:v>
                </c:pt>
                <c:pt idx="481">
                  <c:v>4.6459919999999997</c:v>
                </c:pt>
                <c:pt idx="482">
                  <c:v>4.6459919999999997</c:v>
                </c:pt>
                <c:pt idx="483">
                  <c:v>4.6459919999999997</c:v>
                </c:pt>
                <c:pt idx="484">
                  <c:v>4.6459919999999997</c:v>
                </c:pt>
                <c:pt idx="485">
                  <c:v>4.6459919999999997</c:v>
                </c:pt>
                <c:pt idx="486">
                  <c:v>4.6459919999999997</c:v>
                </c:pt>
                <c:pt idx="487">
                  <c:v>4.6459919999999997</c:v>
                </c:pt>
                <c:pt idx="488">
                  <c:v>4.6459919999999997</c:v>
                </c:pt>
                <c:pt idx="489">
                  <c:v>4.6459919999999997</c:v>
                </c:pt>
                <c:pt idx="490">
                  <c:v>4.6459919999999997</c:v>
                </c:pt>
                <c:pt idx="491">
                  <c:v>4.6459919999999997</c:v>
                </c:pt>
                <c:pt idx="492">
                  <c:v>4.6459919999999997</c:v>
                </c:pt>
                <c:pt idx="493">
                  <c:v>4.6459919999999997</c:v>
                </c:pt>
                <c:pt idx="494">
                  <c:v>4.6459919999999997</c:v>
                </c:pt>
                <c:pt idx="495">
                  <c:v>4.6459919999999997</c:v>
                </c:pt>
                <c:pt idx="496">
                  <c:v>4.6459919999999997</c:v>
                </c:pt>
                <c:pt idx="497">
                  <c:v>4.6459919999999997</c:v>
                </c:pt>
                <c:pt idx="498">
                  <c:v>4.6459919999999997</c:v>
                </c:pt>
                <c:pt idx="499">
                  <c:v>4.6459919999999997</c:v>
                </c:pt>
                <c:pt idx="500">
                  <c:v>4.6459919999999997</c:v>
                </c:pt>
                <c:pt idx="501">
                  <c:v>4.6459919999999997</c:v>
                </c:pt>
                <c:pt idx="502">
                  <c:v>4.6459919999999997</c:v>
                </c:pt>
                <c:pt idx="503">
                  <c:v>4.6459919999999997</c:v>
                </c:pt>
                <c:pt idx="504">
                  <c:v>4.6459919999999997</c:v>
                </c:pt>
                <c:pt idx="505">
                  <c:v>4.6459919999999997</c:v>
                </c:pt>
                <c:pt idx="506">
                  <c:v>4.6459919999999997</c:v>
                </c:pt>
                <c:pt idx="507">
                  <c:v>4.6459919999999997</c:v>
                </c:pt>
                <c:pt idx="508">
                  <c:v>4.6459919999999997</c:v>
                </c:pt>
                <c:pt idx="509">
                  <c:v>4.6459919999999997</c:v>
                </c:pt>
                <c:pt idx="510">
                  <c:v>4.6459919999999997</c:v>
                </c:pt>
                <c:pt idx="511">
                  <c:v>4.6459919999999997</c:v>
                </c:pt>
                <c:pt idx="512">
                  <c:v>4.6459919999999997</c:v>
                </c:pt>
                <c:pt idx="513">
                  <c:v>4.6459919999999997</c:v>
                </c:pt>
                <c:pt idx="514">
                  <c:v>4.6459919999999997</c:v>
                </c:pt>
                <c:pt idx="515">
                  <c:v>4.6459919999999997</c:v>
                </c:pt>
                <c:pt idx="516">
                  <c:v>4.6459919999999997</c:v>
                </c:pt>
                <c:pt idx="517">
                  <c:v>4.6459919999999997</c:v>
                </c:pt>
                <c:pt idx="518">
                  <c:v>4.6459919999999997</c:v>
                </c:pt>
                <c:pt idx="519">
                  <c:v>4.6459919999999997</c:v>
                </c:pt>
                <c:pt idx="520">
                  <c:v>4.6459919999999997</c:v>
                </c:pt>
                <c:pt idx="521">
                  <c:v>4.6459919999999997</c:v>
                </c:pt>
                <c:pt idx="522">
                  <c:v>4.6459919999999997</c:v>
                </c:pt>
                <c:pt idx="523">
                  <c:v>4.6459919999999997</c:v>
                </c:pt>
                <c:pt idx="524">
                  <c:v>4.6459919999999997</c:v>
                </c:pt>
                <c:pt idx="525">
                  <c:v>4.6459919999999997</c:v>
                </c:pt>
                <c:pt idx="526">
                  <c:v>4.6459919999999997</c:v>
                </c:pt>
                <c:pt idx="527">
                  <c:v>4.6459919999999997</c:v>
                </c:pt>
                <c:pt idx="528">
                  <c:v>4.6459919999999997</c:v>
                </c:pt>
                <c:pt idx="529">
                  <c:v>4.6459919999999997</c:v>
                </c:pt>
                <c:pt idx="530">
                  <c:v>4.6459919999999997</c:v>
                </c:pt>
                <c:pt idx="531">
                  <c:v>4.6459919999999997</c:v>
                </c:pt>
                <c:pt idx="532">
                  <c:v>4.6459919999999997</c:v>
                </c:pt>
                <c:pt idx="533">
                  <c:v>4.6459919999999997</c:v>
                </c:pt>
                <c:pt idx="534">
                  <c:v>4.6459919999999997</c:v>
                </c:pt>
                <c:pt idx="535">
                  <c:v>4.6459919999999997</c:v>
                </c:pt>
                <c:pt idx="536">
                  <c:v>4.6459919999999997</c:v>
                </c:pt>
                <c:pt idx="537">
                  <c:v>4.6459919999999997</c:v>
                </c:pt>
                <c:pt idx="538">
                  <c:v>4.6459919999999997</c:v>
                </c:pt>
                <c:pt idx="539">
                  <c:v>4.6459919999999997</c:v>
                </c:pt>
                <c:pt idx="540">
                  <c:v>4.6459919999999997</c:v>
                </c:pt>
                <c:pt idx="541">
                  <c:v>4.6459919999999997</c:v>
                </c:pt>
                <c:pt idx="542">
                  <c:v>4.6459919999999997</c:v>
                </c:pt>
                <c:pt idx="543">
                  <c:v>4.6459919999999997</c:v>
                </c:pt>
                <c:pt idx="544">
                  <c:v>4.6459919999999997</c:v>
                </c:pt>
                <c:pt idx="545">
                  <c:v>4.6459919999999997</c:v>
                </c:pt>
                <c:pt idx="546">
                  <c:v>4.6459919999999997</c:v>
                </c:pt>
                <c:pt idx="547">
                  <c:v>4.6459919999999997</c:v>
                </c:pt>
                <c:pt idx="548">
                  <c:v>4.6459919999999997</c:v>
                </c:pt>
                <c:pt idx="549">
                  <c:v>4.6459919999999997</c:v>
                </c:pt>
                <c:pt idx="550">
                  <c:v>4.6459919999999997</c:v>
                </c:pt>
                <c:pt idx="551">
                  <c:v>4.6459919999999997</c:v>
                </c:pt>
                <c:pt idx="552">
                  <c:v>4.6459919999999997</c:v>
                </c:pt>
                <c:pt idx="553">
                  <c:v>4.6459919999999997</c:v>
                </c:pt>
                <c:pt idx="554">
                  <c:v>4.6459919999999997</c:v>
                </c:pt>
                <c:pt idx="555">
                  <c:v>4.6459919999999997</c:v>
                </c:pt>
                <c:pt idx="556">
                  <c:v>4.6459919999999997</c:v>
                </c:pt>
                <c:pt idx="557">
                  <c:v>4.6459919999999997</c:v>
                </c:pt>
                <c:pt idx="558">
                  <c:v>4.6459919999999997</c:v>
                </c:pt>
                <c:pt idx="559">
                  <c:v>4.6459919999999997</c:v>
                </c:pt>
                <c:pt idx="560">
                  <c:v>4.6459919999999997</c:v>
                </c:pt>
                <c:pt idx="561">
                  <c:v>4.6459919999999997</c:v>
                </c:pt>
                <c:pt idx="562">
                  <c:v>4.6459919999999997</c:v>
                </c:pt>
                <c:pt idx="563">
                  <c:v>4.6459919999999997</c:v>
                </c:pt>
                <c:pt idx="564">
                  <c:v>4.6459919999999997</c:v>
                </c:pt>
                <c:pt idx="565">
                  <c:v>4.6459919999999997</c:v>
                </c:pt>
                <c:pt idx="566">
                  <c:v>4.6459919999999997</c:v>
                </c:pt>
                <c:pt idx="567">
                  <c:v>4.6459919999999997</c:v>
                </c:pt>
                <c:pt idx="568">
                  <c:v>4.6459919999999997</c:v>
                </c:pt>
                <c:pt idx="569">
                  <c:v>4.6459919999999997</c:v>
                </c:pt>
                <c:pt idx="570">
                  <c:v>4.6459919999999997</c:v>
                </c:pt>
                <c:pt idx="571">
                  <c:v>4.6459919999999997</c:v>
                </c:pt>
                <c:pt idx="572">
                  <c:v>4.6459919999999997</c:v>
                </c:pt>
                <c:pt idx="573">
                  <c:v>4.6459919999999997</c:v>
                </c:pt>
                <c:pt idx="574">
                  <c:v>4.6459919999999997</c:v>
                </c:pt>
                <c:pt idx="575">
                  <c:v>4.6459919999999997</c:v>
                </c:pt>
                <c:pt idx="576">
                  <c:v>4.6459919999999997</c:v>
                </c:pt>
                <c:pt idx="577">
                  <c:v>4.6459919999999997</c:v>
                </c:pt>
                <c:pt idx="578">
                  <c:v>4.6459919999999997</c:v>
                </c:pt>
                <c:pt idx="579">
                  <c:v>4.6459919999999997</c:v>
                </c:pt>
                <c:pt idx="580">
                  <c:v>4.6459919999999997</c:v>
                </c:pt>
                <c:pt idx="581">
                  <c:v>4.6459919999999997</c:v>
                </c:pt>
                <c:pt idx="582">
                  <c:v>4.6459919999999997</c:v>
                </c:pt>
                <c:pt idx="583">
                  <c:v>4.6459919999999997</c:v>
                </c:pt>
                <c:pt idx="584">
                  <c:v>4.6459919999999997</c:v>
                </c:pt>
                <c:pt idx="585">
                  <c:v>4.6459919999999997</c:v>
                </c:pt>
                <c:pt idx="586">
                  <c:v>4.6459919999999997</c:v>
                </c:pt>
                <c:pt idx="587">
                  <c:v>4.6459919999999997</c:v>
                </c:pt>
                <c:pt idx="588">
                  <c:v>4.6459919999999997</c:v>
                </c:pt>
                <c:pt idx="589">
                  <c:v>4.6459919999999997</c:v>
                </c:pt>
                <c:pt idx="590">
                  <c:v>4.6459919999999997</c:v>
                </c:pt>
                <c:pt idx="591">
                  <c:v>4.6459919999999997</c:v>
                </c:pt>
                <c:pt idx="592">
                  <c:v>4.6459919999999997</c:v>
                </c:pt>
                <c:pt idx="593">
                  <c:v>4.6459919999999997</c:v>
                </c:pt>
                <c:pt idx="594">
                  <c:v>4.6459919999999997</c:v>
                </c:pt>
                <c:pt idx="595">
                  <c:v>4.6459919999999997</c:v>
                </c:pt>
                <c:pt idx="596">
                  <c:v>4.6459919999999997</c:v>
                </c:pt>
                <c:pt idx="597">
                  <c:v>4.6459919999999997</c:v>
                </c:pt>
                <c:pt idx="598">
                  <c:v>4.6459919999999997</c:v>
                </c:pt>
                <c:pt idx="599">
                  <c:v>4.6459919999999997</c:v>
                </c:pt>
                <c:pt idx="600">
                  <c:v>4.6459919999999997</c:v>
                </c:pt>
                <c:pt idx="601">
                  <c:v>4.6459919999999997</c:v>
                </c:pt>
                <c:pt idx="602">
                  <c:v>4.6459919999999997</c:v>
                </c:pt>
                <c:pt idx="603">
                  <c:v>4.6459919999999997</c:v>
                </c:pt>
                <c:pt idx="604">
                  <c:v>4.6459919999999997</c:v>
                </c:pt>
                <c:pt idx="605">
                  <c:v>4.6459919999999997</c:v>
                </c:pt>
                <c:pt idx="606">
                  <c:v>4.6459919999999997</c:v>
                </c:pt>
                <c:pt idx="607">
                  <c:v>4.6459919999999997</c:v>
                </c:pt>
                <c:pt idx="608">
                  <c:v>4.6459919999999997</c:v>
                </c:pt>
                <c:pt idx="609">
                  <c:v>4.6459919999999997</c:v>
                </c:pt>
                <c:pt idx="610">
                  <c:v>4.6459919999999997</c:v>
                </c:pt>
                <c:pt idx="611">
                  <c:v>4.6459919999999997</c:v>
                </c:pt>
                <c:pt idx="612">
                  <c:v>4.6459919999999997</c:v>
                </c:pt>
                <c:pt idx="613">
                  <c:v>4.6459919999999997</c:v>
                </c:pt>
                <c:pt idx="614">
                  <c:v>4.6459919999999997</c:v>
                </c:pt>
                <c:pt idx="615">
                  <c:v>4.6459919999999997</c:v>
                </c:pt>
                <c:pt idx="616">
                  <c:v>4.6459919999999997</c:v>
                </c:pt>
                <c:pt idx="617">
                  <c:v>4.6459919999999997</c:v>
                </c:pt>
                <c:pt idx="618">
                  <c:v>4.6459919999999997</c:v>
                </c:pt>
                <c:pt idx="619">
                  <c:v>4.6459919999999997</c:v>
                </c:pt>
                <c:pt idx="620">
                  <c:v>4.6459919999999997</c:v>
                </c:pt>
                <c:pt idx="621">
                  <c:v>4.6459919999999997</c:v>
                </c:pt>
                <c:pt idx="622">
                  <c:v>4.6459919999999997</c:v>
                </c:pt>
                <c:pt idx="623">
                  <c:v>4.6459919999999997</c:v>
                </c:pt>
                <c:pt idx="624">
                  <c:v>4.6459919999999997</c:v>
                </c:pt>
                <c:pt idx="625">
                  <c:v>4.6459919999999997</c:v>
                </c:pt>
                <c:pt idx="626">
                  <c:v>4.6459919999999997</c:v>
                </c:pt>
                <c:pt idx="627">
                  <c:v>4.6459919999999997</c:v>
                </c:pt>
                <c:pt idx="628">
                  <c:v>4.6459919999999997</c:v>
                </c:pt>
                <c:pt idx="629">
                  <c:v>4.6459919999999997</c:v>
                </c:pt>
                <c:pt idx="630">
                  <c:v>4.6459919999999997</c:v>
                </c:pt>
                <c:pt idx="631">
                  <c:v>4.6459919999999997</c:v>
                </c:pt>
                <c:pt idx="632">
                  <c:v>4.6459919999999997</c:v>
                </c:pt>
                <c:pt idx="633">
                  <c:v>4.6459919999999997</c:v>
                </c:pt>
                <c:pt idx="634">
                  <c:v>4.6459919999999997</c:v>
                </c:pt>
                <c:pt idx="635">
                  <c:v>4.6459919999999997</c:v>
                </c:pt>
                <c:pt idx="636">
                  <c:v>4.6459919999999997</c:v>
                </c:pt>
                <c:pt idx="637">
                  <c:v>4.6459919999999997</c:v>
                </c:pt>
              </c:numCache>
            </c:numRef>
          </c:val>
          <c:extLst>
            <c:ext xmlns:c16="http://schemas.microsoft.com/office/drawing/2014/chart" uri="{C3380CC4-5D6E-409C-BE32-E72D297353CC}">
              <c16:uniqueId val="{00000001-0EFB-409A-956B-4B40A2F06C04}"/>
            </c:ext>
          </c:extLst>
        </c:ser>
        <c:ser>
          <c:idx val="2"/>
          <c:order val="2"/>
          <c:tx>
            <c:strRef>
              <c:f>'STATUS II IBÉRICO_SALIDA'!$P$1</c:f>
              <c:strCache>
                <c:ptCount val="1"/>
                <c:pt idx="0">
                  <c:v>Quaterly</c:v>
                </c:pt>
              </c:strCache>
            </c:strRef>
          </c:tx>
          <c:spPr>
            <a:solidFill>
              <a:schemeClr val="accent4">
                <a:lumMod val="50000"/>
              </a:schemeClr>
            </a:solidFill>
            <a:ln w="25400">
              <a:noFill/>
            </a:ln>
          </c:spPr>
          <c:cat>
            <c:numRef>
              <c:f>'STATUS II PIRINEOS_SALIDA'!$M$367:$M$1004</c:f>
              <c:numCache>
                <c:formatCode>m/d/yyyy</c:formatCode>
                <c:ptCount val="638"/>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numCache>
            </c:numRef>
          </c:cat>
          <c:val>
            <c:numRef>
              <c:f>'STATUS II IBÉRICO_SALIDA'!$P$367:$P$1004</c:f>
              <c:numCache>
                <c:formatCode>#,##0</c:formatCode>
                <c:ptCount val="63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2.6467999999999998E-2</c:v>
                </c:pt>
                <c:pt idx="366">
                  <c:v>2.6467999999999998E-2</c:v>
                </c:pt>
                <c:pt idx="367">
                  <c:v>2.6467999999999998E-2</c:v>
                </c:pt>
                <c:pt idx="368">
                  <c:v>2.6467999999999998E-2</c:v>
                </c:pt>
                <c:pt idx="369">
                  <c:v>2.6467999999999998E-2</c:v>
                </c:pt>
                <c:pt idx="370">
                  <c:v>2.6467999999999998E-2</c:v>
                </c:pt>
                <c:pt idx="371">
                  <c:v>2.6467999999999998E-2</c:v>
                </c:pt>
                <c:pt idx="372">
                  <c:v>2.6467999999999998E-2</c:v>
                </c:pt>
                <c:pt idx="373">
                  <c:v>2.6467999999999998E-2</c:v>
                </c:pt>
                <c:pt idx="374">
                  <c:v>2.6467999999999998E-2</c:v>
                </c:pt>
                <c:pt idx="375">
                  <c:v>2.6467999999999998E-2</c:v>
                </c:pt>
                <c:pt idx="376">
                  <c:v>2.6467999999999998E-2</c:v>
                </c:pt>
                <c:pt idx="377">
                  <c:v>2.6467999999999998E-2</c:v>
                </c:pt>
                <c:pt idx="378">
                  <c:v>2.6467999999999998E-2</c:v>
                </c:pt>
                <c:pt idx="379">
                  <c:v>2.6467999999999998E-2</c:v>
                </c:pt>
                <c:pt idx="380">
                  <c:v>2.6467999999999998E-2</c:v>
                </c:pt>
                <c:pt idx="381">
                  <c:v>2.6467999999999998E-2</c:v>
                </c:pt>
                <c:pt idx="382">
                  <c:v>2.6467999999999998E-2</c:v>
                </c:pt>
                <c:pt idx="383">
                  <c:v>2.6467999999999998E-2</c:v>
                </c:pt>
                <c:pt idx="384">
                  <c:v>2.6467999999999998E-2</c:v>
                </c:pt>
                <c:pt idx="385">
                  <c:v>2.6467999999999998E-2</c:v>
                </c:pt>
                <c:pt idx="386">
                  <c:v>2.6467999999999998E-2</c:v>
                </c:pt>
                <c:pt idx="387">
                  <c:v>2.6467999999999998E-2</c:v>
                </c:pt>
                <c:pt idx="388">
                  <c:v>2.6467999999999998E-2</c:v>
                </c:pt>
                <c:pt idx="389">
                  <c:v>2.6467999999999998E-2</c:v>
                </c:pt>
                <c:pt idx="390">
                  <c:v>2.6467999999999998E-2</c:v>
                </c:pt>
                <c:pt idx="391">
                  <c:v>2.6467999999999998E-2</c:v>
                </c:pt>
                <c:pt idx="392">
                  <c:v>2.6467999999999998E-2</c:v>
                </c:pt>
                <c:pt idx="393">
                  <c:v>2.6467999999999998E-2</c:v>
                </c:pt>
                <c:pt idx="394">
                  <c:v>2.6467999999999998E-2</c:v>
                </c:pt>
                <c:pt idx="395">
                  <c:v>2.6467999999999998E-2</c:v>
                </c:pt>
                <c:pt idx="396">
                  <c:v>2.6467999999999998E-2</c:v>
                </c:pt>
                <c:pt idx="397">
                  <c:v>2.6467999999999998E-2</c:v>
                </c:pt>
                <c:pt idx="398">
                  <c:v>2.6467999999999998E-2</c:v>
                </c:pt>
                <c:pt idx="399">
                  <c:v>2.6467999999999998E-2</c:v>
                </c:pt>
                <c:pt idx="400">
                  <c:v>2.6467999999999998E-2</c:v>
                </c:pt>
                <c:pt idx="401">
                  <c:v>2.6467999999999998E-2</c:v>
                </c:pt>
                <c:pt idx="402">
                  <c:v>2.6467999999999998E-2</c:v>
                </c:pt>
                <c:pt idx="403">
                  <c:v>2.6467999999999998E-2</c:v>
                </c:pt>
                <c:pt idx="404">
                  <c:v>2.6467999999999998E-2</c:v>
                </c:pt>
                <c:pt idx="405">
                  <c:v>2.6467999999999998E-2</c:v>
                </c:pt>
                <c:pt idx="406">
                  <c:v>2.6467999999999998E-2</c:v>
                </c:pt>
                <c:pt idx="407">
                  <c:v>2.6467999999999998E-2</c:v>
                </c:pt>
                <c:pt idx="408">
                  <c:v>2.6467999999999998E-2</c:v>
                </c:pt>
                <c:pt idx="409">
                  <c:v>2.6467999999999998E-2</c:v>
                </c:pt>
                <c:pt idx="410">
                  <c:v>2.6467999999999998E-2</c:v>
                </c:pt>
                <c:pt idx="411">
                  <c:v>2.6467999999999998E-2</c:v>
                </c:pt>
                <c:pt idx="412">
                  <c:v>2.6467999999999998E-2</c:v>
                </c:pt>
                <c:pt idx="413">
                  <c:v>2.6467999999999998E-2</c:v>
                </c:pt>
                <c:pt idx="414">
                  <c:v>2.6467999999999998E-2</c:v>
                </c:pt>
                <c:pt idx="415">
                  <c:v>2.6467999999999998E-2</c:v>
                </c:pt>
                <c:pt idx="416">
                  <c:v>2.6467999999999998E-2</c:v>
                </c:pt>
                <c:pt idx="417">
                  <c:v>2.6467999999999998E-2</c:v>
                </c:pt>
                <c:pt idx="418">
                  <c:v>2.6467999999999998E-2</c:v>
                </c:pt>
                <c:pt idx="419">
                  <c:v>2.6467999999999998E-2</c:v>
                </c:pt>
                <c:pt idx="420">
                  <c:v>2.6467999999999998E-2</c:v>
                </c:pt>
                <c:pt idx="421">
                  <c:v>2.6467999999999998E-2</c:v>
                </c:pt>
                <c:pt idx="422">
                  <c:v>2.6467999999999998E-2</c:v>
                </c:pt>
                <c:pt idx="423">
                  <c:v>2.6467999999999998E-2</c:v>
                </c:pt>
                <c:pt idx="424">
                  <c:v>2.6467999999999998E-2</c:v>
                </c:pt>
                <c:pt idx="425">
                  <c:v>2.6467999999999998E-2</c:v>
                </c:pt>
                <c:pt idx="426">
                  <c:v>2.6467999999999998E-2</c:v>
                </c:pt>
                <c:pt idx="427">
                  <c:v>2.6467999999999998E-2</c:v>
                </c:pt>
                <c:pt idx="428">
                  <c:v>2.6467999999999998E-2</c:v>
                </c:pt>
                <c:pt idx="429">
                  <c:v>2.6467999999999998E-2</c:v>
                </c:pt>
                <c:pt idx="430">
                  <c:v>2.6467999999999998E-2</c:v>
                </c:pt>
                <c:pt idx="431">
                  <c:v>2.6467999999999998E-2</c:v>
                </c:pt>
                <c:pt idx="432">
                  <c:v>2.6467999999999998E-2</c:v>
                </c:pt>
                <c:pt idx="433">
                  <c:v>2.6467999999999998E-2</c:v>
                </c:pt>
                <c:pt idx="434">
                  <c:v>2.6467999999999998E-2</c:v>
                </c:pt>
                <c:pt idx="435">
                  <c:v>2.6467999999999998E-2</c:v>
                </c:pt>
                <c:pt idx="436">
                  <c:v>2.6467999999999998E-2</c:v>
                </c:pt>
                <c:pt idx="437">
                  <c:v>2.6467999999999998E-2</c:v>
                </c:pt>
                <c:pt idx="438">
                  <c:v>2.6467999999999998E-2</c:v>
                </c:pt>
                <c:pt idx="439">
                  <c:v>2.6467999999999998E-2</c:v>
                </c:pt>
                <c:pt idx="440">
                  <c:v>2.6467999999999998E-2</c:v>
                </c:pt>
                <c:pt idx="441">
                  <c:v>2.6467999999999998E-2</c:v>
                </c:pt>
                <c:pt idx="442">
                  <c:v>2.6467999999999998E-2</c:v>
                </c:pt>
                <c:pt idx="443">
                  <c:v>2.6467999999999998E-2</c:v>
                </c:pt>
                <c:pt idx="444">
                  <c:v>2.6467999999999998E-2</c:v>
                </c:pt>
                <c:pt idx="445">
                  <c:v>2.6467999999999998E-2</c:v>
                </c:pt>
                <c:pt idx="446">
                  <c:v>2.6467999999999998E-2</c:v>
                </c:pt>
                <c:pt idx="447">
                  <c:v>2.6467999999999998E-2</c:v>
                </c:pt>
                <c:pt idx="448">
                  <c:v>2.6467999999999998E-2</c:v>
                </c:pt>
                <c:pt idx="449">
                  <c:v>2.6467999999999998E-2</c:v>
                </c:pt>
                <c:pt idx="450">
                  <c:v>2.6467999999999998E-2</c:v>
                </c:pt>
                <c:pt idx="451">
                  <c:v>2.6467999999999998E-2</c:v>
                </c:pt>
                <c:pt idx="452">
                  <c:v>2.6467999999999998E-2</c:v>
                </c:pt>
                <c:pt idx="453">
                  <c:v>2.6467999999999998E-2</c:v>
                </c:pt>
                <c:pt idx="454">
                  <c:v>2.6467999999999998E-2</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numCache>
            </c:numRef>
          </c:val>
          <c:extLst>
            <c:ext xmlns:c16="http://schemas.microsoft.com/office/drawing/2014/chart" uri="{C3380CC4-5D6E-409C-BE32-E72D297353CC}">
              <c16:uniqueId val="{00000002-0EFB-409A-956B-4B40A2F06C04}"/>
            </c:ext>
          </c:extLst>
        </c:ser>
        <c:ser>
          <c:idx val="3"/>
          <c:order val="3"/>
          <c:tx>
            <c:strRef>
              <c:f>'STATUS II IBÉRICO_SALIDA'!$Q$1</c:f>
              <c:strCache>
                <c:ptCount val="1"/>
                <c:pt idx="0">
                  <c:v>Monthly</c:v>
                </c:pt>
              </c:strCache>
            </c:strRef>
          </c:tx>
          <c:spPr>
            <a:solidFill>
              <a:srgbClr val="007AAE"/>
            </a:solidFill>
            <a:ln w="25400">
              <a:noFill/>
            </a:ln>
          </c:spPr>
          <c:cat>
            <c:numRef>
              <c:f>'STATUS II PIRINEOS_SALIDA'!$M$367:$M$1004</c:f>
              <c:numCache>
                <c:formatCode>m/d/yyyy</c:formatCode>
                <c:ptCount val="638"/>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numCache>
            </c:numRef>
          </c:cat>
          <c:val>
            <c:numRef>
              <c:f>'STATUS II IBÉRICO_SALIDA'!$Q$367:$Q$1004</c:f>
              <c:numCache>
                <c:formatCode>#,##0</c:formatCode>
                <c:ptCount val="638"/>
                <c:pt idx="0">
                  <c:v>2.9095529999999998</c:v>
                </c:pt>
                <c:pt idx="1">
                  <c:v>2.9095529999999998</c:v>
                </c:pt>
                <c:pt idx="2">
                  <c:v>2.9095529999999998</c:v>
                </c:pt>
                <c:pt idx="3">
                  <c:v>2.9095529999999998</c:v>
                </c:pt>
                <c:pt idx="4">
                  <c:v>2.9095529999999998</c:v>
                </c:pt>
                <c:pt idx="5">
                  <c:v>2.9095529999999998</c:v>
                </c:pt>
                <c:pt idx="6">
                  <c:v>2.9095529999999998</c:v>
                </c:pt>
                <c:pt idx="7">
                  <c:v>2.9095529999999998</c:v>
                </c:pt>
                <c:pt idx="8">
                  <c:v>2.9095529999999998</c:v>
                </c:pt>
                <c:pt idx="9">
                  <c:v>2.9095529999999998</c:v>
                </c:pt>
                <c:pt idx="10">
                  <c:v>2.9095529999999998</c:v>
                </c:pt>
                <c:pt idx="11">
                  <c:v>2.9095529999999998</c:v>
                </c:pt>
                <c:pt idx="12">
                  <c:v>2.9095529999999998</c:v>
                </c:pt>
                <c:pt idx="13">
                  <c:v>2.9095529999999998</c:v>
                </c:pt>
                <c:pt idx="14">
                  <c:v>2.9095529999999998</c:v>
                </c:pt>
                <c:pt idx="15">
                  <c:v>2.9095529999999998</c:v>
                </c:pt>
                <c:pt idx="16">
                  <c:v>2.9095529999999998</c:v>
                </c:pt>
                <c:pt idx="17">
                  <c:v>2.9095529999999998</c:v>
                </c:pt>
                <c:pt idx="18">
                  <c:v>2.9095529999999998</c:v>
                </c:pt>
                <c:pt idx="19">
                  <c:v>2.9095529999999998</c:v>
                </c:pt>
                <c:pt idx="20">
                  <c:v>2.9095529999999998</c:v>
                </c:pt>
                <c:pt idx="21">
                  <c:v>2.9095529999999998</c:v>
                </c:pt>
                <c:pt idx="22">
                  <c:v>2.9095529999999998</c:v>
                </c:pt>
                <c:pt idx="23">
                  <c:v>2.9095529999999998</c:v>
                </c:pt>
                <c:pt idx="24">
                  <c:v>2.9095529999999998</c:v>
                </c:pt>
                <c:pt idx="25">
                  <c:v>2.9095529999999998</c:v>
                </c:pt>
                <c:pt idx="26">
                  <c:v>2.9095529999999998</c:v>
                </c:pt>
                <c:pt idx="27">
                  <c:v>2.9095529999999998</c:v>
                </c:pt>
                <c:pt idx="28">
                  <c:v>2.9095529999999998</c:v>
                </c:pt>
                <c:pt idx="29">
                  <c:v>2.9095529999999998</c:v>
                </c:pt>
                <c:pt idx="30">
                  <c:v>2.9095529999999998</c:v>
                </c:pt>
                <c:pt idx="31">
                  <c:v>0.35251399999999999</c:v>
                </c:pt>
                <c:pt idx="32">
                  <c:v>0.35251399999999999</c:v>
                </c:pt>
                <c:pt idx="33">
                  <c:v>0.35251399999999999</c:v>
                </c:pt>
                <c:pt idx="34">
                  <c:v>0.35251399999999999</c:v>
                </c:pt>
                <c:pt idx="35">
                  <c:v>0.35251399999999999</c:v>
                </c:pt>
                <c:pt idx="36">
                  <c:v>0.35251399999999999</c:v>
                </c:pt>
                <c:pt idx="37">
                  <c:v>0.35251399999999999</c:v>
                </c:pt>
                <c:pt idx="38">
                  <c:v>0.35251399999999999</c:v>
                </c:pt>
                <c:pt idx="39">
                  <c:v>0.35251399999999999</c:v>
                </c:pt>
                <c:pt idx="40">
                  <c:v>0.35251399999999999</c:v>
                </c:pt>
                <c:pt idx="41">
                  <c:v>0.35251399999999999</c:v>
                </c:pt>
                <c:pt idx="42">
                  <c:v>0.35251399999999999</c:v>
                </c:pt>
                <c:pt idx="43">
                  <c:v>0.35251399999999999</c:v>
                </c:pt>
                <c:pt idx="44">
                  <c:v>0.35251399999999999</c:v>
                </c:pt>
                <c:pt idx="45">
                  <c:v>0.35251399999999999</c:v>
                </c:pt>
                <c:pt idx="46">
                  <c:v>0.35251399999999999</c:v>
                </c:pt>
                <c:pt idx="47">
                  <c:v>0.35251399999999999</c:v>
                </c:pt>
                <c:pt idx="48">
                  <c:v>0.35251399999999999</c:v>
                </c:pt>
                <c:pt idx="49">
                  <c:v>0.35251399999999999</c:v>
                </c:pt>
                <c:pt idx="50">
                  <c:v>0.35251399999999999</c:v>
                </c:pt>
                <c:pt idx="51">
                  <c:v>0.35251399999999999</c:v>
                </c:pt>
                <c:pt idx="52">
                  <c:v>0.35251399999999999</c:v>
                </c:pt>
                <c:pt idx="53">
                  <c:v>0.35251399999999999</c:v>
                </c:pt>
                <c:pt idx="54">
                  <c:v>0.35251399999999999</c:v>
                </c:pt>
                <c:pt idx="55">
                  <c:v>0.35251399999999999</c:v>
                </c:pt>
                <c:pt idx="56">
                  <c:v>0.35251399999999999</c:v>
                </c:pt>
                <c:pt idx="57">
                  <c:v>0.35251399999999999</c:v>
                </c:pt>
                <c:pt idx="58">
                  <c:v>0.35251399999999999</c:v>
                </c:pt>
                <c:pt idx="59">
                  <c:v>1.303363</c:v>
                </c:pt>
                <c:pt idx="60">
                  <c:v>1.303363</c:v>
                </c:pt>
                <c:pt idx="61">
                  <c:v>1.303363</c:v>
                </c:pt>
                <c:pt idx="62">
                  <c:v>1.303363</c:v>
                </c:pt>
                <c:pt idx="63">
                  <c:v>1.303363</c:v>
                </c:pt>
                <c:pt idx="64">
                  <c:v>1.303363</c:v>
                </c:pt>
                <c:pt idx="65">
                  <c:v>1.303363</c:v>
                </c:pt>
                <c:pt idx="66">
                  <c:v>1.303363</c:v>
                </c:pt>
                <c:pt idx="67">
                  <c:v>1.303363</c:v>
                </c:pt>
                <c:pt idx="68">
                  <c:v>1.303363</c:v>
                </c:pt>
                <c:pt idx="69">
                  <c:v>1.303363</c:v>
                </c:pt>
                <c:pt idx="70">
                  <c:v>1.303363</c:v>
                </c:pt>
                <c:pt idx="71">
                  <c:v>1.303363</c:v>
                </c:pt>
                <c:pt idx="72">
                  <c:v>1.303363</c:v>
                </c:pt>
                <c:pt idx="73">
                  <c:v>1.303363</c:v>
                </c:pt>
                <c:pt idx="74">
                  <c:v>1.303363</c:v>
                </c:pt>
                <c:pt idx="75">
                  <c:v>1.303363</c:v>
                </c:pt>
                <c:pt idx="76">
                  <c:v>1.303363</c:v>
                </c:pt>
                <c:pt idx="77">
                  <c:v>1.303363</c:v>
                </c:pt>
                <c:pt idx="78">
                  <c:v>1.303363</c:v>
                </c:pt>
                <c:pt idx="79">
                  <c:v>1.303363</c:v>
                </c:pt>
                <c:pt idx="80">
                  <c:v>1.303363</c:v>
                </c:pt>
                <c:pt idx="81">
                  <c:v>1.303363</c:v>
                </c:pt>
                <c:pt idx="82">
                  <c:v>1.303363</c:v>
                </c:pt>
                <c:pt idx="83">
                  <c:v>1.303363</c:v>
                </c:pt>
                <c:pt idx="84">
                  <c:v>1.303363</c:v>
                </c:pt>
                <c:pt idx="85">
                  <c:v>1.303363</c:v>
                </c:pt>
                <c:pt idx="86">
                  <c:v>1.303363</c:v>
                </c:pt>
                <c:pt idx="87">
                  <c:v>1.303363</c:v>
                </c:pt>
                <c:pt idx="88">
                  <c:v>1.303363</c:v>
                </c:pt>
                <c:pt idx="89">
                  <c:v>1.303363</c:v>
                </c:pt>
                <c:pt idx="90">
                  <c:v>0.338557</c:v>
                </c:pt>
                <c:pt idx="91">
                  <c:v>0.338557</c:v>
                </c:pt>
                <c:pt idx="92">
                  <c:v>0.338557</c:v>
                </c:pt>
                <c:pt idx="93">
                  <c:v>0.338557</c:v>
                </c:pt>
                <c:pt idx="94">
                  <c:v>0.338557</c:v>
                </c:pt>
                <c:pt idx="95">
                  <c:v>0.338557</c:v>
                </c:pt>
                <c:pt idx="96">
                  <c:v>0.338557</c:v>
                </c:pt>
                <c:pt idx="97">
                  <c:v>0.338557</c:v>
                </c:pt>
                <c:pt idx="98">
                  <c:v>0.338557</c:v>
                </c:pt>
                <c:pt idx="99">
                  <c:v>0.338557</c:v>
                </c:pt>
                <c:pt idx="100">
                  <c:v>0.338557</c:v>
                </c:pt>
                <c:pt idx="101">
                  <c:v>0.338557</c:v>
                </c:pt>
                <c:pt idx="102">
                  <c:v>0.338557</c:v>
                </c:pt>
                <c:pt idx="103">
                  <c:v>0.338557</c:v>
                </c:pt>
                <c:pt idx="104">
                  <c:v>0.338557</c:v>
                </c:pt>
                <c:pt idx="105">
                  <c:v>0.338557</c:v>
                </c:pt>
                <c:pt idx="106">
                  <c:v>0.338557</c:v>
                </c:pt>
                <c:pt idx="107">
                  <c:v>0.338557</c:v>
                </c:pt>
                <c:pt idx="108">
                  <c:v>0.338557</c:v>
                </c:pt>
                <c:pt idx="109">
                  <c:v>0.338557</c:v>
                </c:pt>
                <c:pt idx="110">
                  <c:v>0.338557</c:v>
                </c:pt>
                <c:pt idx="111">
                  <c:v>0.338557</c:v>
                </c:pt>
                <c:pt idx="112">
                  <c:v>0.338557</c:v>
                </c:pt>
                <c:pt idx="113">
                  <c:v>0.338557</c:v>
                </c:pt>
                <c:pt idx="114">
                  <c:v>0.338557</c:v>
                </c:pt>
                <c:pt idx="115">
                  <c:v>0.338557</c:v>
                </c:pt>
                <c:pt idx="116">
                  <c:v>0.338557</c:v>
                </c:pt>
                <c:pt idx="117">
                  <c:v>0.338557</c:v>
                </c:pt>
                <c:pt idx="118">
                  <c:v>0.338557</c:v>
                </c:pt>
                <c:pt idx="119">
                  <c:v>0.338557</c:v>
                </c:pt>
                <c:pt idx="120">
                  <c:v>0.47020299999999998</c:v>
                </c:pt>
                <c:pt idx="121">
                  <c:v>0.47020299999999998</c:v>
                </c:pt>
                <c:pt idx="122">
                  <c:v>0.47020299999999998</c:v>
                </c:pt>
                <c:pt idx="123">
                  <c:v>0.47020299999999998</c:v>
                </c:pt>
                <c:pt idx="124">
                  <c:v>0.47020299999999998</c:v>
                </c:pt>
                <c:pt idx="125">
                  <c:v>0.47020299999999998</c:v>
                </c:pt>
                <c:pt idx="126">
                  <c:v>0.47020299999999998</c:v>
                </c:pt>
                <c:pt idx="127">
                  <c:v>0.47020299999999998</c:v>
                </c:pt>
                <c:pt idx="128">
                  <c:v>0.47020299999999998</c:v>
                </c:pt>
                <c:pt idx="129">
                  <c:v>0.47020299999999998</c:v>
                </c:pt>
                <c:pt idx="130">
                  <c:v>0.47020299999999998</c:v>
                </c:pt>
                <c:pt idx="131">
                  <c:v>0.47020299999999998</c:v>
                </c:pt>
                <c:pt idx="132">
                  <c:v>0.47020299999999998</c:v>
                </c:pt>
                <c:pt idx="133">
                  <c:v>0.47020299999999998</c:v>
                </c:pt>
                <c:pt idx="134">
                  <c:v>0.47020299999999998</c:v>
                </c:pt>
                <c:pt idx="135">
                  <c:v>0.47020299999999998</c:v>
                </c:pt>
                <c:pt idx="136">
                  <c:v>0.47020299999999998</c:v>
                </c:pt>
                <c:pt idx="137">
                  <c:v>0.47020299999999998</c:v>
                </c:pt>
                <c:pt idx="138">
                  <c:v>0.47020299999999998</c:v>
                </c:pt>
                <c:pt idx="139">
                  <c:v>0.47020299999999998</c:v>
                </c:pt>
                <c:pt idx="140">
                  <c:v>0.47020299999999998</c:v>
                </c:pt>
                <c:pt idx="141">
                  <c:v>0.47020299999999998</c:v>
                </c:pt>
                <c:pt idx="142">
                  <c:v>0.47020299999999998</c:v>
                </c:pt>
                <c:pt idx="143">
                  <c:v>0.47020299999999998</c:v>
                </c:pt>
                <c:pt idx="144">
                  <c:v>0.47020299999999998</c:v>
                </c:pt>
                <c:pt idx="145">
                  <c:v>0.47020299999999998</c:v>
                </c:pt>
                <c:pt idx="146">
                  <c:v>0.47020299999999998</c:v>
                </c:pt>
                <c:pt idx="147">
                  <c:v>0.47020299999999998</c:v>
                </c:pt>
                <c:pt idx="148">
                  <c:v>0.47020299999999998</c:v>
                </c:pt>
                <c:pt idx="149">
                  <c:v>0.47020299999999998</c:v>
                </c:pt>
                <c:pt idx="150">
                  <c:v>0.47020299999999998</c:v>
                </c:pt>
                <c:pt idx="151">
                  <c:v>34.715232999999998</c:v>
                </c:pt>
                <c:pt idx="152">
                  <c:v>34.715232999999998</c:v>
                </c:pt>
                <c:pt idx="153">
                  <c:v>34.715232999999998</c:v>
                </c:pt>
                <c:pt idx="154">
                  <c:v>34.715232999999998</c:v>
                </c:pt>
                <c:pt idx="155">
                  <c:v>34.715232999999998</c:v>
                </c:pt>
                <c:pt idx="156">
                  <c:v>34.715232999999998</c:v>
                </c:pt>
                <c:pt idx="157">
                  <c:v>34.715232999999998</c:v>
                </c:pt>
                <c:pt idx="158">
                  <c:v>34.715232999999998</c:v>
                </c:pt>
                <c:pt idx="159">
                  <c:v>34.715232999999998</c:v>
                </c:pt>
                <c:pt idx="160">
                  <c:v>34.715232999999998</c:v>
                </c:pt>
                <c:pt idx="161">
                  <c:v>34.715232999999998</c:v>
                </c:pt>
                <c:pt idx="162">
                  <c:v>34.715232999999998</c:v>
                </c:pt>
                <c:pt idx="163">
                  <c:v>34.715232999999998</c:v>
                </c:pt>
                <c:pt idx="164">
                  <c:v>34.715232999999998</c:v>
                </c:pt>
                <c:pt idx="165">
                  <c:v>34.715232999999998</c:v>
                </c:pt>
                <c:pt idx="166">
                  <c:v>34.715232999999998</c:v>
                </c:pt>
                <c:pt idx="167">
                  <c:v>34.715232999999998</c:v>
                </c:pt>
                <c:pt idx="168">
                  <c:v>34.715232999999998</c:v>
                </c:pt>
                <c:pt idx="169">
                  <c:v>34.715232999999998</c:v>
                </c:pt>
                <c:pt idx="170">
                  <c:v>34.715232999999998</c:v>
                </c:pt>
                <c:pt idx="171">
                  <c:v>34.715232999999998</c:v>
                </c:pt>
                <c:pt idx="172">
                  <c:v>34.715232999999998</c:v>
                </c:pt>
                <c:pt idx="173">
                  <c:v>34.715232999999998</c:v>
                </c:pt>
                <c:pt idx="174">
                  <c:v>34.715232999999998</c:v>
                </c:pt>
                <c:pt idx="175">
                  <c:v>34.715232999999998</c:v>
                </c:pt>
                <c:pt idx="176">
                  <c:v>34.715232999999998</c:v>
                </c:pt>
                <c:pt idx="177">
                  <c:v>34.715232999999998</c:v>
                </c:pt>
                <c:pt idx="178">
                  <c:v>34.715232999999998</c:v>
                </c:pt>
                <c:pt idx="179">
                  <c:v>34.715232999999998</c:v>
                </c:pt>
                <c:pt idx="180">
                  <c:v>34.715232999999998</c:v>
                </c:pt>
                <c:pt idx="181">
                  <c:v>0.45117000000000002</c:v>
                </c:pt>
                <c:pt idx="182">
                  <c:v>0.45117000000000002</c:v>
                </c:pt>
                <c:pt idx="183">
                  <c:v>0.45117000000000002</c:v>
                </c:pt>
                <c:pt idx="184">
                  <c:v>0.45117000000000002</c:v>
                </c:pt>
                <c:pt idx="185">
                  <c:v>0.45117000000000002</c:v>
                </c:pt>
                <c:pt idx="186">
                  <c:v>0.45117000000000002</c:v>
                </c:pt>
                <c:pt idx="187">
                  <c:v>0.45117000000000002</c:v>
                </c:pt>
                <c:pt idx="188">
                  <c:v>0.45117000000000002</c:v>
                </c:pt>
                <c:pt idx="189">
                  <c:v>0.45117000000000002</c:v>
                </c:pt>
                <c:pt idx="190">
                  <c:v>0.45117000000000002</c:v>
                </c:pt>
                <c:pt idx="191">
                  <c:v>0.45117000000000002</c:v>
                </c:pt>
                <c:pt idx="192">
                  <c:v>0.45117000000000002</c:v>
                </c:pt>
                <c:pt idx="193">
                  <c:v>0.45117000000000002</c:v>
                </c:pt>
                <c:pt idx="194">
                  <c:v>0.45117000000000002</c:v>
                </c:pt>
                <c:pt idx="195">
                  <c:v>0.45117000000000002</c:v>
                </c:pt>
                <c:pt idx="196">
                  <c:v>0.45117000000000002</c:v>
                </c:pt>
                <c:pt idx="197">
                  <c:v>0.45117000000000002</c:v>
                </c:pt>
                <c:pt idx="198">
                  <c:v>0.45117000000000002</c:v>
                </c:pt>
                <c:pt idx="199">
                  <c:v>0.45117000000000002</c:v>
                </c:pt>
                <c:pt idx="200">
                  <c:v>0.45117000000000002</c:v>
                </c:pt>
                <c:pt idx="201">
                  <c:v>0.45117000000000002</c:v>
                </c:pt>
                <c:pt idx="202">
                  <c:v>0.45117000000000002</c:v>
                </c:pt>
                <c:pt idx="203">
                  <c:v>0.45117000000000002</c:v>
                </c:pt>
                <c:pt idx="204">
                  <c:v>0.45117000000000002</c:v>
                </c:pt>
                <c:pt idx="205">
                  <c:v>0.45117000000000002</c:v>
                </c:pt>
                <c:pt idx="206">
                  <c:v>0.45117000000000002</c:v>
                </c:pt>
                <c:pt idx="207">
                  <c:v>0.45117000000000002</c:v>
                </c:pt>
                <c:pt idx="208">
                  <c:v>0.45117000000000002</c:v>
                </c:pt>
                <c:pt idx="209">
                  <c:v>0.45117000000000002</c:v>
                </c:pt>
                <c:pt idx="210">
                  <c:v>0.45117000000000002</c:v>
                </c:pt>
                <c:pt idx="211">
                  <c:v>0.45117000000000002</c:v>
                </c:pt>
                <c:pt idx="212">
                  <c:v>0.31603500000000001</c:v>
                </c:pt>
                <c:pt idx="213">
                  <c:v>0.31603500000000001</c:v>
                </c:pt>
                <c:pt idx="214">
                  <c:v>0.31603500000000001</c:v>
                </c:pt>
                <c:pt idx="215">
                  <c:v>0.31603500000000001</c:v>
                </c:pt>
                <c:pt idx="216">
                  <c:v>0.31603500000000001</c:v>
                </c:pt>
                <c:pt idx="217">
                  <c:v>0.31603500000000001</c:v>
                </c:pt>
                <c:pt idx="218">
                  <c:v>0.31603500000000001</c:v>
                </c:pt>
                <c:pt idx="219">
                  <c:v>0.31603500000000001</c:v>
                </c:pt>
                <c:pt idx="220">
                  <c:v>0.31603500000000001</c:v>
                </c:pt>
                <c:pt idx="221">
                  <c:v>0.31603500000000001</c:v>
                </c:pt>
                <c:pt idx="222">
                  <c:v>0.31603500000000001</c:v>
                </c:pt>
                <c:pt idx="223">
                  <c:v>0.31603500000000001</c:v>
                </c:pt>
                <c:pt idx="224">
                  <c:v>0.31603500000000001</c:v>
                </c:pt>
                <c:pt idx="225">
                  <c:v>0.31603500000000001</c:v>
                </c:pt>
                <c:pt idx="226">
                  <c:v>0.31603500000000001</c:v>
                </c:pt>
                <c:pt idx="227">
                  <c:v>0.31603500000000001</c:v>
                </c:pt>
                <c:pt idx="228">
                  <c:v>0.31603500000000001</c:v>
                </c:pt>
                <c:pt idx="229">
                  <c:v>0.31603500000000001</c:v>
                </c:pt>
                <c:pt idx="230">
                  <c:v>0.31603500000000001</c:v>
                </c:pt>
                <c:pt idx="231">
                  <c:v>0.31603500000000001</c:v>
                </c:pt>
                <c:pt idx="232">
                  <c:v>0.31603500000000001</c:v>
                </c:pt>
                <c:pt idx="233">
                  <c:v>0.31603500000000001</c:v>
                </c:pt>
                <c:pt idx="234">
                  <c:v>0.31603500000000001</c:v>
                </c:pt>
                <c:pt idx="235">
                  <c:v>0.31603500000000001</c:v>
                </c:pt>
                <c:pt idx="236">
                  <c:v>0.31603500000000001</c:v>
                </c:pt>
                <c:pt idx="237">
                  <c:v>0.31603500000000001</c:v>
                </c:pt>
                <c:pt idx="238">
                  <c:v>0.31603500000000001</c:v>
                </c:pt>
                <c:pt idx="239">
                  <c:v>0.31603500000000001</c:v>
                </c:pt>
                <c:pt idx="240">
                  <c:v>0.31603500000000001</c:v>
                </c:pt>
                <c:pt idx="241">
                  <c:v>0.31603500000000001</c:v>
                </c:pt>
                <c:pt idx="242">
                  <c:v>0.31603500000000001</c:v>
                </c:pt>
                <c:pt idx="243">
                  <c:v>0.47523199999999999</c:v>
                </c:pt>
                <c:pt idx="244">
                  <c:v>0.47523199999999999</c:v>
                </c:pt>
                <c:pt idx="245">
                  <c:v>0.47523199999999999</c:v>
                </c:pt>
                <c:pt idx="246">
                  <c:v>0.47523199999999999</c:v>
                </c:pt>
                <c:pt idx="247">
                  <c:v>0.47523199999999999</c:v>
                </c:pt>
                <c:pt idx="248">
                  <c:v>0.47523199999999999</c:v>
                </c:pt>
                <c:pt idx="249">
                  <c:v>0.47523199999999999</c:v>
                </c:pt>
                <c:pt idx="250">
                  <c:v>0.47523199999999999</c:v>
                </c:pt>
                <c:pt idx="251">
                  <c:v>0.47523199999999999</c:v>
                </c:pt>
                <c:pt idx="252">
                  <c:v>0.47523199999999999</c:v>
                </c:pt>
                <c:pt idx="253">
                  <c:v>0.47523199999999999</c:v>
                </c:pt>
                <c:pt idx="254">
                  <c:v>0.47523199999999999</c:v>
                </c:pt>
                <c:pt idx="255">
                  <c:v>0.47523199999999999</c:v>
                </c:pt>
                <c:pt idx="256">
                  <c:v>0.47523199999999999</c:v>
                </c:pt>
                <c:pt idx="257">
                  <c:v>0.47523199999999999</c:v>
                </c:pt>
                <c:pt idx="258">
                  <c:v>0.47523199999999999</c:v>
                </c:pt>
                <c:pt idx="259">
                  <c:v>0.47523199999999999</c:v>
                </c:pt>
                <c:pt idx="260">
                  <c:v>0.47523199999999999</c:v>
                </c:pt>
                <c:pt idx="261">
                  <c:v>0.47523199999999999</c:v>
                </c:pt>
                <c:pt idx="262">
                  <c:v>0.47523199999999999</c:v>
                </c:pt>
                <c:pt idx="263">
                  <c:v>0.47523199999999999</c:v>
                </c:pt>
                <c:pt idx="264">
                  <c:v>0.47523199999999999</c:v>
                </c:pt>
                <c:pt idx="265">
                  <c:v>0.47523199999999999</c:v>
                </c:pt>
                <c:pt idx="266">
                  <c:v>0.47523199999999999</c:v>
                </c:pt>
                <c:pt idx="267">
                  <c:v>0.47523199999999999</c:v>
                </c:pt>
                <c:pt idx="268">
                  <c:v>0.47523199999999999</c:v>
                </c:pt>
                <c:pt idx="269">
                  <c:v>0.47523199999999999</c:v>
                </c:pt>
                <c:pt idx="270">
                  <c:v>0.47523199999999999</c:v>
                </c:pt>
                <c:pt idx="271">
                  <c:v>0.47523199999999999</c:v>
                </c:pt>
                <c:pt idx="272">
                  <c:v>0.47523199999999999</c:v>
                </c:pt>
                <c:pt idx="273">
                  <c:v>1.336087</c:v>
                </c:pt>
                <c:pt idx="274">
                  <c:v>1.336087</c:v>
                </c:pt>
                <c:pt idx="275">
                  <c:v>1.336087</c:v>
                </c:pt>
                <c:pt idx="276">
                  <c:v>1.336087</c:v>
                </c:pt>
                <c:pt idx="277">
                  <c:v>1.336087</c:v>
                </c:pt>
                <c:pt idx="278">
                  <c:v>1.336087</c:v>
                </c:pt>
                <c:pt idx="279">
                  <c:v>1.336087</c:v>
                </c:pt>
                <c:pt idx="280">
                  <c:v>1.336087</c:v>
                </c:pt>
                <c:pt idx="281">
                  <c:v>1.336087</c:v>
                </c:pt>
                <c:pt idx="282">
                  <c:v>1.336087</c:v>
                </c:pt>
                <c:pt idx="283">
                  <c:v>1.336087</c:v>
                </c:pt>
                <c:pt idx="284">
                  <c:v>1.336087</c:v>
                </c:pt>
                <c:pt idx="285">
                  <c:v>1.336087</c:v>
                </c:pt>
                <c:pt idx="286">
                  <c:v>1.336087</c:v>
                </c:pt>
                <c:pt idx="287">
                  <c:v>1.336087</c:v>
                </c:pt>
                <c:pt idx="288">
                  <c:v>1.336087</c:v>
                </c:pt>
                <c:pt idx="289">
                  <c:v>1.336087</c:v>
                </c:pt>
                <c:pt idx="290">
                  <c:v>1.336087</c:v>
                </c:pt>
                <c:pt idx="291">
                  <c:v>1.336087</c:v>
                </c:pt>
                <c:pt idx="292">
                  <c:v>1.336087</c:v>
                </c:pt>
                <c:pt idx="293">
                  <c:v>1.336087</c:v>
                </c:pt>
                <c:pt idx="294">
                  <c:v>1.336087</c:v>
                </c:pt>
                <c:pt idx="295">
                  <c:v>1.336087</c:v>
                </c:pt>
                <c:pt idx="296">
                  <c:v>1.336087</c:v>
                </c:pt>
                <c:pt idx="297">
                  <c:v>1.336087</c:v>
                </c:pt>
                <c:pt idx="298">
                  <c:v>1.336087</c:v>
                </c:pt>
                <c:pt idx="299">
                  <c:v>1.336087</c:v>
                </c:pt>
                <c:pt idx="300">
                  <c:v>1.336087</c:v>
                </c:pt>
                <c:pt idx="301">
                  <c:v>1.336087</c:v>
                </c:pt>
                <c:pt idx="302">
                  <c:v>1.336087</c:v>
                </c:pt>
                <c:pt idx="303">
                  <c:v>1.336087</c:v>
                </c:pt>
                <c:pt idx="304">
                  <c:v>1.6843E-2</c:v>
                </c:pt>
                <c:pt idx="305">
                  <c:v>1.6843E-2</c:v>
                </c:pt>
                <c:pt idx="306">
                  <c:v>1.6843E-2</c:v>
                </c:pt>
                <c:pt idx="307">
                  <c:v>1.6843E-2</c:v>
                </c:pt>
                <c:pt idx="308">
                  <c:v>1.6843E-2</c:v>
                </c:pt>
                <c:pt idx="309">
                  <c:v>1.6843E-2</c:v>
                </c:pt>
                <c:pt idx="310">
                  <c:v>1.6843E-2</c:v>
                </c:pt>
                <c:pt idx="311">
                  <c:v>1.6843E-2</c:v>
                </c:pt>
                <c:pt idx="312">
                  <c:v>1.6843E-2</c:v>
                </c:pt>
                <c:pt idx="313">
                  <c:v>1.6843E-2</c:v>
                </c:pt>
                <c:pt idx="314">
                  <c:v>1.6843E-2</c:v>
                </c:pt>
                <c:pt idx="315">
                  <c:v>1.6843E-2</c:v>
                </c:pt>
                <c:pt idx="316">
                  <c:v>1.6843E-2</c:v>
                </c:pt>
                <c:pt idx="317">
                  <c:v>1.6843E-2</c:v>
                </c:pt>
                <c:pt idx="318">
                  <c:v>1.6843E-2</c:v>
                </c:pt>
                <c:pt idx="319">
                  <c:v>1.6843E-2</c:v>
                </c:pt>
                <c:pt idx="320">
                  <c:v>1.6843E-2</c:v>
                </c:pt>
                <c:pt idx="321">
                  <c:v>1.6843E-2</c:v>
                </c:pt>
                <c:pt idx="322">
                  <c:v>1.6843E-2</c:v>
                </c:pt>
                <c:pt idx="323">
                  <c:v>1.6843E-2</c:v>
                </c:pt>
                <c:pt idx="324">
                  <c:v>1.6843E-2</c:v>
                </c:pt>
                <c:pt idx="325">
                  <c:v>1.6843E-2</c:v>
                </c:pt>
                <c:pt idx="326">
                  <c:v>1.6843E-2</c:v>
                </c:pt>
                <c:pt idx="327">
                  <c:v>1.6843E-2</c:v>
                </c:pt>
                <c:pt idx="328">
                  <c:v>1.6843E-2</c:v>
                </c:pt>
                <c:pt idx="329">
                  <c:v>1.6843E-2</c:v>
                </c:pt>
                <c:pt idx="330">
                  <c:v>1.6843E-2</c:v>
                </c:pt>
                <c:pt idx="331">
                  <c:v>1.6843E-2</c:v>
                </c:pt>
                <c:pt idx="332">
                  <c:v>1.6843E-2</c:v>
                </c:pt>
                <c:pt idx="333">
                  <c:v>1.6843E-2</c:v>
                </c:pt>
                <c:pt idx="334">
                  <c:v>2.334E-2</c:v>
                </c:pt>
                <c:pt idx="335">
                  <c:v>2.334E-2</c:v>
                </c:pt>
                <c:pt idx="336">
                  <c:v>2.334E-2</c:v>
                </c:pt>
                <c:pt idx="337">
                  <c:v>2.334E-2</c:v>
                </c:pt>
                <c:pt idx="338">
                  <c:v>2.334E-2</c:v>
                </c:pt>
                <c:pt idx="339">
                  <c:v>2.334E-2</c:v>
                </c:pt>
                <c:pt idx="340">
                  <c:v>2.334E-2</c:v>
                </c:pt>
                <c:pt idx="341">
                  <c:v>2.334E-2</c:v>
                </c:pt>
                <c:pt idx="342">
                  <c:v>2.334E-2</c:v>
                </c:pt>
                <c:pt idx="343">
                  <c:v>2.334E-2</c:v>
                </c:pt>
                <c:pt idx="344">
                  <c:v>2.334E-2</c:v>
                </c:pt>
                <c:pt idx="345">
                  <c:v>2.334E-2</c:v>
                </c:pt>
                <c:pt idx="346">
                  <c:v>2.334E-2</c:v>
                </c:pt>
                <c:pt idx="347">
                  <c:v>2.334E-2</c:v>
                </c:pt>
                <c:pt idx="348">
                  <c:v>2.334E-2</c:v>
                </c:pt>
                <c:pt idx="349">
                  <c:v>2.334E-2</c:v>
                </c:pt>
                <c:pt idx="350">
                  <c:v>2.334E-2</c:v>
                </c:pt>
                <c:pt idx="351">
                  <c:v>2.334E-2</c:v>
                </c:pt>
                <c:pt idx="352">
                  <c:v>2.334E-2</c:v>
                </c:pt>
                <c:pt idx="353">
                  <c:v>2.334E-2</c:v>
                </c:pt>
                <c:pt idx="354">
                  <c:v>2.334E-2</c:v>
                </c:pt>
                <c:pt idx="355">
                  <c:v>2.334E-2</c:v>
                </c:pt>
                <c:pt idx="356">
                  <c:v>2.334E-2</c:v>
                </c:pt>
                <c:pt idx="357">
                  <c:v>2.334E-2</c:v>
                </c:pt>
                <c:pt idx="358">
                  <c:v>2.334E-2</c:v>
                </c:pt>
                <c:pt idx="359">
                  <c:v>2.334E-2</c:v>
                </c:pt>
                <c:pt idx="360">
                  <c:v>2.334E-2</c:v>
                </c:pt>
                <c:pt idx="361">
                  <c:v>2.334E-2</c:v>
                </c:pt>
                <c:pt idx="362">
                  <c:v>2.334E-2</c:v>
                </c:pt>
                <c:pt idx="363">
                  <c:v>2.334E-2</c:v>
                </c:pt>
                <c:pt idx="364">
                  <c:v>2.334E-2</c:v>
                </c:pt>
                <c:pt idx="365">
                  <c:v>0.20602200000000001</c:v>
                </c:pt>
                <c:pt idx="366">
                  <c:v>0.20602200000000001</c:v>
                </c:pt>
                <c:pt idx="367">
                  <c:v>0.20602200000000001</c:v>
                </c:pt>
                <c:pt idx="368">
                  <c:v>0.20602200000000001</c:v>
                </c:pt>
                <c:pt idx="369">
                  <c:v>0.20602200000000001</c:v>
                </c:pt>
                <c:pt idx="370">
                  <c:v>0.20602200000000001</c:v>
                </c:pt>
                <c:pt idx="371">
                  <c:v>0.20602200000000001</c:v>
                </c:pt>
                <c:pt idx="372">
                  <c:v>0.20602200000000001</c:v>
                </c:pt>
                <c:pt idx="373">
                  <c:v>0.20602200000000001</c:v>
                </c:pt>
                <c:pt idx="374">
                  <c:v>0.20602200000000001</c:v>
                </c:pt>
                <c:pt idx="375">
                  <c:v>0.20602200000000001</c:v>
                </c:pt>
                <c:pt idx="376">
                  <c:v>0.20602200000000001</c:v>
                </c:pt>
                <c:pt idx="377">
                  <c:v>0.20602200000000001</c:v>
                </c:pt>
                <c:pt idx="378">
                  <c:v>0.20602200000000001</c:v>
                </c:pt>
                <c:pt idx="379">
                  <c:v>0.20602200000000001</c:v>
                </c:pt>
                <c:pt idx="380">
                  <c:v>0.20602200000000001</c:v>
                </c:pt>
                <c:pt idx="381">
                  <c:v>0.20602200000000001</c:v>
                </c:pt>
                <c:pt idx="382">
                  <c:v>0.20602200000000001</c:v>
                </c:pt>
                <c:pt idx="383">
                  <c:v>0.20602200000000001</c:v>
                </c:pt>
                <c:pt idx="384">
                  <c:v>0.20602200000000001</c:v>
                </c:pt>
                <c:pt idx="385">
                  <c:v>0.20602200000000001</c:v>
                </c:pt>
                <c:pt idx="386">
                  <c:v>0.20602200000000001</c:v>
                </c:pt>
                <c:pt idx="387">
                  <c:v>0.20602200000000001</c:v>
                </c:pt>
                <c:pt idx="388">
                  <c:v>0.20602200000000001</c:v>
                </c:pt>
                <c:pt idx="389">
                  <c:v>0.20602200000000001</c:v>
                </c:pt>
                <c:pt idx="390">
                  <c:v>0.20602200000000001</c:v>
                </c:pt>
                <c:pt idx="391">
                  <c:v>0.20602200000000001</c:v>
                </c:pt>
                <c:pt idx="392">
                  <c:v>0.20602200000000001</c:v>
                </c:pt>
                <c:pt idx="393">
                  <c:v>0.20602200000000001</c:v>
                </c:pt>
                <c:pt idx="394">
                  <c:v>0.20602200000000001</c:v>
                </c:pt>
                <c:pt idx="395">
                  <c:v>0.20602200000000001</c:v>
                </c:pt>
                <c:pt idx="396">
                  <c:v>0.16600500000000001</c:v>
                </c:pt>
                <c:pt idx="397">
                  <c:v>0.16600500000000001</c:v>
                </c:pt>
                <c:pt idx="398">
                  <c:v>0.16600500000000001</c:v>
                </c:pt>
                <c:pt idx="399">
                  <c:v>0.16600500000000001</c:v>
                </c:pt>
                <c:pt idx="400">
                  <c:v>0.16600500000000001</c:v>
                </c:pt>
                <c:pt idx="401">
                  <c:v>0.16600500000000001</c:v>
                </c:pt>
                <c:pt idx="402">
                  <c:v>0.16600500000000001</c:v>
                </c:pt>
                <c:pt idx="403">
                  <c:v>0.16600500000000001</c:v>
                </c:pt>
                <c:pt idx="404">
                  <c:v>0.16600500000000001</c:v>
                </c:pt>
                <c:pt idx="405">
                  <c:v>0.16600500000000001</c:v>
                </c:pt>
                <c:pt idx="406">
                  <c:v>0.16600500000000001</c:v>
                </c:pt>
                <c:pt idx="407">
                  <c:v>0.16600500000000001</c:v>
                </c:pt>
                <c:pt idx="408">
                  <c:v>0.16600500000000001</c:v>
                </c:pt>
                <c:pt idx="409">
                  <c:v>0.16600500000000001</c:v>
                </c:pt>
                <c:pt idx="410">
                  <c:v>0.16600500000000001</c:v>
                </c:pt>
                <c:pt idx="411">
                  <c:v>0.16600500000000001</c:v>
                </c:pt>
                <c:pt idx="412">
                  <c:v>0.16600500000000001</c:v>
                </c:pt>
                <c:pt idx="413">
                  <c:v>0.16600500000000001</c:v>
                </c:pt>
                <c:pt idx="414">
                  <c:v>0.16600500000000001</c:v>
                </c:pt>
                <c:pt idx="415">
                  <c:v>0.16600500000000001</c:v>
                </c:pt>
                <c:pt idx="416">
                  <c:v>0.16600500000000001</c:v>
                </c:pt>
                <c:pt idx="417">
                  <c:v>0.16600500000000001</c:v>
                </c:pt>
                <c:pt idx="418">
                  <c:v>0.16600500000000001</c:v>
                </c:pt>
                <c:pt idx="419">
                  <c:v>0.16600500000000001</c:v>
                </c:pt>
                <c:pt idx="420">
                  <c:v>0.16600500000000001</c:v>
                </c:pt>
                <c:pt idx="421">
                  <c:v>0.16600500000000001</c:v>
                </c:pt>
                <c:pt idx="422">
                  <c:v>0.16600500000000001</c:v>
                </c:pt>
                <c:pt idx="423">
                  <c:v>0.16600500000000001</c:v>
                </c:pt>
                <c:pt idx="424">
                  <c:v>0.15842600000000001</c:v>
                </c:pt>
                <c:pt idx="425">
                  <c:v>0.15842600000000001</c:v>
                </c:pt>
                <c:pt idx="426">
                  <c:v>0.15842600000000001</c:v>
                </c:pt>
                <c:pt idx="427">
                  <c:v>0.15842600000000001</c:v>
                </c:pt>
                <c:pt idx="428">
                  <c:v>0.15842600000000001</c:v>
                </c:pt>
                <c:pt idx="429">
                  <c:v>0.15842600000000001</c:v>
                </c:pt>
                <c:pt idx="430">
                  <c:v>0.15842600000000001</c:v>
                </c:pt>
                <c:pt idx="431">
                  <c:v>0.15842600000000001</c:v>
                </c:pt>
                <c:pt idx="432">
                  <c:v>0.15842600000000001</c:v>
                </c:pt>
                <c:pt idx="433">
                  <c:v>0.15842600000000001</c:v>
                </c:pt>
                <c:pt idx="434">
                  <c:v>0.15842600000000001</c:v>
                </c:pt>
                <c:pt idx="435">
                  <c:v>0.15842600000000001</c:v>
                </c:pt>
                <c:pt idx="436">
                  <c:v>0.15842600000000001</c:v>
                </c:pt>
                <c:pt idx="437">
                  <c:v>0.15842600000000001</c:v>
                </c:pt>
                <c:pt idx="438">
                  <c:v>0.15842600000000001</c:v>
                </c:pt>
                <c:pt idx="439">
                  <c:v>0.15842600000000001</c:v>
                </c:pt>
                <c:pt idx="440">
                  <c:v>0.15842600000000001</c:v>
                </c:pt>
                <c:pt idx="441">
                  <c:v>0.15842600000000001</c:v>
                </c:pt>
                <c:pt idx="442">
                  <c:v>0.15842600000000001</c:v>
                </c:pt>
                <c:pt idx="443">
                  <c:v>0.15842600000000001</c:v>
                </c:pt>
                <c:pt idx="444">
                  <c:v>0.15842600000000001</c:v>
                </c:pt>
                <c:pt idx="445">
                  <c:v>0.15842600000000001</c:v>
                </c:pt>
                <c:pt idx="446">
                  <c:v>0.15842600000000001</c:v>
                </c:pt>
                <c:pt idx="447">
                  <c:v>0.15842600000000001</c:v>
                </c:pt>
                <c:pt idx="448">
                  <c:v>0.15842600000000001</c:v>
                </c:pt>
                <c:pt idx="449">
                  <c:v>0.15842600000000001</c:v>
                </c:pt>
                <c:pt idx="450">
                  <c:v>0.15842600000000001</c:v>
                </c:pt>
                <c:pt idx="451">
                  <c:v>0.15842600000000001</c:v>
                </c:pt>
                <c:pt idx="452">
                  <c:v>0.15842600000000001</c:v>
                </c:pt>
                <c:pt idx="453">
                  <c:v>0.15842600000000001</c:v>
                </c:pt>
                <c:pt idx="454">
                  <c:v>0.15842600000000001</c:v>
                </c:pt>
                <c:pt idx="455">
                  <c:v>0.30284899999999998</c:v>
                </c:pt>
                <c:pt idx="456">
                  <c:v>0.30284899999999998</c:v>
                </c:pt>
                <c:pt idx="457">
                  <c:v>0.30284899999999998</c:v>
                </c:pt>
                <c:pt idx="458">
                  <c:v>0.30284899999999998</c:v>
                </c:pt>
                <c:pt idx="459">
                  <c:v>0.30284899999999998</c:v>
                </c:pt>
                <c:pt idx="460">
                  <c:v>0.30284899999999998</c:v>
                </c:pt>
                <c:pt idx="461">
                  <c:v>0.30284899999999998</c:v>
                </c:pt>
                <c:pt idx="462">
                  <c:v>0.30284899999999998</c:v>
                </c:pt>
                <c:pt idx="463">
                  <c:v>0.30284899999999998</c:v>
                </c:pt>
                <c:pt idx="464">
                  <c:v>0.30284899999999998</c:v>
                </c:pt>
                <c:pt idx="465">
                  <c:v>0.30284899999999998</c:v>
                </c:pt>
                <c:pt idx="466">
                  <c:v>0.30284899999999998</c:v>
                </c:pt>
                <c:pt idx="467">
                  <c:v>0.30284899999999998</c:v>
                </c:pt>
                <c:pt idx="468">
                  <c:v>0.30284899999999998</c:v>
                </c:pt>
                <c:pt idx="469">
                  <c:v>0.30284899999999998</c:v>
                </c:pt>
                <c:pt idx="470">
                  <c:v>0.30284899999999998</c:v>
                </c:pt>
                <c:pt idx="471">
                  <c:v>0.30284899999999998</c:v>
                </c:pt>
                <c:pt idx="472">
                  <c:v>0.30284899999999998</c:v>
                </c:pt>
                <c:pt idx="473">
                  <c:v>0.30284899999999998</c:v>
                </c:pt>
                <c:pt idx="474">
                  <c:v>0.30284899999999998</c:v>
                </c:pt>
                <c:pt idx="475">
                  <c:v>0.30284899999999998</c:v>
                </c:pt>
                <c:pt idx="476">
                  <c:v>0.30284899999999998</c:v>
                </c:pt>
                <c:pt idx="477">
                  <c:v>0.30284899999999998</c:v>
                </c:pt>
                <c:pt idx="478">
                  <c:v>0.30284899999999998</c:v>
                </c:pt>
                <c:pt idx="479">
                  <c:v>0.30284899999999998</c:v>
                </c:pt>
                <c:pt idx="480">
                  <c:v>0.30284899999999998</c:v>
                </c:pt>
                <c:pt idx="481">
                  <c:v>0.30284899999999998</c:v>
                </c:pt>
                <c:pt idx="482">
                  <c:v>0.30284899999999998</c:v>
                </c:pt>
                <c:pt idx="483">
                  <c:v>0.30284899999999998</c:v>
                </c:pt>
                <c:pt idx="484">
                  <c:v>0.30284899999999998</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numCache>
            </c:numRef>
          </c:val>
          <c:extLst>
            <c:ext xmlns:c16="http://schemas.microsoft.com/office/drawing/2014/chart" uri="{C3380CC4-5D6E-409C-BE32-E72D297353CC}">
              <c16:uniqueId val="{00000003-0EFB-409A-956B-4B40A2F06C04}"/>
            </c:ext>
          </c:extLst>
        </c:ser>
        <c:ser>
          <c:idx val="4"/>
          <c:order val="4"/>
          <c:tx>
            <c:strRef>
              <c:f>'STATUS II IBÉRICO_SALIDA'!$R$1</c:f>
              <c:strCache>
                <c:ptCount val="1"/>
                <c:pt idx="0">
                  <c:v>D/WD</c:v>
                </c:pt>
              </c:strCache>
            </c:strRef>
          </c:tx>
          <c:spPr>
            <a:solidFill>
              <a:srgbClr val="FFB81C"/>
            </a:solidFill>
            <a:ln w="6350">
              <a:noFill/>
            </a:ln>
          </c:spPr>
          <c:cat>
            <c:numRef>
              <c:f>'STATUS II PIRINEOS_SALIDA'!$M$367:$M$1004</c:f>
              <c:numCache>
                <c:formatCode>m/d/yyyy</c:formatCode>
                <c:ptCount val="638"/>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numCache>
            </c:numRef>
          </c:cat>
          <c:val>
            <c:numRef>
              <c:f>'STATUS II IBÉRICO_SALIDA'!$R$367:$R$1004</c:f>
              <c:numCache>
                <c:formatCode>#,##0</c:formatCode>
                <c:ptCount val="63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5.2335E-2</c:v>
                </c:pt>
                <c:pt idx="60">
                  <c:v>4.0304E-2</c:v>
                </c:pt>
                <c:pt idx="61">
                  <c:v>3.9702000000000001E-2</c:v>
                </c:pt>
                <c:pt idx="62">
                  <c:v>4.0785000000000002E-2</c:v>
                </c:pt>
                <c:pt idx="63">
                  <c:v>4.0785000000000002E-2</c:v>
                </c:pt>
                <c:pt idx="64">
                  <c:v>4.0785000000000002E-2</c:v>
                </c:pt>
                <c:pt idx="65">
                  <c:v>4.0785000000000002E-2</c:v>
                </c:pt>
                <c:pt idx="66">
                  <c:v>4.0905999999999998E-2</c:v>
                </c:pt>
                <c:pt idx="67">
                  <c:v>4.0905999999999998E-2</c:v>
                </c:pt>
                <c:pt idx="68">
                  <c:v>4.0905999999999998E-2</c:v>
                </c:pt>
                <c:pt idx="69">
                  <c:v>4.0905999999999998E-2</c:v>
                </c:pt>
                <c:pt idx="70">
                  <c:v>4.0905999999999998E-2</c:v>
                </c:pt>
                <c:pt idx="71">
                  <c:v>4.0905999999999998E-2</c:v>
                </c:pt>
                <c:pt idx="72">
                  <c:v>4.0905999999999998E-2</c:v>
                </c:pt>
                <c:pt idx="73">
                  <c:v>3.1400999999999998E-2</c:v>
                </c:pt>
                <c:pt idx="74">
                  <c:v>3.3687000000000002E-2</c:v>
                </c:pt>
                <c:pt idx="75">
                  <c:v>3.3687000000000002E-2</c:v>
                </c:pt>
                <c:pt idx="76">
                  <c:v>3.3687000000000002E-2</c:v>
                </c:pt>
                <c:pt idx="77">
                  <c:v>3.3687000000000002E-2</c:v>
                </c:pt>
                <c:pt idx="78">
                  <c:v>3.3687000000000002E-2</c:v>
                </c:pt>
                <c:pt idx="79">
                  <c:v>3.7176000000000001E-2</c:v>
                </c:pt>
                <c:pt idx="80">
                  <c:v>3.7176000000000001E-2</c:v>
                </c:pt>
                <c:pt idx="81">
                  <c:v>3.7176000000000001E-2</c:v>
                </c:pt>
                <c:pt idx="82">
                  <c:v>5.8686000000000002E-2</c:v>
                </c:pt>
                <c:pt idx="83">
                  <c:v>3.7176000000000001E-2</c:v>
                </c:pt>
                <c:pt idx="84">
                  <c:v>3.7176000000000001E-2</c:v>
                </c:pt>
                <c:pt idx="85">
                  <c:v>3.7176000000000001E-2</c:v>
                </c:pt>
                <c:pt idx="86">
                  <c:v>3.1281000000000003E-2</c:v>
                </c:pt>
                <c:pt idx="87">
                  <c:v>3.7296000000000003E-2</c:v>
                </c:pt>
                <c:pt idx="88">
                  <c:v>3.7296000000000003E-2</c:v>
                </c:pt>
                <c:pt idx="89">
                  <c:v>3.7296000000000003E-2</c:v>
                </c:pt>
                <c:pt idx="90">
                  <c:v>0</c:v>
                </c:pt>
                <c:pt idx="91">
                  <c:v>0</c:v>
                </c:pt>
                <c:pt idx="92">
                  <c:v>0</c:v>
                </c:pt>
                <c:pt idx="93">
                  <c:v>0</c:v>
                </c:pt>
                <c:pt idx="94">
                  <c:v>0</c:v>
                </c:pt>
                <c:pt idx="95">
                  <c:v>0</c:v>
                </c:pt>
                <c:pt idx="96">
                  <c:v>0</c:v>
                </c:pt>
                <c:pt idx="97">
                  <c:v>0</c:v>
                </c:pt>
                <c:pt idx="98">
                  <c:v>0</c:v>
                </c:pt>
                <c:pt idx="99">
                  <c:v>0</c:v>
                </c:pt>
                <c:pt idx="100">
                  <c:v>0</c:v>
                </c:pt>
                <c:pt idx="101">
                  <c:v>0</c:v>
                </c:pt>
                <c:pt idx="102">
                  <c:v>2.4062E-2</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1.01E-3</c:v>
                </c:pt>
                <c:pt idx="136">
                  <c:v>0</c:v>
                </c:pt>
                <c:pt idx="137">
                  <c:v>0</c:v>
                </c:pt>
                <c:pt idx="138">
                  <c:v>9.8696260000000002</c:v>
                </c:pt>
                <c:pt idx="139">
                  <c:v>9.8776150000000005</c:v>
                </c:pt>
                <c:pt idx="140">
                  <c:v>0</c:v>
                </c:pt>
                <c:pt idx="141">
                  <c:v>0</c:v>
                </c:pt>
                <c:pt idx="142">
                  <c:v>0</c:v>
                </c:pt>
                <c:pt idx="143">
                  <c:v>0</c:v>
                </c:pt>
                <c:pt idx="144">
                  <c:v>0</c:v>
                </c:pt>
                <c:pt idx="145">
                  <c:v>9.1236680000000003</c:v>
                </c:pt>
                <c:pt idx="146">
                  <c:v>9.1236680000000003</c:v>
                </c:pt>
                <c:pt idx="147">
                  <c:v>9.1236680000000003</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6.8576999999999999E-2</c:v>
                </c:pt>
                <c:pt idx="182">
                  <c:v>6.8576999999999999E-2</c:v>
                </c:pt>
                <c:pt idx="183">
                  <c:v>7.4593000000000007E-2</c:v>
                </c:pt>
                <c:pt idx="184">
                  <c:v>7.4593000000000007E-2</c:v>
                </c:pt>
                <c:pt idx="185">
                  <c:v>7.6998999999999998E-2</c:v>
                </c:pt>
                <c:pt idx="186">
                  <c:v>7.6998999999999998E-2</c:v>
                </c:pt>
                <c:pt idx="187">
                  <c:v>7.6998999999999998E-2</c:v>
                </c:pt>
                <c:pt idx="188">
                  <c:v>7.6998999999999998E-2</c:v>
                </c:pt>
                <c:pt idx="189">
                  <c:v>7.6998999999999998E-2</c:v>
                </c:pt>
                <c:pt idx="190">
                  <c:v>7.6998999999999998E-2</c:v>
                </c:pt>
                <c:pt idx="191">
                  <c:v>7.6998999999999998E-2</c:v>
                </c:pt>
                <c:pt idx="192">
                  <c:v>7.6998999999999998E-2</c:v>
                </c:pt>
                <c:pt idx="193">
                  <c:v>7.6998999999999998E-2</c:v>
                </c:pt>
                <c:pt idx="194">
                  <c:v>7.6998999999999998E-2</c:v>
                </c:pt>
                <c:pt idx="195">
                  <c:v>7.6998999999999998E-2</c:v>
                </c:pt>
                <c:pt idx="196">
                  <c:v>7.6998999999999998E-2</c:v>
                </c:pt>
                <c:pt idx="197">
                  <c:v>7.3389999999999997E-2</c:v>
                </c:pt>
                <c:pt idx="198">
                  <c:v>7.3389999999999997E-2</c:v>
                </c:pt>
                <c:pt idx="199">
                  <c:v>7.3389999999999997E-2</c:v>
                </c:pt>
                <c:pt idx="200">
                  <c:v>7.3389999999999997E-2</c:v>
                </c:pt>
                <c:pt idx="201">
                  <c:v>7.3389999999999997E-2</c:v>
                </c:pt>
                <c:pt idx="202">
                  <c:v>7.3389999999999997E-2</c:v>
                </c:pt>
                <c:pt idx="203">
                  <c:v>7.3389999999999997E-2</c:v>
                </c:pt>
                <c:pt idx="204">
                  <c:v>7.3389999999999997E-2</c:v>
                </c:pt>
                <c:pt idx="205">
                  <c:v>7.3389999999999997E-2</c:v>
                </c:pt>
                <c:pt idx="206">
                  <c:v>7.2667999999999996E-2</c:v>
                </c:pt>
                <c:pt idx="207">
                  <c:v>7.2667999999999996E-2</c:v>
                </c:pt>
                <c:pt idx="208">
                  <c:v>7.2667999999999996E-2</c:v>
                </c:pt>
                <c:pt idx="209">
                  <c:v>7.2667999999999996E-2</c:v>
                </c:pt>
                <c:pt idx="210">
                  <c:v>7.2667999999999996E-2</c:v>
                </c:pt>
                <c:pt idx="211">
                  <c:v>7.2667999999999996E-2</c:v>
                </c:pt>
                <c:pt idx="212">
                  <c:v>5.0531E-2</c:v>
                </c:pt>
                <c:pt idx="213">
                  <c:v>5.0531E-2</c:v>
                </c:pt>
                <c:pt idx="214">
                  <c:v>5.0531E-2</c:v>
                </c:pt>
                <c:pt idx="215">
                  <c:v>5.0531E-2</c:v>
                </c:pt>
                <c:pt idx="216">
                  <c:v>5.0531E-2</c:v>
                </c:pt>
                <c:pt idx="217">
                  <c:v>5.0531E-2</c:v>
                </c:pt>
                <c:pt idx="218">
                  <c:v>5.0531E-2</c:v>
                </c:pt>
                <c:pt idx="219">
                  <c:v>5.0531E-2</c:v>
                </c:pt>
                <c:pt idx="220">
                  <c:v>5.0531E-2</c:v>
                </c:pt>
                <c:pt idx="221">
                  <c:v>5.0531E-2</c:v>
                </c:pt>
                <c:pt idx="222">
                  <c:v>5.0531E-2</c:v>
                </c:pt>
                <c:pt idx="223">
                  <c:v>5.0531E-2</c:v>
                </c:pt>
                <c:pt idx="224">
                  <c:v>5.0531E-2</c:v>
                </c:pt>
                <c:pt idx="225">
                  <c:v>5.0531E-2</c:v>
                </c:pt>
                <c:pt idx="226">
                  <c:v>5.0531E-2</c:v>
                </c:pt>
                <c:pt idx="227">
                  <c:v>5.0531E-2</c:v>
                </c:pt>
                <c:pt idx="228">
                  <c:v>5.0531E-2</c:v>
                </c:pt>
                <c:pt idx="229">
                  <c:v>5.0531E-2</c:v>
                </c:pt>
                <c:pt idx="230">
                  <c:v>5.0531E-2</c:v>
                </c:pt>
                <c:pt idx="231">
                  <c:v>5.0531E-2</c:v>
                </c:pt>
                <c:pt idx="232">
                  <c:v>5.0531E-2</c:v>
                </c:pt>
                <c:pt idx="233">
                  <c:v>5.0531E-2</c:v>
                </c:pt>
                <c:pt idx="234">
                  <c:v>5.0531E-2</c:v>
                </c:pt>
                <c:pt idx="235">
                  <c:v>5.0531E-2</c:v>
                </c:pt>
                <c:pt idx="236">
                  <c:v>5.0531E-2</c:v>
                </c:pt>
                <c:pt idx="237">
                  <c:v>5.0531E-2</c:v>
                </c:pt>
                <c:pt idx="238">
                  <c:v>5.0531E-2</c:v>
                </c:pt>
                <c:pt idx="239">
                  <c:v>5.0531E-2</c:v>
                </c:pt>
                <c:pt idx="240">
                  <c:v>5.0531E-2</c:v>
                </c:pt>
                <c:pt idx="241">
                  <c:v>5.0531E-2</c:v>
                </c:pt>
                <c:pt idx="242">
                  <c:v>5.0531E-2</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1.2030000000000001E-3</c:v>
                </c:pt>
                <c:pt idx="312">
                  <c:v>0</c:v>
                </c:pt>
                <c:pt idx="313">
                  <c:v>0</c:v>
                </c:pt>
                <c:pt idx="314">
                  <c:v>0</c:v>
                </c:pt>
                <c:pt idx="315">
                  <c:v>0</c:v>
                </c:pt>
                <c:pt idx="316">
                  <c:v>0</c:v>
                </c:pt>
                <c:pt idx="317">
                  <c:v>2.2130000000000001E-3</c:v>
                </c:pt>
                <c:pt idx="318">
                  <c:v>2.2130000000000001E-3</c:v>
                </c:pt>
                <c:pt idx="319">
                  <c:v>2.2130000000000001E-3</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2.5999999999999998E-5</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4.8099999999999998E-4</c:v>
                </c:pt>
                <c:pt idx="423">
                  <c:v>4.8099999999999998E-4</c:v>
                </c:pt>
                <c:pt idx="424">
                  <c:v>1.0106E-2</c:v>
                </c:pt>
                <c:pt idx="425">
                  <c:v>1.0106E-2</c:v>
                </c:pt>
                <c:pt idx="426">
                  <c:v>1.0106E-2</c:v>
                </c:pt>
                <c:pt idx="427">
                  <c:v>1.0106E-2</c:v>
                </c:pt>
                <c:pt idx="428">
                  <c:v>1.0106E-2</c:v>
                </c:pt>
                <c:pt idx="429">
                  <c:v>1.0106E-2</c:v>
                </c:pt>
                <c:pt idx="430">
                  <c:v>1.0106E-2</c:v>
                </c:pt>
                <c:pt idx="431">
                  <c:v>1.0106E-2</c:v>
                </c:pt>
                <c:pt idx="432">
                  <c:v>1.0106E-2</c:v>
                </c:pt>
                <c:pt idx="433">
                  <c:v>1.0106E-2</c:v>
                </c:pt>
                <c:pt idx="434">
                  <c:v>1.0106E-2</c:v>
                </c:pt>
                <c:pt idx="435">
                  <c:v>1.0106E-2</c:v>
                </c:pt>
                <c:pt idx="436">
                  <c:v>1.0106E-2</c:v>
                </c:pt>
                <c:pt idx="437">
                  <c:v>1.0106E-2</c:v>
                </c:pt>
                <c:pt idx="438">
                  <c:v>1.0106E-2</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numCache>
            </c:numRef>
          </c:val>
          <c:extLst>
            <c:ext xmlns:c16="http://schemas.microsoft.com/office/drawing/2014/chart" uri="{C3380CC4-5D6E-409C-BE32-E72D297353CC}">
              <c16:uniqueId val="{00000004-0EFB-409A-956B-4B40A2F06C04}"/>
            </c:ext>
          </c:extLst>
        </c:ser>
        <c:dLbls>
          <c:showLegendKey val="0"/>
          <c:showVal val="0"/>
          <c:showCatName val="0"/>
          <c:showSerName val="0"/>
          <c:showPercent val="0"/>
          <c:showBubbleSize val="0"/>
        </c:dLbls>
        <c:axId val="1536831136"/>
        <c:axId val="1536825152"/>
      </c:areaChart>
      <c:lineChart>
        <c:grouping val="standard"/>
        <c:varyColors val="0"/>
        <c:ser>
          <c:idx val="5"/>
          <c:order val="5"/>
          <c:tx>
            <c:strRef>
              <c:f>'STATUS II IBÉRICO_SALIDA'!$T$1</c:f>
              <c:strCache>
                <c:ptCount val="1"/>
                <c:pt idx="0">
                  <c:v>Technical</c:v>
                </c:pt>
              </c:strCache>
            </c:strRef>
          </c:tx>
          <c:spPr>
            <a:ln w="6350">
              <a:solidFill>
                <a:srgbClr val="FF0000"/>
              </a:solidFill>
            </a:ln>
          </c:spPr>
          <c:marker>
            <c:symbol val="none"/>
          </c:marker>
          <c:cat>
            <c:numRef>
              <c:f>'STATUS II PIRINEOS_SALIDA'!$B$367:$B$790</c:f>
              <c:numCache>
                <c:formatCode>m/d/yyyy</c:formatCode>
                <c:ptCount val="424"/>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numCache>
            </c:numRef>
          </c:cat>
          <c:val>
            <c:numRef>
              <c:f>'STATUS II IBÉRICO_SALIDA'!$T$367:$T$1004</c:f>
              <c:numCache>
                <c:formatCode>#,##0</c:formatCode>
                <c:ptCount val="638"/>
                <c:pt idx="0">
                  <c:v>144.37440000000001</c:v>
                </c:pt>
                <c:pt idx="1">
                  <c:v>144.37440000000001</c:v>
                </c:pt>
                <c:pt idx="2">
                  <c:v>144.37440000000001</c:v>
                </c:pt>
                <c:pt idx="3">
                  <c:v>144.37440000000001</c:v>
                </c:pt>
                <c:pt idx="4">
                  <c:v>144.37440000000001</c:v>
                </c:pt>
                <c:pt idx="5">
                  <c:v>144.37440000000001</c:v>
                </c:pt>
                <c:pt idx="6">
                  <c:v>144.37440000000001</c:v>
                </c:pt>
                <c:pt idx="7">
                  <c:v>144.37440000000001</c:v>
                </c:pt>
                <c:pt idx="8">
                  <c:v>144.37440000000001</c:v>
                </c:pt>
                <c:pt idx="9">
                  <c:v>144.37440000000001</c:v>
                </c:pt>
                <c:pt idx="10">
                  <c:v>144.37440000000001</c:v>
                </c:pt>
                <c:pt idx="11">
                  <c:v>144.37440000000001</c:v>
                </c:pt>
                <c:pt idx="12">
                  <c:v>144.37440000000001</c:v>
                </c:pt>
                <c:pt idx="13">
                  <c:v>144.37440000000001</c:v>
                </c:pt>
                <c:pt idx="14">
                  <c:v>144.37440000000001</c:v>
                </c:pt>
                <c:pt idx="15">
                  <c:v>144.37440000000001</c:v>
                </c:pt>
                <c:pt idx="16">
                  <c:v>144.37440000000001</c:v>
                </c:pt>
                <c:pt idx="17">
                  <c:v>144.37440000000001</c:v>
                </c:pt>
                <c:pt idx="18">
                  <c:v>144.37440000000001</c:v>
                </c:pt>
                <c:pt idx="19">
                  <c:v>144.37440000000001</c:v>
                </c:pt>
                <c:pt idx="20">
                  <c:v>144.37440000000001</c:v>
                </c:pt>
                <c:pt idx="21">
                  <c:v>144.37440000000001</c:v>
                </c:pt>
                <c:pt idx="22">
                  <c:v>144.37440000000001</c:v>
                </c:pt>
                <c:pt idx="23">
                  <c:v>144.37440000000001</c:v>
                </c:pt>
                <c:pt idx="24">
                  <c:v>144.37440000000001</c:v>
                </c:pt>
                <c:pt idx="25">
                  <c:v>144.37440000000001</c:v>
                </c:pt>
                <c:pt idx="26">
                  <c:v>144.37440000000001</c:v>
                </c:pt>
                <c:pt idx="27">
                  <c:v>144.37440000000001</c:v>
                </c:pt>
                <c:pt idx="28">
                  <c:v>144.37440000000001</c:v>
                </c:pt>
                <c:pt idx="29">
                  <c:v>144.37440000000001</c:v>
                </c:pt>
                <c:pt idx="30">
                  <c:v>144.37440000000001</c:v>
                </c:pt>
                <c:pt idx="31">
                  <c:v>144.37440000000001</c:v>
                </c:pt>
                <c:pt idx="32">
                  <c:v>144.37440000000001</c:v>
                </c:pt>
                <c:pt idx="33">
                  <c:v>144.37440000000001</c:v>
                </c:pt>
                <c:pt idx="34">
                  <c:v>144.37440000000001</c:v>
                </c:pt>
                <c:pt idx="35">
                  <c:v>144.37440000000001</c:v>
                </c:pt>
                <c:pt idx="36">
                  <c:v>144.37440000000001</c:v>
                </c:pt>
                <c:pt idx="37">
                  <c:v>144.37440000000001</c:v>
                </c:pt>
                <c:pt idx="38">
                  <c:v>144.37440000000001</c:v>
                </c:pt>
                <c:pt idx="39">
                  <c:v>144.37440000000001</c:v>
                </c:pt>
                <c:pt idx="40">
                  <c:v>144.37440000000001</c:v>
                </c:pt>
                <c:pt idx="41">
                  <c:v>144.37440000000001</c:v>
                </c:pt>
                <c:pt idx="42">
                  <c:v>144.37440000000001</c:v>
                </c:pt>
                <c:pt idx="43">
                  <c:v>144.37440000000001</c:v>
                </c:pt>
                <c:pt idx="44">
                  <c:v>144.37440000000001</c:v>
                </c:pt>
                <c:pt idx="45">
                  <c:v>144.37440000000001</c:v>
                </c:pt>
                <c:pt idx="46">
                  <c:v>144.37440000000001</c:v>
                </c:pt>
                <c:pt idx="47">
                  <c:v>144.37440000000001</c:v>
                </c:pt>
                <c:pt idx="48">
                  <c:v>144.37440000000001</c:v>
                </c:pt>
                <c:pt idx="49">
                  <c:v>144.37440000000001</c:v>
                </c:pt>
                <c:pt idx="50">
                  <c:v>144.37440000000001</c:v>
                </c:pt>
                <c:pt idx="51">
                  <c:v>144.37440000000001</c:v>
                </c:pt>
                <c:pt idx="52">
                  <c:v>144.37440000000001</c:v>
                </c:pt>
                <c:pt idx="53">
                  <c:v>144.37440000000001</c:v>
                </c:pt>
                <c:pt idx="54">
                  <c:v>144.37440000000001</c:v>
                </c:pt>
                <c:pt idx="55">
                  <c:v>144.37440000000001</c:v>
                </c:pt>
                <c:pt idx="56">
                  <c:v>144.37440000000001</c:v>
                </c:pt>
                <c:pt idx="57">
                  <c:v>144.37440000000001</c:v>
                </c:pt>
                <c:pt idx="58">
                  <c:v>144.37440000000001</c:v>
                </c:pt>
                <c:pt idx="59">
                  <c:v>144.37440000000001</c:v>
                </c:pt>
                <c:pt idx="60">
                  <c:v>144.37440000000001</c:v>
                </c:pt>
                <c:pt idx="61">
                  <c:v>144.37440000000001</c:v>
                </c:pt>
                <c:pt idx="62">
                  <c:v>144.37440000000001</c:v>
                </c:pt>
                <c:pt idx="63">
                  <c:v>144.37440000000001</c:v>
                </c:pt>
                <c:pt idx="64">
                  <c:v>144.37440000000001</c:v>
                </c:pt>
                <c:pt idx="65">
                  <c:v>144.37440000000001</c:v>
                </c:pt>
                <c:pt idx="66">
                  <c:v>144.37440000000001</c:v>
                </c:pt>
                <c:pt idx="67">
                  <c:v>144.37440000000001</c:v>
                </c:pt>
                <c:pt idx="68">
                  <c:v>144.37440000000001</c:v>
                </c:pt>
                <c:pt idx="69">
                  <c:v>144.37440000000001</c:v>
                </c:pt>
                <c:pt idx="70">
                  <c:v>144.37440000000001</c:v>
                </c:pt>
                <c:pt idx="71">
                  <c:v>144.37440000000001</c:v>
                </c:pt>
                <c:pt idx="72">
                  <c:v>144.37440000000001</c:v>
                </c:pt>
                <c:pt idx="73">
                  <c:v>144.37440000000001</c:v>
                </c:pt>
                <c:pt idx="74">
                  <c:v>144.37440000000001</c:v>
                </c:pt>
                <c:pt idx="75">
                  <c:v>144.37440000000001</c:v>
                </c:pt>
                <c:pt idx="76">
                  <c:v>144.37440000000001</c:v>
                </c:pt>
                <c:pt idx="77">
                  <c:v>144.37440000000001</c:v>
                </c:pt>
                <c:pt idx="78">
                  <c:v>144.37440000000001</c:v>
                </c:pt>
                <c:pt idx="79">
                  <c:v>144.37440000000001</c:v>
                </c:pt>
                <c:pt idx="80">
                  <c:v>144.37440000000001</c:v>
                </c:pt>
                <c:pt idx="81">
                  <c:v>144.37440000000001</c:v>
                </c:pt>
                <c:pt idx="82">
                  <c:v>144.37440000000001</c:v>
                </c:pt>
                <c:pt idx="83">
                  <c:v>144.37440000000001</c:v>
                </c:pt>
                <c:pt idx="84">
                  <c:v>144.37440000000001</c:v>
                </c:pt>
                <c:pt idx="85">
                  <c:v>144.37440000000001</c:v>
                </c:pt>
                <c:pt idx="86">
                  <c:v>144.37440000000001</c:v>
                </c:pt>
                <c:pt idx="87">
                  <c:v>144.37440000000001</c:v>
                </c:pt>
                <c:pt idx="88">
                  <c:v>144.37440000000001</c:v>
                </c:pt>
                <c:pt idx="89">
                  <c:v>144.37440000000001</c:v>
                </c:pt>
                <c:pt idx="90">
                  <c:v>144.37440000000001</c:v>
                </c:pt>
                <c:pt idx="91">
                  <c:v>144.37440000000001</c:v>
                </c:pt>
                <c:pt idx="92">
                  <c:v>144.37440000000001</c:v>
                </c:pt>
                <c:pt idx="93">
                  <c:v>144.37440000000001</c:v>
                </c:pt>
                <c:pt idx="94">
                  <c:v>144.37440000000001</c:v>
                </c:pt>
                <c:pt idx="95">
                  <c:v>144.37440000000001</c:v>
                </c:pt>
                <c:pt idx="96">
                  <c:v>144.37440000000001</c:v>
                </c:pt>
                <c:pt idx="97">
                  <c:v>144.37440000000001</c:v>
                </c:pt>
                <c:pt idx="98">
                  <c:v>144.37440000000001</c:v>
                </c:pt>
                <c:pt idx="99">
                  <c:v>144.37440000000001</c:v>
                </c:pt>
                <c:pt idx="100">
                  <c:v>144.37440000000001</c:v>
                </c:pt>
                <c:pt idx="101">
                  <c:v>144.37440000000001</c:v>
                </c:pt>
                <c:pt idx="102">
                  <c:v>144.37440000000001</c:v>
                </c:pt>
                <c:pt idx="103">
                  <c:v>144.37440000000001</c:v>
                </c:pt>
                <c:pt idx="104">
                  <c:v>144.37440000000001</c:v>
                </c:pt>
                <c:pt idx="105">
                  <c:v>144.37440000000001</c:v>
                </c:pt>
                <c:pt idx="106">
                  <c:v>144.37440000000001</c:v>
                </c:pt>
                <c:pt idx="107">
                  <c:v>144.37440000000001</c:v>
                </c:pt>
                <c:pt idx="108">
                  <c:v>144.37440000000001</c:v>
                </c:pt>
                <c:pt idx="109">
                  <c:v>144.37440000000001</c:v>
                </c:pt>
                <c:pt idx="110">
                  <c:v>144.37440000000001</c:v>
                </c:pt>
                <c:pt idx="111">
                  <c:v>144.37440000000001</c:v>
                </c:pt>
                <c:pt idx="112">
                  <c:v>144.37440000000001</c:v>
                </c:pt>
                <c:pt idx="113">
                  <c:v>144.37440000000001</c:v>
                </c:pt>
                <c:pt idx="114">
                  <c:v>144.37440000000001</c:v>
                </c:pt>
                <c:pt idx="115">
                  <c:v>144.37440000000001</c:v>
                </c:pt>
                <c:pt idx="116">
                  <c:v>144.37440000000001</c:v>
                </c:pt>
                <c:pt idx="117">
                  <c:v>144.37440000000001</c:v>
                </c:pt>
                <c:pt idx="118">
                  <c:v>144.37440000000001</c:v>
                </c:pt>
                <c:pt idx="119">
                  <c:v>144.37440000000001</c:v>
                </c:pt>
                <c:pt idx="120">
                  <c:v>144.37440000000001</c:v>
                </c:pt>
                <c:pt idx="121">
                  <c:v>144.37440000000001</c:v>
                </c:pt>
                <c:pt idx="122">
                  <c:v>144.37440000000001</c:v>
                </c:pt>
                <c:pt idx="123">
                  <c:v>144.37440000000001</c:v>
                </c:pt>
                <c:pt idx="124">
                  <c:v>144.37440000000001</c:v>
                </c:pt>
                <c:pt idx="125">
                  <c:v>144.37440000000001</c:v>
                </c:pt>
                <c:pt idx="126">
                  <c:v>144.37440000000001</c:v>
                </c:pt>
                <c:pt idx="127">
                  <c:v>144.37440000000001</c:v>
                </c:pt>
                <c:pt idx="128">
                  <c:v>144.37440000000001</c:v>
                </c:pt>
                <c:pt idx="129">
                  <c:v>144.37440000000001</c:v>
                </c:pt>
                <c:pt idx="130">
                  <c:v>144.37440000000001</c:v>
                </c:pt>
                <c:pt idx="131">
                  <c:v>144.37440000000001</c:v>
                </c:pt>
                <c:pt idx="132">
                  <c:v>144.37440000000001</c:v>
                </c:pt>
                <c:pt idx="133">
                  <c:v>144.37440000000001</c:v>
                </c:pt>
                <c:pt idx="134">
                  <c:v>144.37440000000001</c:v>
                </c:pt>
                <c:pt idx="135">
                  <c:v>144.37440000000001</c:v>
                </c:pt>
                <c:pt idx="136">
                  <c:v>144.37440000000001</c:v>
                </c:pt>
                <c:pt idx="137">
                  <c:v>144.37440000000001</c:v>
                </c:pt>
                <c:pt idx="138">
                  <c:v>144.37440000000001</c:v>
                </c:pt>
                <c:pt idx="139">
                  <c:v>144.37440000000001</c:v>
                </c:pt>
                <c:pt idx="140">
                  <c:v>144.37440000000001</c:v>
                </c:pt>
                <c:pt idx="141">
                  <c:v>144.37440000000001</c:v>
                </c:pt>
                <c:pt idx="142">
                  <c:v>144.37440000000001</c:v>
                </c:pt>
                <c:pt idx="143">
                  <c:v>144.37440000000001</c:v>
                </c:pt>
                <c:pt idx="144">
                  <c:v>144.37440000000001</c:v>
                </c:pt>
                <c:pt idx="145">
                  <c:v>144.37440000000001</c:v>
                </c:pt>
                <c:pt idx="146">
                  <c:v>144.37440000000001</c:v>
                </c:pt>
                <c:pt idx="147">
                  <c:v>144.37440000000001</c:v>
                </c:pt>
                <c:pt idx="148">
                  <c:v>144.37440000000001</c:v>
                </c:pt>
                <c:pt idx="149">
                  <c:v>144.37440000000001</c:v>
                </c:pt>
                <c:pt idx="150">
                  <c:v>144.37440000000001</c:v>
                </c:pt>
                <c:pt idx="151">
                  <c:v>144.37440000000001</c:v>
                </c:pt>
                <c:pt idx="152">
                  <c:v>144.37440000000001</c:v>
                </c:pt>
                <c:pt idx="153">
                  <c:v>144.37440000000001</c:v>
                </c:pt>
                <c:pt idx="154">
                  <c:v>144.37440000000001</c:v>
                </c:pt>
                <c:pt idx="155">
                  <c:v>144.37440000000001</c:v>
                </c:pt>
                <c:pt idx="156">
                  <c:v>144.37440000000001</c:v>
                </c:pt>
                <c:pt idx="157">
                  <c:v>144.37440000000001</c:v>
                </c:pt>
                <c:pt idx="158">
                  <c:v>144.37440000000001</c:v>
                </c:pt>
                <c:pt idx="159">
                  <c:v>144.37440000000001</c:v>
                </c:pt>
                <c:pt idx="160">
                  <c:v>144.37440000000001</c:v>
                </c:pt>
                <c:pt idx="161">
                  <c:v>144.37440000000001</c:v>
                </c:pt>
                <c:pt idx="162">
                  <c:v>144.37440000000001</c:v>
                </c:pt>
                <c:pt idx="163">
                  <c:v>144.37440000000001</c:v>
                </c:pt>
                <c:pt idx="164">
                  <c:v>144.37440000000001</c:v>
                </c:pt>
                <c:pt idx="165">
                  <c:v>144.37440000000001</c:v>
                </c:pt>
                <c:pt idx="166">
                  <c:v>144.37440000000001</c:v>
                </c:pt>
                <c:pt idx="167">
                  <c:v>144.37440000000001</c:v>
                </c:pt>
                <c:pt idx="168">
                  <c:v>144.37440000000001</c:v>
                </c:pt>
                <c:pt idx="169">
                  <c:v>144.37440000000001</c:v>
                </c:pt>
                <c:pt idx="170">
                  <c:v>144.37440000000001</c:v>
                </c:pt>
                <c:pt idx="171">
                  <c:v>144.37440000000001</c:v>
                </c:pt>
                <c:pt idx="172">
                  <c:v>144.37440000000001</c:v>
                </c:pt>
                <c:pt idx="173">
                  <c:v>144.37440000000001</c:v>
                </c:pt>
                <c:pt idx="174">
                  <c:v>144.37440000000001</c:v>
                </c:pt>
                <c:pt idx="175">
                  <c:v>144.37440000000001</c:v>
                </c:pt>
                <c:pt idx="176">
                  <c:v>144.37440000000001</c:v>
                </c:pt>
                <c:pt idx="177">
                  <c:v>144.37440000000001</c:v>
                </c:pt>
                <c:pt idx="178">
                  <c:v>144.37440000000001</c:v>
                </c:pt>
                <c:pt idx="179">
                  <c:v>144.37440000000001</c:v>
                </c:pt>
                <c:pt idx="180">
                  <c:v>144.37440000000001</c:v>
                </c:pt>
                <c:pt idx="181">
                  <c:v>144.37440000000001</c:v>
                </c:pt>
                <c:pt idx="182">
                  <c:v>144.37440000000001</c:v>
                </c:pt>
                <c:pt idx="183">
                  <c:v>144.37440000000001</c:v>
                </c:pt>
                <c:pt idx="184">
                  <c:v>144.37440000000001</c:v>
                </c:pt>
                <c:pt idx="185">
                  <c:v>144.37440000000001</c:v>
                </c:pt>
                <c:pt idx="186">
                  <c:v>144.37440000000001</c:v>
                </c:pt>
                <c:pt idx="187">
                  <c:v>144.37440000000001</c:v>
                </c:pt>
                <c:pt idx="188">
                  <c:v>144.37440000000001</c:v>
                </c:pt>
                <c:pt idx="189">
                  <c:v>144.37440000000001</c:v>
                </c:pt>
                <c:pt idx="190">
                  <c:v>144.37440000000001</c:v>
                </c:pt>
                <c:pt idx="191">
                  <c:v>144.37440000000001</c:v>
                </c:pt>
                <c:pt idx="192">
                  <c:v>144.37440000000001</c:v>
                </c:pt>
                <c:pt idx="193">
                  <c:v>144.37440000000001</c:v>
                </c:pt>
                <c:pt idx="194">
                  <c:v>144.37440000000001</c:v>
                </c:pt>
                <c:pt idx="195">
                  <c:v>144.37440000000001</c:v>
                </c:pt>
                <c:pt idx="196">
                  <c:v>144.37440000000001</c:v>
                </c:pt>
                <c:pt idx="197">
                  <c:v>144.37440000000001</c:v>
                </c:pt>
                <c:pt idx="198">
                  <c:v>144.37440000000001</c:v>
                </c:pt>
                <c:pt idx="199">
                  <c:v>144.37440000000001</c:v>
                </c:pt>
                <c:pt idx="200">
                  <c:v>144.37440000000001</c:v>
                </c:pt>
                <c:pt idx="201">
                  <c:v>144.37440000000001</c:v>
                </c:pt>
                <c:pt idx="202">
                  <c:v>144.37440000000001</c:v>
                </c:pt>
                <c:pt idx="203">
                  <c:v>144.37440000000001</c:v>
                </c:pt>
                <c:pt idx="204">
                  <c:v>144.37440000000001</c:v>
                </c:pt>
                <c:pt idx="205">
                  <c:v>144.37440000000001</c:v>
                </c:pt>
                <c:pt idx="206">
                  <c:v>144.37440000000001</c:v>
                </c:pt>
                <c:pt idx="207">
                  <c:v>144.37440000000001</c:v>
                </c:pt>
                <c:pt idx="208">
                  <c:v>144.37440000000001</c:v>
                </c:pt>
                <c:pt idx="209">
                  <c:v>144.37440000000001</c:v>
                </c:pt>
                <c:pt idx="210">
                  <c:v>144.37440000000001</c:v>
                </c:pt>
                <c:pt idx="211">
                  <c:v>144.37440000000001</c:v>
                </c:pt>
                <c:pt idx="212">
                  <c:v>144.37440000000001</c:v>
                </c:pt>
                <c:pt idx="213">
                  <c:v>144.37440000000001</c:v>
                </c:pt>
                <c:pt idx="214">
                  <c:v>144.37440000000001</c:v>
                </c:pt>
                <c:pt idx="215">
                  <c:v>144.37440000000001</c:v>
                </c:pt>
                <c:pt idx="216">
                  <c:v>144.37440000000001</c:v>
                </c:pt>
                <c:pt idx="217">
                  <c:v>144.37440000000001</c:v>
                </c:pt>
                <c:pt idx="218">
                  <c:v>144.37440000000001</c:v>
                </c:pt>
                <c:pt idx="219">
                  <c:v>144.37440000000001</c:v>
                </c:pt>
                <c:pt idx="220">
                  <c:v>144.37440000000001</c:v>
                </c:pt>
                <c:pt idx="221">
                  <c:v>144.37440000000001</c:v>
                </c:pt>
                <c:pt idx="222">
                  <c:v>144.37440000000001</c:v>
                </c:pt>
                <c:pt idx="223">
                  <c:v>144.37440000000001</c:v>
                </c:pt>
                <c:pt idx="224">
                  <c:v>144.37440000000001</c:v>
                </c:pt>
                <c:pt idx="225">
                  <c:v>144.37440000000001</c:v>
                </c:pt>
                <c:pt idx="226">
                  <c:v>144.37440000000001</c:v>
                </c:pt>
                <c:pt idx="227">
                  <c:v>144.37440000000001</c:v>
                </c:pt>
                <c:pt idx="228">
                  <c:v>144.37440000000001</c:v>
                </c:pt>
                <c:pt idx="229">
                  <c:v>144.37440000000001</c:v>
                </c:pt>
                <c:pt idx="230">
                  <c:v>144.37440000000001</c:v>
                </c:pt>
                <c:pt idx="231">
                  <c:v>144.37440000000001</c:v>
                </c:pt>
                <c:pt idx="232">
                  <c:v>144.37440000000001</c:v>
                </c:pt>
                <c:pt idx="233">
                  <c:v>144.37440000000001</c:v>
                </c:pt>
                <c:pt idx="234">
                  <c:v>144.37440000000001</c:v>
                </c:pt>
                <c:pt idx="235">
                  <c:v>144.37440000000001</c:v>
                </c:pt>
                <c:pt idx="236">
                  <c:v>144.37440000000001</c:v>
                </c:pt>
                <c:pt idx="237">
                  <c:v>144.37440000000001</c:v>
                </c:pt>
                <c:pt idx="238">
                  <c:v>144.37440000000001</c:v>
                </c:pt>
                <c:pt idx="239">
                  <c:v>144.37440000000001</c:v>
                </c:pt>
                <c:pt idx="240">
                  <c:v>144.37440000000001</c:v>
                </c:pt>
                <c:pt idx="241">
                  <c:v>144.37440000000001</c:v>
                </c:pt>
                <c:pt idx="242">
                  <c:v>144.37440000000001</c:v>
                </c:pt>
                <c:pt idx="243">
                  <c:v>144.37440000000001</c:v>
                </c:pt>
                <c:pt idx="244">
                  <c:v>144.37440000000001</c:v>
                </c:pt>
                <c:pt idx="245">
                  <c:v>144.37440000000001</c:v>
                </c:pt>
                <c:pt idx="246">
                  <c:v>144.37440000000001</c:v>
                </c:pt>
                <c:pt idx="247">
                  <c:v>144.37440000000001</c:v>
                </c:pt>
                <c:pt idx="248">
                  <c:v>144.37440000000001</c:v>
                </c:pt>
                <c:pt idx="249">
                  <c:v>144.37440000000001</c:v>
                </c:pt>
                <c:pt idx="250">
                  <c:v>144.37440000000001</c:v>
                </c:pt>
                <c:pt idx="251">
                  <c:v>144.37440000000001</c:v>
                </c:pt>
                <c:pt idx="252">
                  <c:v>144.37440000000001</c:v>
                </c:pt>
                <c:pt idx="253">
                  <c:v>144.37440000000001</c:v>
                </c:pt>
                <c:pt idx="254">
                  <c:v>144.37440000000001</c:v>
                </c:pt>
                <c:pt idx="255">
                  <c:v>144.37440000000001</c:v>
                </c:pt>
                <c:pt idx="256">
                  <c:v>144.37440000000001</c:v>
                </c:pt>
                <c:pt idx="257">
                  <c:v>144.37440000000001</c:v>
                </c:pt>
                <c:pt idx="258">
                  <c:v>144.37440000000001</c:v>
                </c:pt>
                <c:pt idx="259">
                  <c:v>144.37440000000001</c:v>
                </c:pt>
                <c:pt idx="260">
                  <c:v>144.37440000000001</c:v>
                </c:pt>
                <c:pt idx="261">
                  <c:v>144.37440000000001</c:v>
                </c:pt>
                <c:pt idx="262">
                  <c:v>144.37440000000001</c:v>
                </c:pt>
                <c:pt idx="263">
                  <c:v>144.37440000000001</c:v>
                </c:pt>
                <c:pt idx="264">
                  <c:v>144.37440000000001</c:v>
                </c:pt>
                <c:pt idx="265">
                  <c:v>144.37440000000001</c:v>
                </c:pt>
                <c:pt idx="266">
                  <c:v>144.37440000000001</c:v>
                </c:pt>
                <c:pt idx="267">
                  <c:v>144.37440000000001</c:v>
                </c:pt>
                <c:pt idx="268">
                  <c:v>144.37440000000001</c:v>
                </c:pt>
                <c:pt idx="269">
                  <c:v>144.37440000000001</c:v>
                </c:pt>
                <c:pt idx="270">
                  <c:v>144.37440000000001</c:v>
                </c:pt>
                <c:pt idx="271">
                  <c:v>144.37440000000001</c:v>
                </c:pt>
                <c:pt idx="272">
                  <c:v>144.37440000000001</c:v>
                </c:pt>
                <c:pt idx="273">
                  <c:v>144.37440000000001</c:v>
                </c:pt>
                <c:pt idx="274">
                  <c:v>144.37440000000001</c:v>
                </c:pt>
                <c:pt idx="275">
                  <c:v>144.37440000000001</c:v>
                </c:pt>
                <c:pt idx="276">
                  <c:v>144.37440000000001</c:v>
                </c:pt>
                <c:pt idx="277">
                  <c:v>144.37440000000001</c:v>
                </c:pt>
                <c:pt idx="278">
                  <c:v>144.37440000000001</c:v>
                </c:pt>
                <c:pt idx="279">
                  <c:v>144.37440000000001</c:v>
                </c:pt>
                <c:pt idx="280">
                  <c:v>144.37440000000001</c:v>
                </c:pt>
                <c:pt idx="281">
                  <c:v>144.37440000000001</c:v>
                </c:pt>
                <c:pt idx="282">
                  <c:v>144.37440000000001</c:v>
                </c:pt>
                <c:pt idx="283">
                  <c:v>144.37440000000001</c:v>
                </c:pt>
                <c:pt idx="284">
                  <c:v>144.37440000000001</c:v>
                </c:pt>
                <c:pt idx="285">
                  <c:v>144.37440000000001</c:v>
                </c:pt>
                <c:pt idx="286">
                  <c:v>144.37440000000001</c:v>
                </c:pt>
                <c:pt idx="287">
                  <c:v>144.37440000000001</c:v>
                </c:pt>
                <c:pt idx="288">
                  <c:v>144.37440000000001</c:v>
                </c:pt>
                <c:pt idx="289">
                  <c:v>144.37440000000001</c:v>
                </c:pt>
                <c:pt idx="290">
                  <c:v>144.37440000000001</c:v>
                </c:pt>
                <c:pt idx="291">
                  <c:v>144.37440000000001</c:v>
                </c:pt>
                <c:pt idx="292">
                  <c:v>144.37440000000001</c:v>
                </c:pt>
                <c:pt idx="293">
                  <c:v>144.37440000000001</c:v>
                </c:pt>
                <c:pt idx="294">
                  <c:v>144.37440000000001</c:v>
                </c:pt>
                <c:pt idx="295">
                  <c:v>144.37440000000001</c:v>
                </c:pt>
                <c:pt idx="296">
                  <c:v>144.37440000000001</c:v>
                </c:pt>
                <c:pt idx="297">
                  <c:v>144.37440000000001</c:v>
                </c:pt>
                <c:pt idx="298">
                  <c:v>144.37440000000001</c:v>
                </c:pt>
                <c:pt idx="299">
                  <c:v>144.37440000000001</c:v>
                </c:pt>
                <c:pt idx="300">
                  <c:v>144.37440000000001</c:v>
                </c:pt>
                <c:pt idx="301">
                  <c:v>144.37440000000001</c:v>
                </c:pt>
                <c:pt idx="302">
                  <c:v>144.37440000000001</c:v>
                </c:pt>
                <c:pt idx="303">
                  <c:v>144.37440000000001</c:v>
                </c:pt>
                <c:pt idx="304">
                  <c:v>144.37440000000001</c:v>
                </c:pt>
                <c:pt idx="305">
                  <c:v>144.37440000000001</c:v>
                </c:pt>
                <c:pt idx="306">
                  <c:v>144.37440000000001</c:v>
                </c:pt>
                <c:pt idx="307">
                  <c:v>144.37440000000001</c:v>
                </c:pt>
                <c:pt idx="308">
                  <c:v>144.37440000000001</c:v>
                </c:pt>
                <c:pt idx="309">
                  <c:v>144.37440000000001</c:v>
                </c:pt>
                <c:pt idx="310">
                  <c:v>144.37440000000001</c:v>
                </c:pt>
                <c:pt idx="311">
                  <c:v>144.37440000000001</c:v>
                </c:pt>
                <c:pt idx="312">
                  <c:v>144.37440000000001</c:v>
                </c:pt>
                <c:pt idx="313">
                  <c:v>144.37440000000001</c:v>
                </c:pt>
                <c:pt idx="314">
                  <c:v>144.37440000000001</c:v>
                </c:pt>
                <c:pt idx="315">
                  <c:v>144.37440000000001</c:v>
                </c:pt>
                <c:pt idx="316">
                  <c:v>144.37440000000001</c:v>
                </c:pt>
                <c:pt idx="317">
                  <c:v>144.37440000000001</c:v>
                </c:pt>
                <c:pt idx="318">
                  <c:v>144.37440000000001</c:v>
                </c:pt>
                <c:pt idx="319">
                  <c:v>144.37440000000001</c:v>
                </c:pt>
                <c:pt idx="320">
                  <c:v>144.37440000000001</c:v>
                </c:pt>
                <c:pt idx="321">
                  <c:v>144.37440000000001</c:v>
                </c:pt>
                <c:pt idx="322">
                  <c:v>144.37440000000001</c:v>
                </c:pt>
                <c:pt idx="323">
                  <c:v>144.37440000000001</c:v>
                </c:pt>
                <c:pt idx="324">
                  <c:v>144.37440000000001</c:v>
                </c:pt>
                <c:pt idx="325">
                  <c:v>144.37440000000001</c:v>
                </c:pt>
                <c:pt idx="326">
                  <c:v>144.37440000000001</c:v>
                </c:pt>
                <c:pt idx="327">
                  <c:v>144.37440000000001</c:v>
                </c:pt>
                <c:pt idx="328">
                  <c:v>144.37440000000001</c:v>
                </c:pt>
                <c:pt idx="329">
                  <c:v>144.37440000000001</c:v>
                </c:pt>
                <c:pt idx="330">
                  <c:v>144.37440000000001</c:v>
                </c:pt>
                <c:pt idx="331">
                  <c:v>144.37440000000001</c:v>
                </c:pt>
                <c:pt idx="332">
                  <c:v>144.37440000000001</c:v>
                </c:pt>
                <c:pt idx="333">
                  <c:v>144.37440000000001</c:v>
                </c:pt>
                <c:pt idx="334">
                  <c:v>144.37440000000001</c:v>
                </c:pt>
                <c:pt idx="335">
                  <c:v>144.37440000000001</c:v>
                </c:pt>
                <c:pt idx="336">
                  <c:v>144.37440000000001</c:v>
                </c:pt>
                <c:pt idx="337">
                  <c:v>144.37440000000001</c:v>
                </c:pt>
                <c:pt idx="338">
                  <c:v>144.37440000000001</c:v>
                </c:pt>
                <c:pt idx="339">
                  <c:v>144.37440000000001</c:v>
                </c:pt>
                <c:pt idx="340">
                  <c:v>144.37440000000001</c:v>
                </c:pt>
                <c:pt idx="341">
                  <c:v>144.37440000000001</c:v>
                </c:pt>
                <c:pt idx="342">
                  <c:v>144.37440000000001</c:v>
                </c:pt>
                <c:pt idx="343">
                  <c:v>144.37440000000001</c:v>
                </c:pt>
                <c:pt idx="344">
                  <c:v>144.37440000000001</c:v>
                </c:pt>
                <c:pt idx="345">
                  <c:v>144.37440000000001</c:v>
                </c:pt>
                <c:pt idx="346">
                  <c:v>144.37440000000001</c:v>
                </c:pt>
                <c:pt idx="347">
                  <c:v>144.37440000000001</c:v>
                </c:pt>
                <c:pt idx="348">
                  <c:v>144.37440000000001</c:v>
                </c:pt>
                <c:pt idx="349">
                  <c:v>144.37440000000001</c:v>
                </c:pt>
                <c:pt idx="350">
                  <c:v>144.37440000000001</c:v>
                </c:pt>
                <c:pt idx="351">
                  <c:v>144.37440000000001</c:v>
                </c:pt>
                <c:pt idx="352">
                  <c:v>144.37440000000001</c:v>
                </c:pt>
                <c:pt idx="353">
                  <c:v>144.37440000000001</c:v>
                </c:pt>
                <c:pt idx="354">
                  <c:v>144.37440000000001</c:v>
                </c:pt>
                <c:pt idx="355">
                  <c:v>144.37440000000001</c:v>
                </c:pt>
                <c:pt idx="356">
                  <c:v>144.37440000000001</c:v>
                </c:pt>
                <c:pt idx="357">
                  <c:v>144.37440000000001</c:v>
                </c:pt>
                <c:pt idx="358">
                  <c:v>144.37440000000001</c:v>
                </c:pt>
                <c:pt idx="359">
                  <c:v>144.37440000000001</c:v>
                </c:pt>
                <c:pt idx="360">
                  <c:v>144.37440000000001</c:v>
                </c:pt>
                <c:pt idx="361">
                  <c:v>144.37440000000001</c:v>
                </c:pt>
                <c:pt idx="362">
                  <c:v>144.37440000000001</c:v>
                </c:pt>
                <c:pt idx="363">
                  <c:v>144.37440000000001</c:v>
                </c:pt>
                <c:pt idx="364">
                  <c:v>144.37440000000001</c:v>
                </c:pt>
                <c:pt idx="365">
                  <c:v>144.37440000000001</c:v>
                </c:pt>
                <c:pt idx="366">
                  <c:v>144.37440000000001</c:v>
                </c:pt>
                <c:pt idx="367">
                  <c:v>144.37440000000001</c:v>
                </c:pt>
                <c:pt idx="368">
                  <c:v>144.37440000000001</c:v>
                </c:pt>
                <c:pt idx="369">
                  <c:v>144.37440000000001</c:v>
                </c:pt>
                <c:pt idx="370">
                  <c:v>144.37440000000001</c:v>
                </c:pt>
                <c:pt idx="371">
                  <c:v>144.37440000000001</c:v>
                </c:pt>
                <c:pt idx="372">
                  <c:v>144.37440000000001</c:v>
                </c:pt>
                <c:pt idx="373">
                  <c:v>144.37440000000001</c:v>
                </c:pt>
                <c:pt idx="374">
                  <c:v>144.37440000000001</c:v>
                </c:pt>
                <c:pt idx="375">
                  <c:v>144.37440000000001</c:v>
                </c:pt>
                <c:pt idx="376">
                  <c:v>144.37440000000001</c:v>
                </c:pt>
                <c:pt idx="377">
                  <c:v>144.37440000000001</c:v>
                </c:pt>
                <c:pt idx="378">
                  <c:v>144.37440000000001</c:v>
                </c:pt>
                <c:pt idx="379">
                  <c:v>144.37440000000001</c:v>
                </c:pt>
                <c:pt idx="380">
                  <c:v>144.37440000000001</c:v>
                </c:pt>
                <c:pt idx="381">
                  <c:v>144.37440000000001</c:v>
                </c:pt>
                <c:pt idx="382">
                  <c:v>144.37440000000001</c:v>
                </c:pt>
                <c:pt idx="383">
                  <c:v>144.37440000000001</c:v>
                </c:pt>
                <c:pt idx="384">
                  <c:v>144.37440000000001</c:v>
                </c:pt>
                <c:pt idx="385">
                  <c:v>144.37440000000001</c:v>
                </c:pt>
                <c:pt idx="386">
                  <c:v>144.37440000000001</c:v>
                </c:pt>
                <c:pt idx="387">
                  <c:v>144.37440000000001</c:v>
                </c:pt>
                <c:pt idx="388">
                  <c:v>144.37440000000001</c:v>
                </c:pt>
                <c:pt idx="389">
                  <c:v>144.37440000000001</c:v>
                </c:pt>
                <c:pt idx="390">
                  <c:v>144.37440000000001</c:v>
                </c:pt>
                <c:pt idx="391">
                  <c:v>144.37440000000001</c:v>
                </c:pt>
                <c:pt idx="392">
                  <c:v>144.37440000000001</c:v>
                </c:pt>
                <c:pt idx="393">
                  <c:v>144.37440000000001</c:v>
                </c:pt>
                <c:pt idx="394">
                  <c:v>144.37440000000001</c:v>
                </c:pt>
                <c:pt idx="395">
                  <c:v>144.37440000000001</c:v>
                </c:pt>
                <c:pt idx="396">
                  <c:v>144.37440000000001</c:v>
                </c:pt>
                <c:pt idx="397">
                  <c:v>144.37440000000001</c:v>
                </c:pt>
                <c:pt idx="398">
                  <c:v>144.37440000000001</c:v>
                </c:pt>
                <c:pt idx="399">
                  <c:v>144.37440000000001</c:v>
                </c:pt>
                <c:pt idx="400">
                  <c:v>144.37440000000001</c:v>
                </c:pt>
                <c:pt idx="401">
                  <c:v>144.37440000000001</c:v>
                </c:pt>
                <c:pt idx="402">
                  <c:v>144.37440000000001</c:v>
                </c:pt>
                <c:pt idx="403">
                  <c:v>144.37440000000001</c:v>
                </c:pt>
                <c:pt idx="404">
                  <c:v>144.37440000000001</c:v>
                </c:pt>
                <c:pt idx="405">
                  <c:v>144.37440000000001</c:v>
                </c:pt>
                <c:pt idx="406">
                  <c:v>144.37440000000001</c:v>
                </c:pt>
                <c:pt idx="407">
                  <c:v>144.37440000000001</c:v>
                </c:pt>
                <c:pt idx="408">
                  <c:v>144.37440000000001</c:v>
                </c:pt>
                <c:pt idx="409">
                  <c:v>144.37440000000001</c:v>
                </c:pt>
                <c:pt idx="410">
                  <c:v>144.37440000000001</c:v>
                </c:pt>
                <c:pt idx="411">
                  <c:v>144.37440000000001</c:v>
                </c:pt>
                <c:pt idx="412">
                  <c:v>144.37440000000001</c:v>
                </c:pt>
                <c:pt idx="413">
                  <c:v>144.37440000000001</c:v>
                </c:pt>
                <c:pt idx="414">
                  <c:v>144.37440000000001</c:v>
                </c:pt>
                <c:pt idx="415">
                  <c:v>144.37440000000001</c:v>
                </c:pt>
                <c:pt idx="416">
                  <c:v>144.37440000000001</c:v>
                </c:pt>
                <c:pt idx="417">
                  <c:v>144.37440000000001</c:v>
                </c:pt>
                <c:pt idx="418">
                  <c:v>144.37440000000001</c:v>
                </c:pt>
                <c:pt idx="419">
                  <c:v>144.37440000000001</c:v>
                </c:pt>
                <c:pt idx="420">
                  <c:v>144.37440000000001</c:v>
                </c:pt>
                <c:pt idx="421">
                  <c:v>144.37440000000001</c:v>
                </c:pt>
                <c:pt idx="422">
                  <c:v>144.37440000000001</c:v>
                </c:pt>
                <c:pt idx="423">
                  <c:v>144.37440000000001</c:v>
                </c:pt>
                <c:pt idx="424">
                  <c:v>144.37440000000001</c:v>
                </c:pt>
                <c:pt idx="425">
                  <c:v>144.37440000000001</c:v>
                </c:pt>
                <c:pt idx="426">
                  <c:v>144.37440000000001</c:v>
                </c:pt>
                <c:pt idx="427">
                  <c:v>144.37440000000001</c:v>
                </c:pt>
                <c:pt idx="428">
                  <c:v>144.37440000000001</c:v>
                </c:pt>
                <c:pt idx="429">
                  <c:v>144.37440000000001</c:v>
                </c:pt>
                <c:pt idx="430">
                  <c:v>144.37440000000001</c:v>
                </c:pt>
                <c:pt idx="431">
                  <c:v>144.37440000000001</c:v>
                </c:pt>
                <c:pt idx="432">
                  <c:v>144.37440000000001</c:v>
                </c:pt>
                <c:pt idx="433">
                  <c:v>144.37440000000001</c:v>
                </c:pt>
                <c:pt idx="434">
                  <c:v>144.37440000000001</c:v>
                </c:pt>
                <c:pt idx="435">
                  <c:v>144.37440000000001</c:v>
                </c:pt>
                <c:pt idx="436">
                  <c:v>144.37440000000001</c:v>
                </c:pt>
                <c:pt idx="437">
                  <c:v>144.37440000000001</c:v>
                </c:pt>
                <c:pt idx="438">
                  <c:v>144.37440000000001</c:v>
                </c:pt>
                <c:pt idx="439">
                  <c:v>144.37440000000001</c:v>
                </c:pt>
                <c:pt idx="440">
                  <c:v>144.37440000000001</c:v>
                </c:pt>
                <c:pt idx="441">
                  <c:v>144.37440000000001</c:v>
                </c:pt>
                <c:pt idx="442">
                  <c:v>144.37440000000001</c:v>
                </c:pt>
                <c:pt idx="443">
                  <c:v>144.37440000000001</c:v>
                </c:pt>
                <c:pt idx="444">
                  <c:v>144.37440000000001</c:v>
                </c:pt>
                <c:pt idx="445">
                  <c:v>144.37440000000001</c:v>
                </c:pt>
                <c:pt idx="446">
                  <c:v>144.37440000000001</c:v>
                </c:pt>
                <c:pt idx="447">
                  <c:v>144.37440000000001</c:v>
                </c:pt>
                <c:pt idx="448">
                  <c:v>144.37440000000001</c:v>
                </c:pt>
                <c:pt idx="449">
                  <c:v>144.37440000000001</c:v>
                </c:pt>
                <c:pt idx="450">
                  <c:v>144.37440000000001</c:v>
                </c:pt>
                <c:pt idx="451">
                  <c:v>144.37440000000001</c:v>
                </c:pt>
                <c:pt idx="452">
                  <c:v>144.37440000000001</c:v>
                </c:pt>
                <c:pt idx="453">
                  <c:v>144.37440000000001</c:v>
                </c:pt>
                <c:pt idx="454">
                  <c:v>144.37440000000001</c:v>
                </c:pt>
                <c:pt idx="455">
                  <c:v>144.37440000000001</c:v>
                </c:pt>
                <c:pt idx="456">
                  <c:v>144.37440000000001</c:v>
                </c:pt>
                <c:pt idx="457">
                  <c:v>144.37440000000001</c:v>
                </c:pt>
                <c:pt idx="458">
                  <c:v>144.37440000000001</c:v>
                </c:pt>
                <c:pt idx="459">
                  <c:v>144.37440000000001</c:v>
                </c:pt>
                <c:pt idx="460">
                  <c:v>144.37440000000001</c:v>
                </c:pt>
                <c:pt idx="461">
                  <c:v>144.37440000000001</c:v>
                </c:pt>
                <c:pt idx="462">
                  <c:v>144.37440000000001</c:v>
                </c:pt>
                <c:pt idx="463">
                  <c:v>144.37440000000001</c:v>
                </c:pt>
                <c:pt idx="464">
                  <c:v>144.37440000000001</c:v>
                </c:pt>
                <c:pt idx="465">
                  <c:v>144.37440000000001</c:v>
                </c:pt>
                <c:pt idx="466">
                  <c:v>144.37440000000001</c:v>
                </c:pt>
                <c:pt idx="467">
                  <c:v>144.37440000000001</c:v>
                </c:pt>
                <c:pt idx="468">
                  <c:v>144.37440000000001</c:v>
                </c:pt>
                <c:pt idx="469">
                  <c:v>144.37440000000001</c:v>
                </c:pt>
                <c:pt idx="470">
                  <c:v>144.37440000000001</c:v>
                </c:pt>
                <c:pt idx="471">
                  <c:v>144.37440000000001</c:v>
                </c:pt>
                <c:pt idx="472">
                  <c:v>144.37440000000001</c:v>
                </c:pt>
                <c:pt idx="473">
                  <c:v>144.37440000000001</c:v>
                </c:pt>
                <c:pt idx="474">
                  <c:v>144.37440000000001</c:v>
                </c:pt>
                <c:pt idx="475">
                  <c:v>144.37440000000001</c:v>
                </c:pt>
                <c:pt idx="476">
                  <c:v>144.37440000000001</c:v>
                </c:pt>
                <c:pt idx="477">
                  <c:v>144.37440000000001</c:v>
                </c:pt>
                <c:pt idx="478">
                  <c:v>144.37440000000001</c:v>
                </c:pt>
                <c:pt idx="479">
                  <c:v>144.37440000000001</c:v>
                </c:pt>
                <c:pt idx="480">
                  <c:v>144.37440000000001</c:v>
                </c:pt>
                <c:pt idx="481">
                  <c:v>144.37440000000001</c:v>
                </c:pt>
                <c:pt idx="482">
                  <c:v>144.37440000000001</c:v>
                </c:pt>
                <c:pt idx="483">
                  <c:v>144.37440000000001</c:v>
                </c:pt>
                <c:pt idx="484">
                  <c:v>144.37440000000001</c:v>
                </c:pt>
                <c:pt idx="485">
                  <c:v>144.37440000000001</c:v>
                </c:pt>
                <c:pt idx="486">
                  <c:v>144.37440000000001</c:v>
                </c:pt>
                <c:pt idx="487">
                  <c:v>144.37440000000001</c:v>
                </c:pt>
                <c:pt idx="488">
                  <c:v>144.37440000000001</c:v>
                </c:pt>
                <c:pt idx="489">
                  <c:v>144.37440000000001</c:v>
                </c:pt>
                <c:pt idx="490">
                  <c:v>144.37440000000001</c:v>
                </c:pt>
                <c:pt idx="491">
                  <c:v>144.37440000000001</c:v>
                </c:pt>
                <c:pt idx="492">
                  <c:v>144.37440000000001</c:v>
                </c:pt>
                <c:pt idx="493">
                  <c:v>144.37440000000001</c:v>
                </c:pt>
                <c:pt idx="494">
                  <c:v>144.37440000000001</c:v>
                </c:pt>
                <c:pt idx="495">
                  <c:v>144.37440000000001</c:v>
                </c:pt>
                <c:pt idx="496">
                  <c:v>144.37440000000001</c:v>
                </c:pt>
                <c:pt idx="497">
                  <c:v>144.37440000000001</c:v>
                </c:pt>
                <c:pt idx="498">
                  <c:v>144.37440000000001</c:v>
                </c:pt>
                <c:pt idx="499">
                  <c:v>144.37440000000001</c:v>
                </c:pt>
                <c:pt idx="500">
                  <c:v>144.37440000000001</c:v>
                </c:pt>
                <c:pt idx="501">
                  <c:v>144.37440000000001</c:v>
                </c:pt>
                <c:pt idx="502">
                  <c:v>144.37440000000001</c:v>
                </c:pt>
                <c:pt idx="503">
                  <c:v>144.37440000000001</c:v>
                </c:pt>
                <c:pt idx="504">
                  <c:v>144.37440000000001</c:v>
                </c:pt>
                <c:pt idx="505">
                  <c:v>144.37440000000001</c:v>
                </c:pt>
                <c:pt idx="506">
                  <c:v>144.37440000000001</c:v>
                </c:pt>
                <c:pt idx="507">
                  <c:v>144.37440000000001</c:v>
                </c:pt>
                <c:pt idx="508">
                  <c:v>144.37440000000001</c:v>
                </c:pt>
                <c:pt idx="509">
                  <c:v>144.37440000000001</c:v>
                </c:pt>
                <c:pt idx="510">
                  <c:v>144.37440000000001</c:v>
                </c:pt>
                <c:pt idx="511">
                  <c:v>144.37440000000001</c:v>
                </c:pt>
                <c:pt idx="512">
                  <c:v>144.37440000000001</c:v>
                </c:pt>
                <c:pt idx="513">
                  <c:v>144.37440000000001</c:v>
                </c:pt>
                <c:pt idx="514">
                  <c:v>144.37440000000001</c:v>
                </c:pt>
                <c:pt idx="515">
                  <c:v>144.37440000000001</c:v>
                </c:pt>
                <c:pt idx="516">
                  <c:v>144.37440000000001</c:v>
                </c:pt>
                <c:pt idx="517">
                  <c:v>144.37440000000001</c:v>
                </c:pt>
                <c:pt idx="518">
                  <c:v>144.37440000000001</c:v>
                </c:pt>
                <c:pt idx="519">
                  <c:v>144.37440000000001</c:v>
                </c:pt>
                <c:pt idx="520">
                  <c:v>144.37440000000001</c:v>
                </c:pt>
                <c:pt idx="521">
                  <c:v>144.37440000000001</c:v>
                </c:pt>
                <c:pt idx="522">
                  <c:v>144.37440000000001</c:v>
                </c:pt>
                <c:pt idx="523">
                  <c:v>144.37440000000001</c:v>
                </c:pt>
                <c:pt idx="524">
                  <c:v>144.37440000000001</c:v>
                </c:pt>
                <c:pt idx="525">
                  <c:v>144.37440000000001</c:v>
                </c:pt>
                <c:pt idx="526">
                  <c:v>144.37440000000001</c:v>
                </c:pt>
                <c:pt idx="527">
                  <c:v>144.37440000000001</c:v>
                </c:pt>
                <c:pt idx="528">
                  <c:v>144.37440000000001</c:v>
                </c:pt>
                <c:pt idx="529">
                  <c:v>144.37440000000001</c:v>
                </c:pt>
                <c:pt idx="530">
                  <c:v>144.37440000000001</c:v>
                </c:pt>
                <c:pt idx="531">
                  <c:v>144.37440000000001</c:v>
                </c:pt>
                <c:pt idx="532">
                  <c:v>144.37440000000001</c:v>
                </c:pt>
                <c:pt idx="533">
                  <c:v>144.37440000000001</c:v>
                </c:pt>
                <c:pt idx="534">
                  <c:v>144.37440000000001</c:v>
                </c:pt>
                <c:pt idx="535">
                  <c:v>144.37440000000001</c:v>
                </c:pt>
                <c:pt idx="536">
                  <c:v>144.37440000000001</c:v>
                </c:pt>
                <c:pt idx="537">
                  <c:v>144.37440000000001</c:v>
                </c:pt>
                <c:pt idx="538">
                  <c:v>144.37440000000001</c:v>
                </c:pt>
                <c:pt idx="539">
                  <c:v>144.37440000000001</c:v>
                </c:pt>
                <c:pt idx="540">
                  <c:v>144.37440000000001</c:v>
                </c:pt>
                <c:pt idx="541">
                  <c:v>144.37440000000001</c:v>
                </c:pt>
                <c:pt idx="542">
                  <c:v>144.37440000000001</c:v>
                </c:pt>
                <c:pt idx="543">
                  <c:v>144.37440000000001</c:v>
                </c:pt>
                <c:pt idx="544">
                  <c:v>144.37440000000001</c:v>
                </c:pt>
                <c:pt idx="545">
                  <c:v>144.37440000000001</c:v>
                </c:pt>
                <c:pt idx="546">
                  <c:v>144.37440000000001</c:v>
                </c:pt>
                <c:pt idx="547">
                  <c:v>144.37440000000001</c:v>
                </c:pt>
                <c:pt idx="548">
                  <c:v>144.37440000000001</c:v>
                </c:pt>
                <c:pt idx="549">
                  <c:v>144.37440000000001</c:v>
                </c:pt>
                <c:pt idx="550">
                  <c:v>144.37440000000001</c:v>
                </c:pt>
                <c:pt idx="551">
                  <c:v>144.37440000000001</c:v>
                </c:pt>
                <c:pt idx="552">
                  <c:v>144.37440000000001</c:v>
                </c:pt>
                <c:pt idx="553">
                  <c:v>144.37440000000001</c:v>
                </c:pt>
                <c:pt idx="554">
                  <c:v>144.37440000000001</c:v>
                </c:pt>
                <c:pt idx="555">
                  <c:v>144.37440000000001</c:v>
                </c:pt>
                <c:pt idx="556">
                  <c:v>144.37440000000001</c:v>
                </c:pt>
                <c:pt idx="557">
                  <c:v>144.37440000000001</c:v>
                </c:pt>
                <c:pt idx="558">
                  <c:v>144.37440000000001</c:v>
                </c:pt>
                <c:pt idx="559">
                  <c:v>144.37440000000001</c:v>
                </c:pt>
                <c:pt idx="560">
                  <c:v>144.37440000000001</c:v>
                </c:pt>
                <c:pt idx="561">
                  <c:v>144.37440000000001</c:v>
                </c:pt>
                <c:pt idx="562">
                  <c:v>144.37440000000001</c:v>
                </c:pt>
                <c:pt idx="563">
                  <c:v>144.37440000000001</c:v>
                </c:pt>
                <c:pt idx="564">
                  <c:v>144.37440000000001</c:v>
                </c:pt>
                <c:pt idx="565">
                  <c:v>144.37440000000001</c:v>
                </c:pt>
                <c:pt idx="566">
                  <c:v>144.37440000000001</c:v>
                </c:pt>
                <c:pt idx="567">
                  <c:v>144.37440000000001</c:v>
                </c:pt>
                <c:pt idx="568">
                  <c:v>144.37440000000001</c:v>
                </c:pt>
                <c:pt idx="569">
                  <c:v>144.37440000000001</c:v>
                </c:pt>
                <c:pt idx="570">
                  <c:v>144.37440000000001</c:v>
                </c:pt>
                <c:pt idx="571">
                  <c:v>144.37440000000001</c:v>
                </c:pt>
                <c:pt idx="572">
                  <c:v>144.37440000000001</c:v>
                </c:pt>
                <c:pt idx="573">
                  <c:v>144.37440000000001</c:v>
                </c:pt>
                <c:pt idx="574">
                  <c:v>144.37440000000001</c:v>
                </c:pt>
                <c:pt idx="575">
                  <c:v>144.37440000000001</c:v>
                </c:pt>
                <c:pt idx="576">
                  <c:v>144.37440000000001</c:v>
                </c:pt>
                <c:pt idx="577">
                  <c:v>144.37440000000001</c:v>
                </c:pt>
                <c:pt idx="578">
                  <c:v>144.37440000000001</c:v>
                </c:pt>
                <c:pt idx="579">
                  <c:v>144.37440000000001</c:v>
                </c:pt>
                <c:pt idx="580">
                  <c:v>144.37440000000001</c:v>
                </c:pt>
                <c:pt idx="581">
                  <c:v>144.37440000000001</c:v>
                </c:pt>
                <c:pt idx="582">
                  <c:v>144.37440000000001</c:v>
                </c:pt>
                <c:pt idx="583">
                  <c:v>144.37440000000001</c:v>
                </c:pt>
                <c:pt idx="584">
                  <c:v>144.37440000000001</c:v>
                </c:pt>
                <c:pt idx="585">
                  <c:v>144.37440000000001</c:v>
                </c:pt>
                <c:pt idx="586">
                  <c:v>144.37440000000001</c:v>
                </c:pt>
                <c:pt idx="587">
                  <c:v>144.37440000000001</c:v>
                </c:pt>
                <c:pt idx="588">
                  <c:v>144.37440000000001</c:v>
                </c:pt>
                <c:pt idx="589">
                  <c:v>144.37440000000001</c:v>
                </c:pt>
                <c:pt idx="590">
                  <c:v>144.37440000000001</c:v>
                </c:pt>
                <c:pt idx="591">
                  <c:v>144.37440000000001</c:v>
                </c:pt>
                <c:pt idx="592">
                  <c:v>144.37440000000001</c:v>
                </c:pt>
                <c:pt idx="593">
                  <c:v>144.37440000000001</c:v>
                </c:pt>
                <c:pt idx="594">
                  <c:v>144.37440000000001</c:v>
                </c:pt>
                <c:pt idx="595">
                  <c:v>144.37440000000001</c:v>
                </c:pt>
                <c:pt idx="596">
                  <c:v>144.37440000000001</c:v>
                </c:pt>
                <c:pt idx="597">
                  <c:v>144.37440000000001</c:v>
                </c:pt>
                <c:pt idx="598">
                  <c:v>144.37440000000001</c:v>
                </c:pt>
                <c:pt idx="599">
                  <c:v>144.37440000000001</c:v>
                </c:pt>
                <c:pt idx="600">
                  <c:v>144.37440000000001</c:v>
                </c:pt>
                <c:pt idx="601">
                  <c:v>144.37440000000001</c:v>
                </c:pt>
                <c:pt idx="602">
                  <c:v>144.37440000000001</c:v>
                </c:pt>
                <c:pt idx="603">
                  <c:v>144.37440000000001</c:v>
                </c:pt>
                <c:pt idx="604">
                  <c:v>144.37440000000001</c:v>
                </c:pt>
                <c:pt idx="605">
                  <c:v>144.37440000000001</c:v>
                </c:pt>
                <c:pt idx="606">
                  <c:v>144.37440000000001</c:v>
                </c:pt>
                <c:pt idx="607">
                  <c:v>144.37440000000001</c:v>
                </c:pt>
                <c:pt idx="608">
                  <c:v>144.37440000000001</c:v>
                </c:pt>
                <c:pt idx="609">
                  <c:v>144.37440000000001</c:v>
                </c:pt>
                <c:pt idx="610">
                  <c:v>144.37440000000001</c:v>
                </c:pt>
                <c:pt idx="611">
                  <c:v>144.37440000000001</c:v>
                </c:pt>
                <c:pt idx="612">
                  <c:v>144.37440000000001</c:v>
                </c:pt>
                <c:pt idx="613">
                  <c:v>144.37440000000001</c:v>
                </c:pt>
                <c:pt idx="614">
                  <c:v>144.37440000000001</c:v>
                </c:pt>
                <c:pt idx="615">
                  <c:v>144.37440000000001</c:v>
                </c:pt>
                <c:pt idx="616">
                  <c:v>144.37440000000001</c:v>
                </c:pt>
                <c:pt idx="617">
                  <c:v>144.37440000000001</c:v>
                </c:pt>
                <c:pt idx="618">
                  <c:v>144.37440000000001</c:v>
                </c:pt>
                <c:pt idx="619">
                  <c:v>144.37440000000001</c:v>
                </c:pt>
                <c:pt idx="620">
                  <c:v>144.37440000000001</c:v>
                </c:pt>
                <c:pt idx="621">
                  <c:v>144.37440000000001</c:v>
                </c:pt>
                <c:pt idx="622">
                  <c:v>144.37440000000001</c:v>
                </c:pt>
                <c:pt idx="623">
                  <c:v>144.37440000000001</c:v>
                </c:pt>
                <c:pt idx="624">
                  <c:v>144.37440000000001</c:v>
                </c:pt>
                <c:pt idx="625">
                  <c:v>144.37440000000001</c:v>
                </c:pt>
                <c:pt idx="626">
                  <c:v>144.37440000000001</c:v>
                </c:pt>
                <c:pt idx="627">
                  <c:v>144.37440000000001</c:v>
                </c:pt>
                <c:pt idx="628">
                  <c:v>144.37440000000001</c:v>
                </c:pt>
                <c:pt idx="629">
                  <c:v>144.37440000000001</c:v>
                </c:pt>
                <c:pt idx="630">
                  <c:v>144.37440000000001</c:v>
                </c:pt>
                <c:pt idx="631">
                  <c:v>144.37440000000001</c:v>
                </c:pt>
                <c:pt idx="632">
                  <c:v>144.37440000000001</c:v>
                </c:pt>
                <c:pt idx="633">
                  <c:v>144.37440000000001</c:v>
                </c:pt>
                <c:pt idx="634">
                  <c:v>144.37440000000001</c:v>
                </c:pt>
                <c:pt idx="635">
                  <c:v>144.37440000000001</c:v>
                </c:pt>
                <c:pt idx="636">
                  <c:v>144.37440000000001</c:v>
                </c:pt>
                <c:pt idx="637">
                  <c:v>144.37440000000001</c:v>
                </c:pt>
              </c:numCache>
            </c:numRef>
          </c:val>
          <c:smooth val="0"/>
          <c:extLst>
            <c:ext xmlns:c16="http://schemas.microsoft.com/office/drawing/2014/chart" uri="{C3380CC4-5D6E-409C-BE32-E72D297353CC}">
              <c16:uniqueId val="{00000005-0EFB-409A-956B-4B40A2F06C04}"/>
            </c:ext>
          </c:extLst>
        </c:ser>
        <c:ser>
          <c:idx val="6"/>
          <c:order val="6"/>
          <c:tx>
            <c:strRef>
              <c:f>'STATUS II IBÉRICO_SALIDA'!$W$1</c:f>
              <c:strCache>
                <c:ptCount val="1"/>
                <c:pt idx="0">
                  <c:v>OS</c:v>
                </c:pt>
              </c:strCache>
            </c:strRef>
          </c:tx>
          <c:spPr>
            <a:ln>
              <a:solidFill>
                <a:srgbClr val="0070C0"/>
              </a:solidFill>
              <a:prstDash val="solid"/>
            </a:ln>
          </c:spPr>
          <c:marker>
            <c:symbol val="none"/>
          </c:marker>
          <c:cat>
            <c:numRef>
              <c:f>'STATUS II PIRINEOS_SALIDA'!$B$367:$B$790</c:f>
              <c:numCache>
                <c:formatCode>m/d/yyyy</c:formatCode>
                <c:ptCount val="424"/>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numCache>
            </c:numRef>
          </c:cat>
          <c:val>
            <c:numRef>
              <c:f>'STATUS II IBÉRICO_SALIDA'!$W$367:$W$1004</c:f>
              <c:numCache>
                <c:formatCode>#,##0</c:formatCode>
                <c:ptCount val="638"/>
                <c:pt idx="0">
                  <c:v>144.37440000000001</c:v>
                </c:pt>
                <c:pt idx="1">
                  <c:v>144.37440000000001</c:v>
                </c:pt>
                <c:pt idx="2">
                  <c:v>144.37440000000001</c:v>
                </c:pt>
                <c:pt idx="3">
                  <c:v>144.37440000000001</c:v>
                </c:pt>
                <c:pt idx="4">
                  <c:v>144.37440000000001</c:v>
                </c:pt>
                <c:pt idx="5">
                  <c:v>144.37440000000001</c:v>
                </c:pt>
                <c:pt idx="6">
                  <c:v>144.37440000000001</c:v>
                </c:pt>
                <c:pt idx="7">
                  <c:v>144.37440000000001</c:v>
                </c:pt>
                <c:pt idx="8">
                  <c:v>144.37440000000001</c:v>
                </c:pt>
                <c:pt idx="9">
                  <c:v>144.37440000000001</c:v>
                </c:pt>
                <c:pt idx="10">
                  <c:v>144.37440000000001</c:v>
                </c:pt>
                <c:pt idx="11">
                  <c:v>144.37440000000001</c:v>
                </c:pt>
                <c:pt idx="12">
                  <c:v>144.37440000000001</c:v>
                </c:pt>
                <c:pt idx="13">
                  <c:v>144.37440000000001</c:v>
                </c:pt>
                <c:pt idx="14">
                  <c:v>144.37440000000001</c:v>
                </c:pt>
                <c:pt idx="15">
                  <c:v>144.37440000000001</c:v>
                </c:pt>
                <c:pt idx="16">
                  <c:v>144.37440000000001</c:v>
                </c:pt>
                <c:pt idx="17">
                  <c:v>144.37440000000001</c:v>
                </c:pt>
                <c:pt idx="18">
                  <c:v>144.37440000000001</c:v>
                </c:pt>
                <c:pt idx="19">
                  <c:v>144.37440000000001</c:v>
                </c:pt>
                <c:pt idx="20">
                  <c:v>144.37440000000001</c:v>
                </c:pt>
                <c:pt idx="21">
                  <c:v>144.37440000000001</c:v>
                </c:pt>
                <c:pt idx="22">
                  <c:v>144.37440000000001</c:v>
                </c:pt>
                <c:pt idx="23">
                  <c:v>144.37440000000001</c:v>
                </c:pt>
                <c:pt idx="24">
                  <c:v>144.37440000000001</c:v>
                </c:pt>
                <c:pt idx="25">
                  <c:v>144.37440000000001</c:v>
                </c:pt>
                <c:pt idx="26">
                  <c:v>144.37440000000001</c:v>
                </c:pt>
                <c:pt idx="27">
                  <c:v>144.37440000000001</c:v>
                </c:pt>
                <c:pt idx="28">
                  <c:v>144.37440000000001</c:v>
                </c:pt>
                <c:pt idx="29">
                  <c:v>144.37440000000001</c:v>
                </c:pt>
                <c:pt idx="30">
                  <c:v>144.37440000000001</c:v>
                </c:pt>
                <c:pt idx="31">
                  <c:v>144.37440000000001</c:v>
                </c:pt>
                <c:pt idx="32">
                  <c:v>144.37440000000001</c:v>
                </c:pt>
                <c:pt idx="33">
                  <c:v>144.37440000000001</c:v>
                </c:pt>
                <c:pt idx="34">
                  <c:v>144.37440000000001</c:v>
                </c:pt>
                <c:pt idx="35">
                  <c:v>144.37440000000001</c:v>
                </c:pt>
                <c:pt idx="36">
                  <c:v>144.37440000000001</c:v>
                </c:pt>
                <c:pt idx="37">
                  <c:v>144.37440000000001</c:v>
                </c:pt>
                <c:pt idx="38">
                  <c:v>144.37440000000001</c:v>
                </c:pt>
                <c:pt idx="39">
                  <c:v>144.37440000000001</c:v>
                </c:pt>
                <c:pt idx="40">
                  <c:v>144.37440000000001</c:v>
                </c:pt>
                <c:pt idx="41">
                  <c:v>144.37440000000001</c:v>
                </c:pt>
                <c:pt idx="42">
                  <c:v>144.37440000000001</c:v>
                </c:pt>
                <c:pt idx="43">
                  <c:v>144.37440000000001</c:v>
                </c:pt>
                <c:pt idx="44">
                  <c:v>144.37440000000001</c:v>
                </c:pt>
                <c:pt idx="45">
                  <c:v>144.37440000000001</c:v>
                </c:pt>
                <c:pt idx="46">
                  <c:v>144.37440000000001</c:v>
                </c:pt>
                <c:pt idx="47">
                  <c:v>144.37440000000001</c:v>
                </c:pt>
                <c:pt idx="48">
                  <c:v>144.37440000000001</c:v>
                </c:pt>
                <c:pt idx="49">
                  <c:v>144.37440000000001</c:v>
                </c:pt>
                <c:pt idx="50">
                  <c:v>144.37440000000001</c:v>
                </c:pt>
                <c:pt idx="51">
                  <c:v>144.37440000000001</c:v>
                </c:pt>
                <c:pt idx="52">
                  <c:v>144.37440000000001</c:v>
                </c:pt>
                <c:pt idx="53">
                  <c:v>144.37440000000001</c:v>
                </c:pt>
                <c:pt idx="54">
                  <c:v>144.37440000000001</c:v>
                </c:pt>
                <c:pt idx="55">
                  <c:v>144.37440000000001</c:v>
                </c:pt>
                <c:pt idx="56">
                  <c:v>154.937682</c:v>
                </c:pt>
                <c:pt idx="57">
                  <c:v>144.37440000000001</c:v>
                </c:pt>
                <c:pt idx="58">
                  <c:v>154.65840800000001</c:v>
                </c:pt>
                <c:pt idx="59">
                  <c:v>144.37440000000001</c:v>
                </c:pt>
                <c:pt idx="60">
                  <c:v>144.37440000000001</c:v>
                </c:pt>
                <c:pt idx="61">
                  <c:v>144.37440000000001</c:v>
                </c:pt>
                <c:pt idx="62">
                  <c:v>144.37440000000001</c:v>
                </c:pt>
                <c:pt idx="63">
                  <c:v>144.37440000000001</c:v>
                </c:pt>
                <c:pt idx="64">
                  <c:v>144.37440000000001</c:v>
                </c:pt>
                <c:pt idx="65">
                  <c:v>144.37440000000001</c:v>
                </c:pt>
                <c:pt idx="66">
                  <c:v>144.37440000000001</c:v>
                </c:pt>
                <c:pt idx="67">
                  <c:v>144.37440000000001</c:v>
                </c:pt>
                <c:pt idx="68">
                  <c:v>144.37440000000001</c:v>
                </c:pt>
                <c:pt idx="69">
                  <c:v>153.66810296520001</c:v>
                </c:pt>
                <c:pt idx="70">
                  <c:v>153.66810296520001</c:v>
                </c:pt>
                <c:pt idx="71">
                  <c:v>144.37440000000001</c:v>
                </c:pt>
                <c:pt idx="72">
                  <c:v>144.37440000000001</c:v>
                </c:pt>
                <c:pt idx="73">
                  <c:v>144.37440000000001</c:v>
                </c:pt>
                <c:pt idx="74">
                  <c:v>144.37440000000001</c:v>
                </c:pt>
                <c:pt idx="75">
                  <c:v>144.37440000000001</c:v>
                </c:pt>
                <c:pt idx="76">
                  <c:v>144.37440000000001</c:v>
                </c:pt>
                <c:pt idx="77">
                  <c:v>144.37440000000001</c:v>
                </c:pt>
                <c:pt idx="78">
                  <c:v>144.37440000000001</c:v>
                </c:pt>
                <c:pt idx="79">
                  <c:v>151.7851038636</c:v>
                </c:pt>
                <c:pt idx="80">
                  <c:v>158.81184000000002</c:v>
                </c:pt>
                <c:pt idx="81">
                  <c:v>154.48510265580001</c:v>
                </c:pt>
                <c:pt idx="82">
                  <c:v>158.81184000000002</c:v>
                </c:pt>
                <c:pt idx="83">
                  <c:v>144.37440000000001</c:v>
                </c:pt>
                <c:pt idx="84">
                  <c:v>158.59755730980001</c:v>
                </c:pt>
                <c:pt idx="85">
                  <c:v>153.78510337740002</c:v>
                </c:pt>
                <c:pt idx="86">
                  <c:v>153.78510337740002</c:v>
                </c:pt>
                <c:pt idx="87">
                  <c:v>153.78510337740002</c:v>
                </c:pt>
                <c:pt idx="88">
                  <c:v>144.37440000000001</c:v>
                </c:pt>
                <c:pt idx="89">
                  <c:v>144.37440000000001</c:v>
                </c:pt>
                <c:pt idx="90">
                  <c:v>144.37440000000001</c:v>
                </c:pt>
                <c:pt idx="91">
                  <c:v>144.37440000000001</c:v>
                </c:pt>
                <c:pt idx="92">
                  <c:v>154.78768633320001</c:v>
                </c:pt>
                <c:pt idx="93">
                  <c:v>144.37440000000001</c:v>
                </c:pt>
                <c:pt idx="94">
                  <c:v>156.76018653420002</c:v>
                </c:pt>
                <c:pt idx="95">
                  <c:v>156.7616864238</c:v>
                </c:pt>
                <c:pt idx="96">
                  <c:v>155.22168680820002</c:v>
                </c:pt>
                <c:pt idx="97">
                  <c:v>144.37440000000001</c:v>
                </c:pt>
                <c:pt idx="98">
                  <c:v>144.37440000000001</c:v>
                </c:pt>
                <c:pt idx="99">
                  <c:v>144.37440000000001</c:v>
                </c:pt>
                <c:pt idx="100">
                  <c:v>155.36468664360001</c:v>
                </c:pt>
                <c:pt idx="101">
                  <c:v>144.37440000000001</c:v>
                </c:pt>
                <c:pt idx="102">
                  <c:v>144.37440000000001</c:v>
                </c:pt>
                <c:pt idx="103">
                  <c:v>144.37440000000001</c:v>
                </c:pt>
                <c:pt idx="104">
                  <c:v>156.0346009038</c:v>
                </c:pt>
                <c:pt idx="105">
                  <c:v>144.37440000000001</c:v>
                </c:pt>
                <c:pt idx="106">
                  <c:v>144.37440000000001</c:v>
                </c:pt>
                <c:pt idx="107">
                  <c:v>144.37440000000001</c:v>
                </c:pt>
                <c:pt idx="108">
                  <c:v>144.37440000000001</c:v>
                </c:pt>
                <c:pt idx="109">
                  <c:v>144.37440000000001</c:v>
                </c:pt>
                <c:pt idx="110">
                  <c:v>144.37440000000001</c:v>
                </c:pt>
                <c:pt idx="111">
                  <c:v>144.37440000000001</c:v>
                </c:pt>
                <c:pt idx="112">
                  <c:v>144.37440000000001</c:v>
                </c:pt>
                <c:pt idx="113">
                  <c:v>144.37440000000001</c:v>
                </c:pt>
                <c:pt idx="114">
                  <c:v>144.37440000000001</c:v>
                </c:pt>
                <c:pt idx="115">
                  <c:v>144.37440000000001</c:v>
                </c:pt>
                <c:pt idx="116">
                  <c:v>144.37440000000001</c:v>
                </c:pt>
                <c:pt idx="117">
                  <c:v>144.37440000000001</c:v>
                </c:pt>
                <c:pt idx="118">
                  <c:v>144.37440000000001</c:v>
                </c:pt>
                <c:pt idx="119">
                  <c:v>144.37440000000001</c:v>
                </c:pt>
                <c:pt idx="120">
                  <c:v>144.37440000000001</c:v>
                </c:pt>
                <c:pt idx="121">
                  <c:v>144.37440000000001</c:v>
                </c:pt>
                <c:pt idx="122">
                  <c:v>144.37440000000001</c:v>
                </c:pt>
                <c:pt idx="123">
                  <c:v>144.37440000000001</c:v>
                </c:pt>
                <c:pt idx="124">
                  <c:v>144.37440000000001</c:v>
                </c:pt>
                <c:pt idx="125">
                  <c:v>144.37440000000001</c:v>
                </c:pt>
                <c:pt idx="126">
                  <c:v>154.54437737040001</c:v>
                </c:pt>
                <c:pt idx="127">
                  <c:v>144.37440000000001</c:v>
                </c:pt>
                <c:pt idx="128">
                  <c:v>144.37440000000001</c:v>
                </c:pt>
                <c:pt idx="129">
                  <c:v>144.37440000000001</c:v>
                </c:pt>
                <c:pt idx="130">
                  <c:v>144.37440000000001</c:v>
                </c:pt>
                <c:pt idx="131">
                  <c:v>144.37440000000001</c:v>
                </c:pt>
                <c:pt idx="132">
                  <c:v>144.37440000000001</c:v>
                </c:pt>
                <c:pt idx="133">
                  <c:v>144.37440000000001</c:v>
                </c:pt>
                <c:pt idx="134">
                  <c:v>144.37440000000001</c:v>
                </c:pt>
                <c:pt idx="135">
                  <c:v>144.37440000000001</c:v>
                </c:pt>
                <c:pt idx="136">
                  <c:v>144.37440000000001</c:v>
                </c:pt>
                <c:pt idx="137">
                  <c:v>144.37440000000001</c:v>
                </c:pt>
                <c:pt idx="138">
                  <c:v>144.37440000000001</c:v>
                </c:pt>
                <c:pt idx="139">
                  <c:v>144.37440000000001</c:v>
                </c:pt>
                <c:pt idx="140">
                  <c:v>144.37440000000001</c:v>
                </c:pt>
                <c:pt idx="141">
                  <c:v>144.37440000000001</c:v>
                </c:pt>
                <c:pt idx="142">
                  <c:v>144.37440000000001</c:v>
                </c:pt>
                <c:pt idx="143">
                  <c:v>144.37440000000001</c:v>
                </c:pt>
                <c:pt idx="144">
                  <c:v>144.37440000000001</c:v>
                </c:pt>
                <c:pt idx="145">
                  <c:v>144.37440000000001</c:v>
                </c:pt>
                <c:pt idx="146">
                  <c:v>144.37440000000001</c:v>
                </c:pt>
                <c:pt idx="147">
                  <c:v>144.37440000000001</c:v>
                </c:pt>
                <c:pt idx="148">
                  <c:v>144.37440000000001</c:v>
                </c:pt>
                <c:pt idx="149">
                  <c:v>144.37440000000001</c:v>
                </c:pt>
                <c:pt idx="150">
                  <c:v>144.37440000000001</c:v>
                </c:pt>
                <c:pt idx="151">
                  <c:v>144.37440000000001</c:v>
                </c:pt>
                <c:pt idx="152">
                  <c:v>144.37440000000001</c:v>
                </c:pt>
                <c:pt idx="153">
                  <c:v>144.37440000000001</c:v>
                </c:pt>
                <c:pt idx="154">
                  <c:v>144.37440000000001</c:v>
                </c:pt>
                <c:pt idx="155">
                  <c:v>144.37440000000001</c:v>
                </c:pt>
                <c:pt idx="156">
                  <c:v>144.37440000000001</c:v>
                </c:pt>
                <c:pt idx="157">
                  <c:v>144.37440000000001</c:v>
                </c:pt>
                <c:pt idx="158">
                  <c:v>144.37440000000001</c:v>
                </c:pt>
                <c:pt idx="159">
                  <c:v>144.37440000000001</c:v>
                </c:pt>
                <c:pt idx="160">
                  <c:v>144.37440000000001</c:v>
                </c:pt>
                <c:pt idx="161">
                  <c:v>144.37440000000001</c:v>
                </c:pt>
                <c:pt idx="162">
                  <c:v>144.37440000000001</c:v>
                </c:pt>
                <c:pt idx="163">
                  <c:v>144.37440000000001</c:v>
                </c:pt>
                <c:pt idx="164">
                  <c:v>144.37440000000001</c:v>
                </c:pt>
                <c:pt idx="165">
                  <c:v>144.37440000000001</c:v>
                </c:pt>
                <c:pt idx="166">
                  <c:v>144.37440000000001</c:v>
                </c:pt>
                <c:pt idx="167">
                  <c:v>144.37440000000001</c:v>
                </c:pt>
                <c:pt idx="168">
                  <c:v>144.37440000000001</c:v>
                </c:pt>
                <c:pt idx="169">
                  <c:v>144.37440000000001</c:v>
                </c:pt>
                <c:pt idx="170">
                  <c:v>144.37440000000001</c:v>
                </c:pt>
                <c:pt idx="171">
                  <c:v>144.37440000000001</c:v>
                </c:pt>
                <c:pt idx="172">
                  <c:v>144.37440000000001</c:v>
                </c:pt>
                <c:pt idx="173">
                  <c:v>144.37440000000001</c:v>
                </c:pt>
                <c:pt idx="174">
                  <c:v>144.37440000000001</c:v>
                </c:pt>
                <c:pt idx="175">
                  <c:v>144.37440000000001</c:v>
                </c:pt>
                <c:pt idx="176">
                  <c:v>144.37440000000001</c:v>
                </c:pt>
                <c:pt idx="177">
                  <c:v>144.37440000000001</c:v>
                </c:pt>
                <c:pt idx="178">
                  <c:v>144.37440000000001</c:v>
                </c:pt>
                <c:pt idx="179">
                  <c:v>144.37440000000001</c:v>
                </c:pt>
                <c:pt idx="180">
                  <c:v>144.37440000000001</c:v>
                </c:pt>
                <c:pt idx="181">
                  <c:v>144.37440000000001</c:v>
                </c:pt>
                <c:pt idx="182">
                  <c:v>144.37440000000001</c:v>
                </c:pt>
                <c:pt idx="183">
                  <c:v>144.37440000000001</c:v>
                </c:pt>
                <c:pt idx="184">
                  <c:v>144.37440000000001</c:v>
                </c:pt>
                <c:pt idx="185">
                  <c:v>144.37440000000001</c:v>
                </c:pt>
                <c:pt idx="186">
                  <c:v>144.37440000000001</c:v>
                </c:pt>
                <c:pt idx="187">
                  <c:v>144.37440000000001</c:v>
                </c:pt>
                <c:pt idx="188">
                  <c:v>144.37440000000001</c:v>
                </c:pt>
                <c:pt idx="189">
                  <c:v>144.37440000000001</c:v>
                </c:pt>
                <c:pt idx="190">
                  <c:v>144.37440000000001</c:v>
                </c:pt>
                <c:pt idx="191">
                  <c:v>144.37440000000001</c:v>
                </c:pt>
                <c:pt idx="192">
                  <c:v>144.37440000000001</c:v>
                </c:pt>
                <c:pt idx="193">
                  <c:v>144.37440000000001</c:v>
                </c:pt>
                <c:pt idx="194">
                  <c:v>144.37440000000001</c:v>
                </c:pt>
                <c:pt idx="195">
                  <c:v>144.37440000000001</c:v>
                </c:pt>
                <c:pt idx="196">
                  <c:v>144.37440000000001</c:v>
                </c:pt>
                <c:pt idx="197">
                  <c:v>144.37440000000001</c:v>
                </c:pt>
                <c:pt idx="198">
                  <c:v>144.37440000000001</c:v>
                </c:pt>
                <c:pt idx="199">
                  <c:v>144.37440000000001</c:v>
                </c:pt>
                <c:pt idx="200">
                  <c:v>144.37440000000001</c:v>
                </c:pt>
                <c:pt idx="201">
                  <c:v>144.37440000000001</c:v>
                </c:pt>
                <c:pt idx="202">
                  <c:v>144.37440000000001</c:v>
                </c:pt>
                <c:pt idx="203">
                  <c:v>144.37440000000001</c:v>
                </c:pt>
                <c:pt idx="204">
                  <c:v>144.37440000000001</c:v>
                </c:pt>
                <c:pt idx="205">
                  <c:v>144.37440000000001</c:v>
                </c:pt>
                <c:pt idx="206">
                  <c:v>144.37440000000001</c:v>
                </c:pt>
                <c:pt idx="207">
                  <c:v>144.37440000000001</c:v>
                </c:pt>
                <c:pt idx="208">
                  <c:v>144.37440000000001</c:v>
                </c:pt>
                <c:pt idx="209">
                  <c:v>144.37440000000001</c:v>
                </c:pt>
                <c:pt idx="210">
                  <c:v>144.37440000000001</c:v>
                </c:pt>
                <c:pt idx="211">
                  <c:v>144.37440000000001</c:v>
                </c:pt>
                <c:pt idx="212">
                  <c:v>144.37440000000001</c:v>
                </c:pt>
                <c:pt idx="213">
                  <c:v>144.37440000000001</c:v>
                </c:pt>
                <c:pt idx="214">
                  <c:v>144.37440000000001</c:v>
                </c:pt>
                <c:pt idx="215">
                  <c:v>144.37440000000001</c:v>
                </c:pt>
                <c:pt idx="216">
                  <c:v>144.37440000000001</c:v>
                </c:pt>
                <c:pt idx="217">
                  <c:v>144.37440000000001</c:v>
                </c:pt>
                <c:pt idx="218">
                  <c:v>144.37440000000001</c:v>
                </c:pt>
                <c:pt idx="219">
                  <c:v>144.37440000000001</c:v>
                </c:pt>
                <c:pt idx="220">
                  <c:v>144.37440000000001</c:v>
                </c:pt>
                <c:pt idx="221">
                  <c:v>144.37440000000001</c:v>
                </c:pt>
                <c:pt idx="222">
                  <c:v>144.37440000000001</c:v>
                </c:pt>
                <c:pt idx="223">
                  <c:v>144.37440000000001</c:v>
                </c:pt>
                <c:pt idx="224">
                  <c:v>144.37440000000001</c:v>
                </c:pt>
                <c:pt idx="225">
                  <c:v>144.37440000000001</c:v>
                </c:pt>
                <c:pt idx="226">
                  <c:v>144.37440000000001</c:v>
                </c:pt>
                <c:pt idx="227">
                  <c:v>144.37440000000001</c:v>
                </c:pt>
                <c:pt idx="228">
                  <c:v>144.37440000000001</c:v>
                </c:pt>
                <c:pt idx="229">
                  <c:v>144.37440000000001</c:v>
                </c:pt>
                <c:pt idx="230">
                  <c:v>144.37440000000001</c:v>
                </c:pt>
                <c:pt idx="231">
                  <c:v>144.37440000000001</c:v>
                </c:pt>
                <c:pt idx="232">
                  <c:v>144.37440000000001</c:v>
                </c:pt>
                <c:pt idx="233">
                  <c:v>144.37440000000001</c:v>
                </c:pt>
                <c:pt idx="234">
                  <c:v>144.37440000000001</c:v>
                </c:pt>
                <c:pt idx="235">
                  <c:v>144.37440000000001</c:v>
                </c:pt>
                <c:pt idx="236">
                  <c:v>144.37440000000001</c:v>
                </c:pt>
                <c:pt idx="237">
                  <c:v>144.37440000000001</c:v>
                </c:pt>
                <c:pt idx="238">
                  <c:v>144.37440000000001</c:v>
                </c:pt>
                <c:pt idx="239">
                  <c:v>144.37440000000001</c:v>
                </c:pt>
                <c:pt idx="240">
                  <c:v>144.37440000000001</c:v>
                </c:pt>
                <c:pt idx="241">
                  <c:v>144.37440000000001</c:v>
                </c:pt>
                <c:pt idx="242">
                  <c:v>144.37440000000001</c:v>
                </c:pt>
                <c:pt idx="243">
                  <c:v>144.37440000000001</c:v>
                </c:pt>
                <c:pt idx="244">
                  <c:v>144.37440000000001</c:v>
                </c:pt>
                <c:pt idx="245">
                  <c:v>144.37440000000001</c:v>
                </c:pt>
                <c:pt idx="246">
                  <c:v>144.37440000000001</c:v>
                </c:pt>
                <c:pt idx="247">
                  <c:v>144.37440000000001</c:v>
                </c:pt>
                <c:pt idx="248">
                  <c:v>144.37440000000001</c:v>
                </c:pt>
                <c:pt idx="249">
                  <c:v>144.37440000000001</c:v>
                </c:pt>
                <c:pt idx="250">
                  <c:v>144.37440000000001</c:v>
                </c:pt>
                <c:pt idx="251">
                  <c:v>144.37440000000001</c:v>
                </c:pt>
                <c:pt idx="252">
                  <c:v>144.37440000000001</c:v>
                </c:pt>
                <c:pt idx="253">
                  <c:v>144.37440000000001</c:v>
                </c:pt>
                <c:pt idx="254">
                  <c:v>144.37440000000001</c:v>
                </c:pt>
                <c:pt idx="255">
                  <c:v>144.37440000000001</c:v>
                </c:pt>
                <c:pt idx="256">
                  <c:v>144.37440000000001</c:v>
                </c:pt>
                <c:pt idx="257">
                  <c:v>144.37440000000001</c:v>
                </c:pt>
                <c:pt idx="258">
                  <c:v>144.37440000000001</c:v>
                </c:pt>
                <c:pt idx="259">
                  <c:v>144.37440000000001</c:v>
                </c:pt>
                <c:pt idx="260">
                  <c:v>144.37440000000001</c:v>
                </c:pt>
                <c:pt idx="261">
                  <c:v>144.37440000000001</c:v>
                </c:pt>
                <c:pt idx="262">
                  <c:v>144.37440000000001</c:v>
                </c:pt>
                <c:pt idx="263">
                  <c:v>144.37440000000001</c:v>
                </c:pt>
                <c:pt idx="264">
                  <c:v>144.37440000000001</c:v>
                </c:pt>
                <c:pt idx="265">
                  <c:v>144.37440000000001</c:v>
                </c:pt>
                <c:pt idx="266">
                  <c:v>144.37440000000001</c:v>
                </c:pt>
                <c:pt idx="267">
                  <c:v>144.37440000000001</c:v>
                </c:pt>
                <c:pt idx="268">
                  <c:v>144.37440000000001</c:v>
                </c:pt>
                <c:pt idx="269">
                  <c:v>144.37440000000001</c:v>
                </c:pt>
                <c:pt idx="270">
                  <c:v>144.37440000000001</c:v>
                </c:pt>
                <c:pt idx="271">
                  <c:v>144.37440000000001</c:v>
                </c:pt>
                <c:pt idx="272">
                  <c:v>144.37440000000001</c:v>
                </c:pt>
                <c:pt idx="273">
                  <c:v>144.37440000000001</c:v>
                </c:pt>
                <c:pt idx="274">
                  <c:v>158.81184000000002</c:v>
                </c:pt>
                <c:pt idx="275">
                  <c:v>144.37440000000001</c:v>
                </c:pt>
                <c:pt idx="276">
                  <c:v>144.37440000000001</c:v>
                </c:pt>
                <c:pt idx="277">
                  <c:v>144.37440000000001</c:v>
                </c:pt>
                <c:pt idx="278">
                  <c:v>144.37440000000001</c:v>
                </c:pt>
                <c:pt idx="279">
                  <c:v>144.37440000000001</c:v>
                </c:pt>
                <c:pt idx="280">
                  <c:v>144.37440000000001</c:v>
                </c:pt>
                <c:pt idx="281">
                  <c:v>144.37440000000001</c:v>
                </c:pt>
                <c:pt idx="282">
                  <c:v>144.37440000000001</c:v>
                </c:pt>
                <c:pt idx="283">
                  <c:v>144.37440000000001</c:v>
                </c:pt>
                <c:pt idx="284">
                  <c:v>144.37440000000001</c:v>
                </c:pt>
                <c:pt idx="285">
                  <c:v>144.37440000000001</c:v>
                </c:pt>
                <c:pt idx="286">
                  <c:v>144.37440000000001</c:v>
                </c:pt>
                <c:pt idx="287">
                  <c:v>144.37440000000001</c:v>
                </c:pt>
                <c:pt idx="288">
                  <c:v>144.37440000000001</c:v>
                </c:pt>
                <c:pt idx="289">
                  <c:v>144.37440000000001</c:v>
                </c:pt>
                <c:pt idx="290">
                  <c:v>144.37440000000001</c:v>
                </c:pt>
                <c:pt idx="291">
                  <c:v>151.3325833614</c:v>
                </c:pt>
                <c:pt idx="292">
                  <c:v>144.37440000000001</c:v>
                </c:pt>
                <c:pt idx="293">
                  <c:v>144.37440000000001</c:v>
                </c:pt>
                <c:pt idx="294">
                  <c:v>158.81184000000002</c:v>
                </c:pt>
                <c:pt idx="295">
                  <c:v>144.37440000000001</c:v>
                </c:pt>
                <c:pt idx="296">
                  <c:v>158.81184000000002</c:v>
                </c:pt>
                <c:pt idx="297">
                  <c:v>144.37440000000001</c:v>
                </c:pt>
                <c:pt idx="298">
                  <c:v>158.81184000000002</c:v>
                </c:pt>
                <c:pt idx="299">
                  <c:v>144.37440000000001</c:v>
                </c:pt>
                <c:pt idx="300">
                  <c:v>144.37440000000001</c:v>
                </c:pt>
                <c:pt idx="301">
                  <c:v>144.37440000000001</c:v>
                </c:pt>
                <c:pt idx="302">
                  <c:v>144.37440000000001</c:v>
                </c:pt>
                <c:pt idx="303">
                  <c:v>144.37440000000001</c:v>
                </c:pt>
                <c:pt idx="304">
                  <c:v>144.37440000000001</c:v>
                </c:pt>
                <c:pt idx="305">
                  <c:v>144.37440000000001</c:v>
                </c:pt>
                <c:pt idx="306">
                  <c:v>144.37440000000001</c:v>
                </c:pt>
                <c:pt idx="307">
                  <c:v>144.37440000000001</c:v>
                </c:pt>
                <c:pt idx="308">
                  <c:v>144.37440000000001</c:v>
                </c:pt>
                <c:pt idx="309">
                  <c:v>144.37440000000001</c:v>
                </c:pt>
                <c:pt idx="310">
                  <c:v>144.37440000000001</c:v>
                </c:pt>
                <c:pt idx="311">
                  <c:v>144.37440000000001</c:v>
                </c:pt>
                <c:pt idx="312">
                  <c:v>144.37440000000001</c:v>
                </c:pt>
                <c:pt idx="313">
                  <c:v>144.37440000000001</c:v>
                </c:pt>
                <c:pt idx="314">
                  <c:v>144.37440000000001</c:v>
                </c:pt>
                <c:pt idx="315">
                  <c:v>144.37440000000001</c:v>
                </c:pt>
                <c:pt idx="316">
                  <c:v>158.81184000000002</c:v>
                </c:pt>
                <c:pt idx="317">
                  <c:v>144.37440000000001</c:v>
                </c:pt>
                <c:pt idx="318">
                  <c:v>144.37440000000001</c:v>
                </c:pt>
                <c:pt idx="319">
                  <c:v>144.37440000000001</c:v>
                </c:pt>
                <c:pt idx="320">
                  <c:v>149.97058835760001</c:v>
                </c:pt>
                <c:pt idx="321">
                  <c:v>144.37440000000001</c:v>
                </c:pt>
                <c:pt idx="322">
                  <c:v>158.81184000000002</c:v>
                </c:pt>
                <c:pt idx="323">
                  <c:v>158.81184000000002</c:v>
                </c:pt>
                <c:pt idx="324">
                  <c:v>158.81184000000002</c:v>
                </c:pt>
                <c:pt idx="325">
                  <c:v>144.37440000000001</c:v>
                </c:pt>
                <c:pt idx="326">
                  <c:v>158.81184000000002</c:v>
                </c:pt>
                <c:pt idx="327">
                  <c:v>148.89049640100001</c:v>
                </c:pt>
                <c:pt idx="328">
                  <c:v>144.37440000000001</c:v>
                </c:pt>
                <c:pt idx="329">
                  <c:v>158.81184000000002</c:v>
                </c:pt>
                <c:pt idx="330">
                  <c:v>144.37440000000001</c:v>
                </c:pt>
                <c:pt idx="331">
                  <c:v>144.37440000000001</c:v>
                </c:pt>
                <c:pt idx="332">
                  <c:v>144.37440000000001</c:v>
                </c:pt>
                <c:pt idx="333">
                  <c:v>158.81184000000002</c:v>
                </c:pt>
                <c:pt idx="334">
                  <c:v>144.37440000000001</c:v>
                </c:pt>
                <c:pt idx="335">
                  <c:v>144.37440000000001</c:v>
                </c:pt>
                <c:pt idx="336">
                  <c:v>144.37440000000001</c:v>
                </c:pt>
                <c:pt idx="337">
                  <c:v>144.37440000000001</c:v>
                </c:pt>
                <c:pt idx="338">
                  <c:v>144.37440000000001</c:v>
                </c:pt>
                <c:pt idx="339">
                  <c:v>144.37440000000001</c:v>
                </c:pt>
                <c:pt idx="340">
                  <c:v>144.37440000000001</c:v>
                </c:pt>
                <c:pt idx="341">
                  <c:v>158.81184000000002</c:v>
                </c:pt>
                <c:pt idx="342">
                  <c:v>144.37440000000001</c:v>
                </c:pt>
                <c:pt idx="343">
                  <c:v>144.37440000000001</c:v>
                </c:pt>
                <c:pt idx="344">
                  <c:v>158.81184000000002</c:v>
                </c:pt>
                <c:pt idx="345">
                  <c:v>158.81184000000002</c:v>
                </c:pt>
                <c:pt idx="346">
                  <c:v>144.37440000000001</c:v>
                </c:pt>
                <c:pt idx="347">
                  <c:v>144.37440000000001</c:v>
                </c:pt>
                <c:pt idx="348">
                  <c:v>144.37440000000001</c:v>
                </c:pt>
                <c:pt idx="349">
                  <c:v>144.37440000000001</c:v>
                </c:pt>
                <c:pt idx="350">
                  <c:v>144.37440000000001</c:v>
                </c:pt>
                <c:pt idx="351">
                  <c:v>144.37440000000001</c:v>
                </c:pt>
                <c:pt idx="352">
                  <c:v>144.37440000000001</c:v>
                </c:pt>
                <c:pt idx="353">
                  <c:v>158.81184000000002</c:v>
                </c:pt>
                <c:pt idx="354">
                  <c:v>144.37440000000001</c:v>
                </c:pt>
                <c:pt idx="355">
                  <c:v>144.37440000000001</c:v>
                </c:pt>
                <c:pt idx="356">
                  <c:v>154.07447779980001</c:v>
                </c:pt>
                <c:pt idx="357">
                  <c:v>144.37440000000001</c:v>
                </c:pt>
                <c:pt idx="358">
                  <c:v>144.37440000000001</c:v>
                </c:pt>
                <c:pt idx="359">
                  <c:v>144.37440000000001</c:v>
                </c:pt>
                <c:pt idx="360">
                  <c:v>144.37440000000001</c:v>
                </c:pt>
                <c:pt idx="361">
                  <c:v>158.81184000000002</c:v>
                </c:pt>
                <c:pt idx="362">
                  <c:v>158.81184000000002</c:v>
                </c:pt>
                <c:pt idx="363">
                  <c:v>158.81184000000002</c:v>
                </c:pt>
                <c:pt idx="364">
                  <c:v>158.81184000000002</c:v>
                </c:pt>
                <c:pt idx="365">
                  <c:v>148.19814696060001</c:v>
                </c:pt>
                <c:pt idx="366">
                  <c:v>158.81184000000002</c:v>
                </c:pt>
                <c:pt idx="367">
                  <c:v>158.81184000000002</c:v>
                </c:pt>
                <c:pt idx="368">
                  <c:v>158.81184000000002</c:v>
                </c:pt>
                <c:pt idx="369">
                  <c:v>158.81184000000002</c:v>
                </c:pt>
                <c:pt idx="370">
                  <c:v>158.81184000000002</c:v>
                </c:pt>
                <c:pt idx="371">
                  <c:v>158.81184000000002</c:v>
                </c:pt>
                <c:pt idx="372">
                  <c:v>158.81184000000002</c:v>
                </c:pt>
                <c:pt idx="373">
                  <c:v>158.81184000000002</c:v>
                </c:pt>
                <c:pt idx="374">
                  <c:v>158.81184000000002</c:v>
                </c:pt>
                <c:pt idx="375">
                  <c:v>158.81184000000002</c:v>
                </c:pt>
                <c:pt idx="376">
                  <c:v>158.81184000000002</c:v>
                </c:pt>
                <c:pt idx="377">
                  <c:v>158.81184000000002</c:v>
                </c:pt>
                <c:pt idx="378">
                  <c:v>144.37440000000001</c:v>
                </c:pt>
                <c:pt idx="379">
                  <c:v>158.81184000000002</c:v>
                </c:pt>
                <c:pt idx="380">
                  <c:v>158.81184000000002</c:v>
                </c:pt>
                <c:pt idx="381">
                  <c:v>158.81184000000002</c:v>
                </c:pt>
                <c:pt idx="382">
                  <c:v>158.81184000000002</c:v>
                </c:pt>
                <c:pt idx="383">
                  <c:v>158.81184000000002</c:v>
                </c:pt>
                <c:pt idx="384">
                  <c:v>158.81184000000002</c:v>
                </c:pt>
                <c:pt idx="385">
                  <c:v>148.47276511620001</c:v>
                </c:pt>
                <c:pt idx="386">
                  <c:v>158.81184000000002</c:v>
                </c:pt>
                <c:pt idx="387">
                  <c:v>158.81184000000002</c:v>
                </c:pt>
                <c:pt idx="388">
                  <c:v>158.81184000000002</c:v>
                </c:pt>
                <c:pt idx="389">
                  <c:v>158.81184000000002</c:v>
                </c:pt>
                <c:pt idx="390">
                  <c:v>144.37440000000001</c:v>
                </c:pt>
                <c:pt idx="391">
                  <c:v>158.81184000000002</c:v>
                </c:pt>
                <c:pt idx="392">
                  <c:v>158.81184000000002</c:v>
                </c:pt>
                <c:pt idx="393">
                  <c:v>158.81184000000002</c:v>
                </c:pt>
                <c:pt idx="394">
                  <c:v>150.23122325100002</c:v>
                </c:pt>
                <c:pt idx="395">
                  <c:v>158.81184000000002</c:v>
                </c:pt>
                <c:pt idx="396">
                  <c:v>158.81184000000002</c:v>
                </c:pt>
                <c:pt idx="397">
                  <c:v>158.81184000000002</c:v>
                </c:pt>
                <c:pt idx="398">
                  <c:v>158.81184000000002</c:v>
                </c:pt>
                <c:pt idx="399">
                  <c:v>158.81184000000002</c:v>
                </c:pt>
                <c:pt idx="400">
                  <c:v>158.81184000000002</c:v>
                </c:pt>
                <c:pt idx="401">
                  <c:v>158.81184000000002</c:v>
                </c:pt>
                <c:pt idx="402">
                  <c:v>158.81184000000002</c:v>
                </c:pt>
                <c:pt idx="403">
                  <c:v>158.81184000000002</c:v>
                </c:pt>
                <c:pt idx="404">
                  <c:v>158.81184000000002</c:v>
                </c:pt>
                <c:pt idx="405">
                  <c:v>158.81184000000002</c:v>
                </c:pt>
                <c:pt idx="406">
                  <c:v>158.81184000000002</c:v>
                </c:pt>
                <c:pt idx="407">
                  <c:v>158.81184000000002</c:v>
                </c:pt>
                <c:pt idx="408">
                  <c:v>158.81184000000002</c:v>
                </c:pt>
                <c:pt idx="409">
                  <c:v>158.81184000000002</c:v>
                </c:pt>
                <c:pt idx="410">
                  <c:v>158.81184000000002</c:v>
                </c:pt>
                <c:pt idx="411">
                  <c:v>158.81184000000002</c:v>
                </c:pt>
                <c:pt idx="412">
                  <c:v>158.81184000000002</c:v>
                </c:pt>
                <c:pt idx="413">
                  <c:v>158.81184000000002</c:v>
                </c:pt>
                <c:pt idx="414">
                  <c:v>158.81184000000002</c:v>
                </c:pt>
                <c:pt idx="415">
                  <c:v>158.81184000000002</c:v>
                </c:pt>
                <c:pt idx="416">
                  <c:v>158.81184000000002</c:v>
                </c:pt>
                <c:pt idx="417">
                  <c:v>158.81184000000002</c:v>
                </c:pt>
                <c:pt idx="418">
                  <c:v>158.81184000000002</c:v>
                </c:pt>
                <c:pt idx="419">
                  <c:v>158.81184000000002</c:v>
                </c:pt>
                <c:pt idx="420">
                  <c:v>158.81184000000002</c:v>
                </c:pt>
                <c:pt idx="421">
                  <c:v>158.81184000000002</c:v>
                </c:pt>
                <c:pt idx="422">
                  <c:v>158.81184000000002</c:v>
                </c:pt>
                <c:pt idx="423">
                  <c:v>158.81184000000002</c:v>
                </c:pt>
                <c:pt idx="424">
                  <c:v>158.81184000000002</c:v>
                </c:pt>
                <c:pt idx="425">
                  <c:v>144.37440000000001</c:v>
                </c:pt>
                <c:pt idx="426">
                  <c:v>158.81184000000002</c:v>
                </c:pt>
                <c:pt idx="427">
                  <c:v>158.81184000000002</c:v>
                </c:pt>
                <c:pt idx="428">
                  <c:v>158.81184000000002</c:v>
                </c:pt>
                <c:pt idx="429">
                  <c:v>158.81184000000002</c:v>
                </c:pt>
                <c:pt idx="430">
                  <c:v>158.81184000000002</c:v>
                </c:pt>
                <c:pt idx="431">
                  <c:v>158.81184000000002</c:v>
                </c:pt>
                <c:pt idx="432">
                  <c:v>158.81184000000002</c:v>
                </c:pt>
                <c:pt idx="433">
                  <c:v>158.81184000000002</c:v>
                </c:pt>
                <c:pt idx="434">
                  <c:v>158.81184000000002</c:v>
                </c:pt>
                <c:pt idx="435">
                  <c:v>158.81184000000002</c:v>
                </c:pt>
                <c:pt idx="436">
                  <c:v>158.81184000000002</c:v>
                </c:pt>
                <c:pt idx="437">
                  <c:v>158.81184000000002</c:v>
                </c:pt>
                <c:pt idx="438">
                  <c:v>158.81184000000002</c:v>
                </c:pt>
                <c:pt idx="439">
                  <c:v>144.37440000000001</c:v>
                </c:pt>
                <c:pt idx="440">
                  <c:v>144.37440000000001</c:v>
                </c:pt>
                <c:pt idx="441">
                  <c:v>144.37440000000001</c:v>
                </c:pt>
                <c:pt idx="442">
                  <c:v>144.37440000000001</c:v>
                </c:pt>
                <c:pt idx="443">
                  <c:v>144.37440000000001</c:v>
                </c:pt>
                <c:pt idx="444">
                  <c:v>144.37440000000001</c:v>
                </c:pt>
                <c:pt idx="445">
                  <c:v>144.37440000000001</c:v>
                </c:pt>
                <c:pt idx="446">
                  <c:v>144.37440000000001</c:v>
                </c:pt>
                <c:pt idx="447">
                  <c:v>144.37440000000001</c:v>
                </c:pt>
                <c:pt idx="448">
                  <c:v>144.37440000000001</c:v>
                </c:pt>
                <c:pt idx="449">
                  <c:v>144.37440000000001</c:v>
                </c:pt>
                <c:pt idx="450">
                  <c:v>144.37440000000001</c:v>
                </c:pt>
                <c:pt idx="451">
                  <c:v>144.37440000000001</c:v>
                </c:pt>
                <c:pt idx="452">
                  <c:v>144.37440000000001</c:v>
                </c:pt>
                <c:pt idx="453">
                  <c:v>144.37440000000001</c:v>
                </c:pt>
                <c:pt idx="454">
                  <c:v>144.37440000000001</c:v>
                </c:pt>
                <c:pt idx="455">
                  <c:v>144.37440000000001</c:v>
                </c:pt>
                <c:pt idx="456">
                  <c:v>144.37440000000001</c:v>
                </c:pt>
                <c:pt idx="457">
                  <c:v>144.37440000000001</c:v>
                </c:pt>
                <c:pt idx="458">
                  <c:v>144.37440000000001</c:v>
                </c:pt>
                <c:pt idx="459">
                  <c:v>144.37440000000001</c:v>
                </c:pt>
                <c:pt idx="460">
                  <c:v>144.37440000000001</c:v>
                </c:pt>
                <c:pt idx="461">
                  <c:v>144.37440000000001</c:v>
                </c:pt>
                <c:pt idx="462">
                  <c:v>144.37440000000001</c:v>
                </c:pt>
                <c:pt idx="463">
                  <c:v>144.37440000000001</c:v>
                </c:pt>
                <c:pt idx="464">
                  <c:v>144.37440000000001</c:v>
                </c:pt>
                <c:pt idx="465">
                  <c:v>144.37440000000001</c:v>
                </c:pt>
                <c:pt idx="466">
                  <c:v>144.37440000000001</c:v>
                </c:pt>
                <c:pt idx="467">
                  <c:v>144.37440000000001</c:v>
                </c:pt>
                <c:pt idx="468">
                  <c:v>144.37440000000001</c:v>
                </c:pt>
                <c:pt idx="469">
                  <c:v>144.37440000000001</c:v>
                </c:pt>
                <c:pt idx="470">
                  <c:v>144.37440000000001</c:v>
                </c:pt>
                <c:pt idx="471">
                  <c:v>144.37440000000001</c:v>
                </c:pt>
                <c:pt idx="472">
                  <c:v>144.37440000000001</c:v>
                </c:pt>
                <c:pt idx="473">
                  <c:v>144.37440000000001</c:v>
                </c:pt>
                <c:pt idx="474">
                  <c:v>144.37440000000001</c:v>
                </c:pt>
                <c:pt idx="475">
                  <c:v>144.37440000000001</c:v>
                </c:pt>
                <c:pt idx="476">
                  <c:v>144.37440000000001</c:v>
                </c:pt>
                <c:pt idx="477">
                  <c:v>144.37440000000001</c:v>
                </c:pt>
                <c:pt idx="478">
                  <c:v>144.37440000000001</c:v>
                </c:pt>
                <c:pt idx="479">
                  <c:v>144.37440000000001</c:v>
                </c:pt>
                <c:pt idx="480">
                  <c:v>144.37440000000001</c:v>
                </c:pt>
                <c:pt idx="481">
                  <c:v>144.37440000000001</c:v>
                </c:pt>
                <c:pt idx="482">
                  <c:v>144.37440000000001</c:v>
                </c:pt>
                <c:pt idx="483">
                  <c:v>144.37440000000001</c:v>
                </c:pt>
                <c:pt idx="484">
                  <c:v>144.37440000000001</c:v>
                </c:pt>
                <c:pt idx="485">
                  <c:v>144.37440000000001</c:v>
                </c:pt>
                <c:pt idx="486">
                  <c:v>144.37440000000001</c:v>
                </c:pt>
                <c:pt idx="487">
                  <c:v>144.37440000000001</c:v>
                </c:pt>
                <c:pt idx="488">
                  <c:v>144.37440000000001</c:v>
                </c:pt>
                <c:pt idx="489">
                  <c:v>144.37440000000001</c:v>
                </c:pt>
                <c:pt idx="490">
                  <c:v>144.37440000000001</c:v>
                </c:pt>
                <c:pt idx="491">
                  <c:v>144.37440000000001</c:v>
                </c:pt>
                <c:pt idx="492">
                  <c:v>144.37440000000001</c:v>
                </c:pt>
                <c:pt idx="493">
                  <c:v>144.37440000000001</c:v>
                </c:pt>
                <c:pt idx="494">
                  <c:v>144.37440000000001</c:v>
                </c:pt>
                <c:pt idx="495">
                  <c:v>144.37440000000001</c:v>
                </c:pt>
                <c:pt idx="496">
                  <c:v>144.37440000000001</c:v>
                </c:pt>
                <c:pt idx="497">
                  <c:v>144.37440000000001</c:v>
                </c:pt>
                <c:pt idx="498">
                  <c:v>144.37440000000001</c:v>
                </c:pt>
                <c:pt idx="499">
                  <c:v>144.37440000000001</c:v>
                </c:pt>
                <c:pt idx="500">
                  <c:v>144.37440000000001</c:v>
                </c:pt>
                <c:pt idx="501">
                  <c:v>144.37440000000001</c:v>
                </c:pt>
                <c:pt idx="502">
                  <c:v>144.37440000000001</c:v>
                </c:pt>
                <c:pt idx="503">
                  <c:v>144.37440000000001</c:v>
                </c:pt>
                <c:pt idx="504">
                  <c:v>144.37440000000001</c:v>
                </c:pt>
                <c:pt idx="505">
                  <c:v>144.37440000000001</c:v>
                </c:pt>
                <c:pt idx="506">
                  <c:v>144.37440000000001</c:v>
                </c:pt>
                <c:pt idx="507">
                  <c:v>144.37440000000001</c:v>
                </c:pt>
                <c:pt idx="508">
                  <c:v>144.37440000000001</c:v>
                </c:pt>
                <c:pt idx="509">
                  <c:v>144.37440000000001</c:v>
                </c:pt>
                <c:pt idx="510">
                  <c:v>144.37440000000001</c:v>
                </c:pt>
                <c:pt idx="511">
                  <c:v>144.37440000000001</c:v>
                </c:pt>
                <c:pt idx="512">
                  <c:v>144.37440000000001</c:v>
                </c:pt>
                <c:pt idx="513">
                  <c:v>144.37440000000001</c:v>
                </c:pt>
                <c:pt idx="514">
                  <c:v>144.37440000000001</c:v>
                </c:pt>
                <c:pt idx="515">
                  <c:v>144.37440000000001</c:v>
                </c:pt>
                <c:pt idx="516">
                  <c:v>144.37440000000001</c:v>
                </c:pt>
                <c:pt idx="517">
                  <c:v>144.37440000000001</c:v>
                </c:pt>
                <c:pt idx="518">
                  <c:v>144.37440000000001</c:v>
                </c:pt>
                <c:pt idx="519">
                  <c:v>144.37440000000001</c:v>
                </c:pt>
                <c:pt idx="520">
                  <c:v>144.37440000000001</c:v>
                </c:pt>
                <c:pt idx="521">
                  <c:v>144.37440000000001</c:v>
                </c:pt>
                <c:pt idx="522">
                  <c:v>144.37440000000001</c:v>
                </c:pt>
                <c:pt idx="523">
                  <c:v>144.37440000000001</c:v>
                </c:pt>
                <c:pt idx="524">
                  <c:v>144.37440000000001</c:v>
                </c:pt>
                <c:pt idx="525">
                  <c:v>144.37440000000001</c:v>
                </c:pt>
                <c:pt idx="526">
                  <c:v>144.37440000000001</c:v>
                </c:pt>
                <c:pt idx="527">
                  <c:v>144.37440000000001</c:v>
                </c:pt>
                <c:pt idx="528">
                  <c:v>144.37440000000001</c:v>
                </c:pt>
                <c:pt idx="529">
                  <c:v>144.37440000000001</c:v>
                </c:pt>
                <c:pt idx="530">
                  <c:v>144.37440000000001</c:v>
                </c:pt>
                <c:pt idx="531">
                  <c:v>144.37440000000001</c:v>
                </c:pt>
                <c:pt idx="532">
                  <c:v>144.37440000000001</c:v>
                </c:pt>
                <c:pt idx="533">
                  <c:v>144.37440000000001</c:v>
                </c:pt>
                <c:pt idx="534">
                  <c:v>144.37440000000001</c:v>
                </c:pt>
                <c:pt idx="535">
                  <c:v>144.37440000000001</c:v>
                </c:pt>
                <c:pt idx="536">
                  <c:v>144.37440000000001</c:v>
                </c:pt>
                <c:pt idx="537">
                  <c:v>144.37440000000001</c:v>
                </c:pt>
                <c:pt idx="538">
                  <c:v>144.37440000000001</c:v>
                </c:pt>
                <c:pt idx="539">
                  <c:v>144.37440000000001</c:v>
                </c:pt>
                <c:pt idx="540">
                  <c:v>144.37440000000001</c:v>
                </c:pt>
                <c:pt idx="541">
                  <c:v>144.37440000000001</c:v>
                </c:pt>
                <c:pt idx="542">
                  <c:v>144.37440000000001</c:v>
                </c:pt>
                <c:pt idx="543">
                  <c:v>144.37440000000001</c:v>
                </c:pt>
                <c:pt idx="544">
                  <c:v>144.37440000000001</c:v>
                </c:pt>
                <c:pt idx="545">
                  <c:v>144.37440000000001</c:v>
                </c:pt>
                <c:pt idx="546">
                  <c:v>144.37440000000001</c:v>
                </c:pt>
                <c:pt idx="547">
                  <c:v>144.37440000000001</c:v>
                </c:pt>
                <c:pt idx="548">
                  <c:v>144.37440000000001</c:v>
                </c:pt>
                <c:pt idx="549">
                  <c:v>144.37440000000001</c:v>
                </c:pt>
                <c:pt idx="550">
                  <c:v>144.37440000000001</c:v>
                </c:pt>
                <c:pt idx="551">
                  <c:v>144.37440000000001</c:v>
                </c:pt>
                <c:pt idx="552">
                  <c:v>144.37440000000001</c:v>
                </c:pt>
                <c:pt idx="553">
                  <c:v>144.37440000000001</c:v>
                </c:pt>
                <c:pt idx="554">
                  <c:v>144.37440000000001</c:v>
                </c:pt>
                <c:pt idx="555">
                  <c:v>144.37440000000001</c:v>
                </c:pt>
                <c:pt idx="556">
                  <c:v>144.37440000000001</c:v>
                </c:pt>
                <c:pt idx="557">
                  <c:v>144.37440000000001</c:v>
                </c:pt>
                <c:pt idx="558">
                  <c:v>144.37440000000001</c:v>
                </c:pt>
                <c:pt idx="559">
                  <c:v>144.37440000000001</c:v>
                </c:pt>
                <c:pt idx="560">
                  <c:v>144.37440000000001</c:v>
                </c:pt>
                <c:pt idx="561">
                  <c:v>144.37440000000001</c:v>
                </c:pt>
                <c:pt idx="562">
                  <c:v>144.37440000000001</c:v>
                </c:pt>
                <c:pt idx="563">
                  <c:v>144.37440000000001</c:v>
                </c:pt>
                <c:pt idx="564">
                  <c:v>144.37440000000001</c:v>
                </c:pt>
                <c:pt idx="565">
                  <c:v>144.37440000000001</c:v>
                </c:pt>
                <c:pt idx="566">
                  <c:v>144.37440000000001</c:v>
                </c:pt>
                <c:pt idx="567">
                  <c:v>144.37440000000001</c:v>
                </c:pt>
                <c:pt idx="568">
                  <c:v>144.37440000000001</c:v>
                </c:pt>
                <c:pt idx="569">
                  <c:v>144.37440000000001</c:v>
                </c:pt>
                <c:pt idx="570">
                  <c:v>144.37440000000001</c:v>
                </c:pt>
                <c:pt idx="571">
                  <c:v>144.37440000000001</c:v>
                </c:pt>
                <c:pt idx="572">
                  <c:v>144.37440000000001</c:v>
                </c:pt>
                <c:pt idx="573">
                  <c:v>144.37440000000001</c:v>
                </c:pt>
                <c:pt idx="574">
                  <c:v>144.37440000000001</c:v>
                </c:pt>
                <c:pt idx="575">
                  <c:v>144.37440000000001</c:v>
                </c:pt>
                <c:pt idx="576">
                  <c:v>144.37440000000001</c:v>
                </c:pt>
                <c:pt idx="577">
                  <c:v>144.37440000000001</c:v>
                </c:pt>
                <c:pt idx="578">
                  <c:v>144.37440000000001</c:v>
                </c:pt>
                <c:pt idx="579">
                  <c:v>144.37440000000001</c:v>
                </c:pt>
                <c:pt idx="580">
                  <c:v>144.37440000000001</c:v>
                </c:pt>
                <c:pt idx="581">
                  <c:v>144.37440000000001</c:v>
                </c:pt>
                <c:pt idx="582">
                  <c:v>144.37440000000001</c:v>
                </c:pt>
                <c:pt idx="583">
                  <c:v>144.37440000000001</c:v>
                </c:pt>
                <c:pt idx="584">
                  <c:v>144.37440000000001</c:v>
                </c:pt>
                <c:pt idx="585">
                  <c:v>144.37440000000001</c:v>
                </c:pt>
                <c:pt idx="586">
                  <c:v>144.37440000000001</c:v>
                </c:pt>
                <c:pt idx="587">
                  <c:v>144.37440000000001</c:v>
                </c:pt>
                <c:pt idx="588">
                  <c:v>144.37440000000001</c:v>
                </c:pt>
                <c:pt idx="589">
                  <c:v>144.37440000000001</c:v>
                </c:pt>
                <c:pt idx="590">
                  <c:v>144.37440000000001</c:v>
                </c:pt>
                <c:pt idx="591">
                  <c:v>144.37440000000001</c:v>
                </c:pt>
                <c:pt idx="592">
                  <c:v>144.37440000000001</c:v>
                </c:pt>
                <c:pt idx="593">
                  <c:v>144.37440000000001</c:v>
                </c:pt>
                <c:pt idx="594">
                  <c:v>144.37440000000001</c:v>
                </c:pt>
                <c:pt idx="595">
                  <c:v>144.37440000000001</c:v>
                </c:pt>
                <c:pt idx="596">
                  <c:v>144.37440000000001</c:v>
                </c:pt>
                <c:pt idx="597">
                  <c:v>144.37440000000001</c:v>
                </c:pt>
                <c:pt idx="598">
                  <c:v>144.37440000000001</c:v>
                </c:pt>
                <c:pt idx="599">
                  <c:v>144.37440000000001</c:v>
                </c:pt>
                <c:pt idx="600">
                  <c:v>144.37440000000001</c:v>
                </c:pt>
                <c:pt idx="601">
                  <c:v>144.37440000000001</c:v>
                </c:pt>
                <c:pt idx="602">
                  <c:v>144.37440000000001</c:v>
                </c:pt>
                <c:pt idx="603">
                  <c:v>144.37440000000001</c:v>
                </c:pt>
                <c:pt idx="604">
                  <c:v>144.37440000000001</c:v>
                </c:pt>
                <c:pt idx="605">
                  <c:v>144.37440000000001</c:v>
                </c:pt>
                <c:pt idx="606">
                  <c:v>144.37440000000001</c:v>
                </c:pt>
                <c:pt idx="607">
                  <c:v>144.37440000000001</c:v>
                </c:pt>
                <c:pt idx="608">
                  <c:v>144.37440000000001</c:v>
                </c:pt>
                <c:pt idx="609">
                  <c:v>144.37440000000001</c:v>
                </c:pt>
                <c:pt idx="610">
                  <c:v>144.37440000000001</c:v>
                </c:pt>
                <c:pt idx="611">
                  <c:v>144.37440000000001</c:v>
                </c:pt>
                <c:pt idx="612">
                  <c:v>144.37440000000001</c:v>
                </c:pt>
                <c:pt idx="613">
                  <c:v>144.37440000000001</c:v>
                </c:pt>
                <c:pt idx="614">
                  <c:v>144.37440000000001</c:v>
                </c:pt>
                <c:pt idx="615">
                  <c:v>144.37440000000001</c:v>
                </c:pt>
                <c:pt idx="616">
                  <c:v>144.37440000000001</c:v>
                </c:pt>
                <c:pt idx="617">
                  <c:v>144.37440000000001</c:v>
                </c:pt>
                <c:pt idx="618">
                  <c:v>144.37440000000001</c:v>
                </c:pt>
                <c:pt idx="619">
                  <c:v>144.37440000000001</c:v>
                </c:pt>
                <c:pt idx="620">
                  <c:v>144.37440000000001</c:v>
                </c:pt>
                <c:pt idx="621">
                  <c:v>144.37440000000001</c:v>
                </c:pt>
                <c:pt idx="622">
                  <c:v>144.37440000000001</c:v>
                </c:pt>
                <c:pt idx="623">
                  <c:v>144.37440000000001</c:v>
                </c:pt>
                <c:pt idx="624">
                  <c:v>144.37440000000001</c:v>
                </c:pt>
                <c:pt idx="625">
                  <c:v>144.37440000000001</c:v>
                </c:pt>
                <c:pt idx="626">
                  <c:v>144.37440000000001</c:v>
                </c:pt>
                <c:pt idx="627">
                  <c:v>144.37440000000001</c:v>
                </c:pt>
                <c:pt idx="628">
                  <c:v>144.37440000000001</c:v>
                </c:pt>
                <c:pt idx="629">
                  <c:v>144.37440000000001</c:v>
                </c:pt>
                <c:pt idx="630">
                  <c:v>144.37440000000001</c:v>
                </c:pt>
                <c:pt idx="631">
                  <c:v>144.37440000000001</c:v>
                </c:pt>
                <c:pt idx="632">
                  <c:v>144.37440000000001</c:v>
                </c:pt>
                <c:pt idx="633">
                  <c:v>144.37440000000001</c:v>
                </c:pt>
                <c:pt idx="634">
                  <c:v>144.37440000000001</c:v>
                </c:pt>
                <c:pt idx="635">
                  <c:v>144.37440000000001</c:v>
                </c:pt>
                <c:pt idx="636">
                  <c:v>144.37440000000001</c:v>
                </c:pt>
                <c:pt idx="637">
                  <c:v>144.37440000000001</c:v>
                </c:pt>
              </c:numCache>
            </c:numRef>
          </c:val>
          <c:smooth val="0"/>
          <c:extLst>
            <c:ext xmlns:c16="http://schemas.microsoft.com/office/drawing/2014/chart" uri="{C3380CC4-5D6E-409C-BE32-E72D297353CC}">
              <c16:uniqueId val="{00000006-0EFB-409A-956B-4B40A2F06C04}"/>
            </c:ext>
          </c:extLst>
        </c:ser>
        <c:ser>
          <c:idx val="7"/>
          <c:order val="7"/>
          <c:tx>
            <c:strRef>
              <c:f>'STATUS II IBÉRICO_SALIDA'!$X$1</c:f>
              <c:strCache>
                <c:ptCount val="1"/>
                <c:pt idx="0">
                  <c:v>Interruptible</c:v>
                </c:pt>
              </c:strCache>
            </c:strRef>
          </c:tx>
          <c:spPr>
            <a:ln w="12700">
              <a:solidFill>
                <a:schemeClr val="accent2">
                  <a:lumMod val="50000"/>
                </a:schemeClr>
              </a:solidFill>
              <a:prstDash val="sysDot"/>
            </a:ln>
          </c:spPr>
          <c:marker>
            <c:symbol val="none"/>
          </c:marker>
          <c:cat>
            <c:numRef>
              <c:f>'STATUS II PIRINEOS_SALIDA'!$B$367:$B$790</c:f>
              <c:numCache>
                <c:formatCode>m/d/yyyy</c:formatCode>
                <c:ptCount val="424"/>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numCache>
            </c:numRef>
          </c:cat>
          <c:val>
            <c:numRef>
              <c:f>'STATUS II IBÉRICO_SALIDA'!$X$367:$X$1004</c:f>
              <c:numCache>
                <c:formatCode>#,##0</c:formatCode>
                <c:ptCount val="638"/>
                <c:pt idx="0">
                  <c:v>144.37440000000001</c:v>
                </c:pt>
                <c:pt idx="1">
                  <c:v>144.37440000000001</c:v>
                </c:pt>
                <c:pt idx="2">
                  <c:v>144.37440000000001</c:v>
                </c:pt>
                <c:pt idx="3">
                  <c:v>144.37440000000001</c:v>
                </c:pt>
                <c:pt idx="4">
                  <c:v>144.37440000000001</c:v>
                </c:pt>
                <c:pt idx="5">
                  <c:v>144.37440000000001</c:v>
                </c:pt>
                <c:pt idx="6">
                  <c:v>144.37440000000001</c:v>
                </c:pt>
                <c:pt idx="7">
                  <c:v>144.37440000000001</c:v>
                </c:pt>
                <c:pt idx="8">
                  <c:v>144.37440000000001</c:v>
                </c:pt>
                <c:pt idx="9">
                  <c:v>144.37440000000001</c:v>
                </c:pt>
                <c:pt idx="10">
                  <c:v>144.37440000000001</c:v>
                </c:pt>
                <c:pt idx="11">
                  <c:v>144.37440000000001</c:v>
                </c:pt>
                <c:pt idx="12">
                  <c:v>144.37440000000001</c:v>
                </c:pt>
                <c:pt idx="13">
                  <c:v>144.37440000000001</c:v>
                </c:pt>
                <c:pt idx="14">
                  <c:v>144.37440000000001</c:v>
                </c:pt>
                <c:pt idx="15">
                  <c:v>144.37440000000001</c:v>
                </c:pt>
                <c:pt idx="16">
                  <c:v>144.37440000000001</c:v>
                </c:pt>
                <c:pt idx="17">
                  <c:v>144.37440000000001</c:v>
                </c:pt>
                <c:pt idx="18">
                  <c:v>144.37440000000001</c:v>
                </c:pt>
                <c:pt idx="19">
                  <c:v>144.37440000000001</c:v>
                </c:pt>
                <c:pt idx="20">
                  <c:v>144.37440000000001</c:v>
                </c:pt>
                <c:pt idx="21">
                  <c:v>144.37440000000001</c:v>
                </c:pt>
                <c:pt idx="22">
                  <c:v>144.37440000000001</c:v>
                </c:pt>
                <c:pt idx="23">
                  <c:v>144.37440000000001</c:v>
                </c:pt>
                <c:pt idx="24">
                  <c:v>144.37440000000001</c:v>
                </c:pt>
                <c:pt idx="25">
                  <c:v>144.37440000000001</c:v>
                </c:pt>
                <c:pt idx="26">
                  <c:v>144.37440000000001</c:v>
                </c:pt>
                <c:pt idx="27">
                  <c:v>144.37440000000001</c:v>
                </c:pt>
                <c:pt idx="28">
                  <c:v>144.37440000000001</c:v>
                </c:pt>
                <c:pt idx="29">
                  <c:v>144.37440000000001</c:v>
                </c:pt>
                <c:pt idx="30">
                  <c:v>144.37440000000001</c:v>
                </c:pt>
                <c:pt idx="31">
                  <c:v>144.37440000000001</c:v>
                </c:pt>
                <c:pt idx="32">
                  <c:v>144.37440000000001</c:v>
                </c:pt>
                <c:pt idx="33">
                  <c:v>144.37440000000001</c:v>
                </c:pt>
                <c:pt idx="34">
                  <c:v>144.37440000000001</c:v>
                </c:pt>
                <c:pt idx="35">
                  <c:v>144.37440000000001</c:v>
                </c:pt>
                <c:pt idx="36">
                  <c:v>144.37440000000001</c:v>
                </c:pt>
                <c:pt idx="37">
                  <c:v>144.37440000000001</c:v>
                </c:pt>
                <c:pt idx="38">
                  <c:v>144.37440000000001</c:v>
                </c:pt>
                <c:pt idx="39">
                  <c:v>144.37440000000001</c:v>
                </c:pt>
                <c:pt idx="40">
                  <c:v>144.37440000000001</c:v>
                </c:pt>
                <c:pt idx="41">
                  <c:v>144.37440000000001</c:v>
                </c:pt>
                <c:pt idx="42">
                  <c:v>144.37440000000001</c:v>
                </c:pt>
                <c:pt idx="43">
                  <c:v>144.37440000000001</c:v>
                </c:pt>
                <c:pt idx="44">
                  <c:v>144.37440000000001</c:v>
                </c:pt>
                <c:pt idx="45">
                  <c:v>144.37440000000001</c:v>
                </c:pt>
                <c:pt idx="46">
                  <c:v>144.37440000000001</c:v>
                </c:pt>
                <c:pt idx="47">
                  <c:v>144.37440000000001</c:v>
                </c:pt>
                <c:pt idx="48">
                  <c:v>144.37440000000001</c:v>
                </c:pt>
                <c:pt idx="49">
                  <c:v>144.37440000000001</c:v>
                </c:pt>
                <c:pt idx="50">
                  <c:v>144.37440000000001</c:v>
                </c:pt>
                <c:pt idx="51">
                  <c:v>144.37440000000001</c:v>
                </c:pt>
                <c:pt idx="52">
                  <c:v>144.37440000000001</c:v>
                </c:pt>
                <c:pt idx="53">
                  <c:v>144.37440000000001</c:v>
                </c:pt>
                <c:pt idx="54">
                  <c:v>144.37440000000001</c:v>
                </c:pt>
                <c:pt idx="55">
                  <c:v>144.37440000000001</c:v>
                </c:pt>
                <c:pt idx="56">
                  <c:v>154.937682</c:v>
                </c:pt>
                <c:pt idx="57">
                  <c:v>144.37440000000001</c:v>
                </c:pt>
                <c:pt idx="58">
                  <c:v>154.65840800000001</c:v>
                </c:pt>
                <c:pt idx="59">
                  <c:v>144.37440000000001</c:v>
                </c:pt>
                <c:pt idx="60">
                  <c:v>144.37440000000001</c:v>
                </c:pt>
                <c:pt idx="61">
                  <c:v>144.37440000000001</c:v>
                </c:pt>
                <c:pt idx="62">
                  <c:v>144.37440000000001</c:v>
                </c:pt>
                <c:pt idx="63">
                  <c:v>144.37440000000001</c:v>
                </c:pt>
                <c:pt idx="64">
                  <c:v>144.37440000000001</c:v>
                </c:pt>
                <c:pt idx="65">
                  <c:v>144.37440000000001</c:v>
                </c:pt>
                <c:pt idx="66">
                  <c:v>144.37440000000001</c:v>
                </c:pt>
                <c:pt idx="67">
                  <c:v>144.37440000000001</c:v>
                </c:pt>
                <c:pt idx="68">
                  <c:v>144.37440000000001</c:v>
                </c:pt>
                <c:pt idx="69">
                  <c:v>153.66810296520001</c:v>
                </c:pt>
                <c:pt idx="70">
                  <c:v>153.66810296520001</c:v>
                </c:pt>
                <c:pt idx="71">
                  <c:v>144.37440000000001</c:v>
                </c:pt>
                <c:pt idx="72">
                  <c:v>144.37440000000001</c:v>
                </c:pt>
                <c:pt idx="73">
                  <c:v>144.37440000000001</c:v>
                </c:pt>
                <c:pt idx="74">
                  <c:v>144.37440000000001</c:v>
                </c:pt>
                <c:pt idx="75">
                  <c:v>144.37440000000001</c:v>
                </c:pt>
                <c:pt idx="76">
                  <c:v>144.37440000000001</c:v>
                </c:pt>
                <c:pt idx="77">
                  <c:v>144.37440000000001</c:v>
                </c:pt>
                <c:pt idx="78">
                  <c:v>144.37440000000001</c:v>
                </c:pt>
                <c:pt idx="79">
                  <c:v>151.7851038636</c:v>
                </c:pt>
                <c:pt idx="80">
                  <c:v>158.81184000000002</c:v>
                </c:pt>
                <c:pt idx="81">
                  <c:v>154.48510265580001</c:v>
                </c:pt>
                <c:pt idx="82">
                  <c:v>158.81184000000002</c:v>
                </c:pt>
                <c:pt idx="83">
                  <c:v>144.37440000000001</c:v>
                </c:pt>
                <c:pt idx="84">
                  <c:v>158.59755730980001</c:v>
                </c:pt>
                <c:pt idx="85">
                  <c:v>153.78510337740002</c:v>
                </c:pt>
                <c:pt idx="86">
                  <c:v>153.78510337740002</c:v>
                </c:pt>
                <c:pt idx="87">
                  <c:v>153.78510337740002</c:v>
                </c:pt>
                <c:pt idx="88">
                  <c:v>144.37440000000001</c:v>
                </c:pt>
                <c:pt idx="89">
                  <c:v>144.37440000000001</c:v>
                </c:pt>
                <c:pt idx="90">
                  <c:v>144.37440000000001</c:v>
                </c:pt>
                <c:pt idx="91">
                  <c:v>144.37440000000001</c:v>
                </c:pt>
                <c:pt idx="92">
                  <c:v>154.78768633320001</c:v>
                </c:pt>
                <c:pt idx="93">
                  <c:v>144.37440000000001</c:v>
                </c:pt>
                <c:pt idx="94">
                  <c:v>156.76018653420002</c:v>
                </c:pt>
                <c:pt idx="95">
                  <c:v>156.7616864238</c:v>
                </c:pt>
                <c:pt idx="96">
                  <c:v>155.22168680820002</c:v>
                </c:pt>
                <c:pt idx="97">
                  <c:v>144.37440000000001</c:v>
                </c:pt>
                <c:pt idx="98">
                  <c:v>144.37440000000001</c:v>
                </c:pt>
                <c:pt idx="99">
                  <c:v>144.37440000000001</c:v>
                </c:pt>
                <c:pt idx="100">
                  <c:v>155.36468664360001</c:v>
                </c:pt>
                <c:pt idx="101">
                  <c:v>144.37440000000001</c:v>
                </c:pt>
                <c:pt idx="102">
                  <c:v>144.37440000000001</c:v>
                </c:pt>
                <c:pt idx="103">
                  <c:v>144.37440000000001</c:v>
                </c:pt>
                <c:pt idx="104">
                  <c:v>156.0346009038</c:v>
                </c:pt>
                <c:pt idx="105">
                  <c:v>144.37440000000001</c:v>
                </c:pt>
                <c:pt idx="106">
                  <c:v>144.37440000000001</c:v>
                </c:pt>
                <c:pt idx="107">
                  <c:v>144.37440000000001</c:v>
                </c:pt>
                <c:pt idx="108">
                  <c:v>144.37440000000001</c:v>
                </c:pt>
                <c:pt idx="109">
                  <c:v>144.37440000000001</c:v>
                </c:pt>
                <c:pt idx="110">
                  <c:v>144.37440000000001</c:v>
                </c:pt>
                <c:pt idx="111">
                  <c:v>144.37440000000001</c:v>
                </c:pt>
                <c:pt idx="112">
                  <c:v>144.37440000000001</c:v>
                </c:pt>
                <c:pt idx="113">
                  <c:v>144.37440000000001</c:v>
                </c:pt>
                <c:pt idx="114">
                  <c:v>144.37440000000001</c:v>
                </c:pt>
                <c:pt idx="115">
                  <c:v>144.37440000000001</c:v>
                </c:pt>
                <c:pt idx="116">
                  <c:v>144.37440000000001</c:v>
                </c:pt>
                <c:pt idx="117">
                  <c:v>144.37440000000001</c:v>
                </c:pt>
                <c:pt idx="118">
                  <c:v>144.37440000000001</c:v>
                </c:pt>
                <c:pt idx="119">
                  <c:v>144.37440000000001</c:v>
                </c:pt>
                <c:pt idx="120">
                  <c:v>144.37440000000001</c:v>
                </c:pt>
                <c:pt idx="121">
                  <c:v>144.37440000000001</c:v>
                </c:pt>
                <c:pt idx="122">
                  <c:v>144.37440000000001</c:v>
                </c:pt>
                <c:pt idx="123">
                  <c:v>144.37440000000001</c:v>
                </c:pt>
                <c:pt idx="124">
                  <c:v>144.37440000000001</c:v>
                </c:pt>
                <c:pt idx="125">
                  <c:v>144.37440000000001</c:v>
                </c:pt>
                <c:pt idx="126">
                  <c:v>154.54437737040001</c:v>
                </c:pt>
                <c:pt idx="127">
                  <c:v>144.37440000000001</c:v>
                </c:pt>
                <c:pt idx="128">
                  <c:v>144.37440000000001</c:v>
                </c:pt>
                <c:pt idx="129">
                  <c:v>144.37440000000001</c:v>
                </c:pt>
                <c:pt idx="130">
                  <c:v>144.37440000000001</c:v>
                </c:pt>
                <c:pt idx="131">
                  <c:v>144.37440000000001</c:v>
                </c:pt>
                <c:pt idx="132">
                  <c:v>144.37440000000001</c:v>
                </c:pt>
                <c:pt idx="133">
                  <c:v>144.37440000000001</c:v>
                </c:pt>
                <c:pt idx="134">
                  <c:v>144.37440000000001</c:v>
                </c:pt>
                <c:pt idx="135">
                  <c:v>144.37440000000001</c:v>
                </c:pt>
                <c:pt idx="136">
                  <c:v>144.37440000000001</c:v>
                </c:pt>
                <c:pt idx="137">
                  <c:v>144.37440000000001</c:v>
                </c:pt>
                <c:pt idx="138">
                  <c:v>144.37440000000001</c:v>
                </c:pt>
                <c:pt idx="139">
                  <c:v>144.37440000000001</c:v>
                </c:pt>
                <c:pt idx="140">
                  <c:v>144.37440000000001</c:v>
                </c:pt>
                <c:pt idx="141">
                  <c:v>144.37440000000001</c:v>
                </c:pt>
                <c:pt idx="142">
                  <c:v>144.37440000000001</c:v>
                </c:pt>
                <c:pt idx="143">
                  <c:v>144.37440000000001</c:v>
                </c:pt>
                <c:pt idx="144">
                  <c:v>144.37440000000001</c:v>
                </c:pt>
                <c:pt idx="145">
                  <c:v>144.37440000000001</c:v>
                </c:pt>
                <c:pt idx="146">
                  <c:v>144.37440000000001</c:v>
                </c:pt>
                <c:pt idx="147">
                  <c:v>144.37440000000001</c:v>
                </c:pt>
                <c:pt idx="148">
                  <c:v>144.37440000000001</c:v>
                </c:pt>
                <c:pt idx="149">
                  <c:v>144.37440000000001</c:v>
                </c:pt>
                <c:pt idx="150">
                  <c:v>144.37440000000001</c:v>
                </c:pt>
                <c:pt idx="151">
                  <c:v>144.37440000000001</c:v>
                </c:pt>
                <c:pt idx="152">
                  <c:v>144.37440000000001</c:v>
                </c:pt>
                <c:pt idx="153">
                  <c:v>144.37440000000001</c:v>
                </c:pt>
                <c:pt idx="154">
                  <c:v>144.37440000000001</c:v>
                </c:pt>
                <c:pt idx="155">
                  <c:v>144.37440000000001</c:v>
                </c:pt>
                <c:pt idx="156">
                  <c:v>144.37440000000001</c:v>
                </c:pt>
                <c:pt idx="157">
                  <c:v>144.37440000000001</c:v>
                </c:pt>
                <c:pt idx="158">
                  <c:v>144.37440000000001</c:v>
                </c:pt>
                <c:pt idx="159">
                  <c:v>144.37440000000001</c:v>
                </c:pt>
                <c:pt idx="160">
                  <c:v>144.37440000000001</c:v>
                </c:pt>
                <c:pt idx="161">
                  <c:v>144.37440000000001</c:v>
                </c:pt>
                <c:pt idx="162">
                  <c:v>144.37440000000001</c:v>
                </c:pt>
                <c:pt idx="163">
                  <c:v>144.37440000000001</c:v>
                </c:pt>
                <c:pt idx="164">
                  <c:v>144.37440000000001</c:v>
                </c:pt>
                <c:pt idx="165">
                  <c:v>144.37440000000001</c:v>
                </c:pt>
                <c:pt idx="166">
                  <c:v>144.37440000000001</c:v>
                </c:pt>
                <c:pt idx="167">
                  <c:v>144.37440000000001</c:v>
                </c:pt>
                <c:pt idx="168">
                  <c:v>144.37440000000001</c:v>
                </c:pt>
                <c:pt idx="169">
                  <c:v>144.37440000000001</c:v>
                </c:pt>
                <c:pt idx="170">
                  <c:v>144.37440000000001</c:v>
                </c:pt>
                <c:pt idx="171">
                  <c:v>144.37440000000001</c:v>
                </c:pt>
                <c:pt idx="172">
                  <c:v>144.37440000000001</c:v>
                </c:pt>
                <c:pt idx="173">
                  <c:v>144.37440000000001</c:v>
                </c:pt>
                <c:pt idx="174">
                  <c:v>144.37440000000001</c:v>
                </c:pt>
                <c:pt idx="175">
                  <c:v>144.37440000000001</c:v>
                </c:pt>
                <c:pt idx="176">
                  <c:v>144.37440000000001</c:v>
                </c:pt>
                <c:pt idx="177">
                  <c:v>144.37440000000001</c:v>
                </c:pt>
                <c:pt idx="178">
                  <c:v>144.37440000000001</c:v>
                </c:pt>
                <c:pt idx="179">
                  <c:v>144.37440000000001</c:v>
                </c:pt>
                <c:pt idx="180">
                  <c:v>144.37440000000001</c:v>
                </c:pt>
                <c:pt idx="181">
                  <c:v>144.37440000000001</c:v>
                </c:pt>
                <c:pt idx="182">
                  <c:v>144.37440000000001</c:v>
                </c:pt>
                <c:pt idx="183">
                  <c:v>144.37440000000001</c:v>
                </c:pt>
                <c:pt idx="184">
                  <c:v>144.37440000000001</c:v>
                </c:pt>
                <c:pt idx="185">
                  <c:v>144.37440000000001</c:v>
                </c:pt>
                <c:pt idx="186">
                  <c:v>144.37440000000001</c:v>
                </c:pt>
                <c:pt idx="187">
                  <c:v>144.37440000000001</c:v>
                </c:pt>
                <c:pt idx="188">
                  <c:v>144.37440000000001</c:v>
                </c:pt>
                <c:pt idx="189">
                  <c:v>144.37440000000001</c:v>
                </c:pt>
                <c:pt idx="190">
                  <c:v>144.37440000000001</c:v>
                </c:pt>
                <c:pt idx="191">
                  <c:v>144.37440000000001</c:v>
                </c:pt>
                <c:pt idx="192">
                  <c:v>144.37440000000001</c:v>
                </c:pt>
                <c:pt idx="193">
                  <c:v>144.37440000000001</c:v>
                </c:pt>
                <c:pt idx="194">
                  <c:v>144.37440000000001</c:v>
                </c:pt>
                <c:pt idx="195">
                  <c:v>144.37440000000001</c:v>
                </c:pt>
                <c:pt idx="196">
                  <c:v>144.37440000000001</c:v>
                </c:pt>
                <c:pt idx="197">
                  <c:v>144.37440000000001</c:v>
                </c:pt>
                <c:pt idx="198">
                  <c:v>144.37440000000001</c:v>
                </c:pt>
                <c:pt idx="199">
                  <c:v>144.37440000000001</c:v>
                </c:pt>
                <c:pt idx="200">
                  <c:v>144.37440000000001</c:v>
                </c:pt>
                <c:pt idx="201">
                  <c:v>144.37440000000001</c:v>
                </c:pt>
                <c:pt idx="202">
                  <c:v>144.37440000000001</c:v>
                </c:pt>
                <c:pt idx="203">
                  <c:v>144.37440000000001</c:v>
                </c:pt>
                <c:pt idx="204">
                  <c:v>144.37440000000001</c:v>
                </c:pt>
                <c:pt idx="205">
                  <c:v>144.37440000000001</c:v>
                </c:pt>
                <c:pt idx="206">
                  <c:v>144.37440000000001</c:v>
                </c:pt>
                <c:pt idx="207">
                  <c:v>144.37440000000001</c:v>
                </c:pt>
                <c:pt idx="208">
                  <c:v>144.37440000000001</c:v>
                </c:pt>
                <c:pt idx="209">
                  <c:v>144.37440000000001</c:v>
                </c:pt>
                <c:pt idx="210">
                  <c:v>144.37440000000001</c:v>
                </c:pt>
                <c:pt idx="211">
                  <c:v>144.37440000000001</c:v>
                </c:pt>
                <c:pt idx="212">
                  <c:v>144.37440000000001</c:v>
                </c:pt>
                <c:pt idx="213">
                  <c:v>144.37440000000001</c:v>
                </c:pt>
                <c:pt idx="214">
                  <c:v>144.37440000000001</c:v>
                </c:pt>
                <c:pt idx="215">
                  <c:v>144.37440000000001</c:v>
                </c:pt>
                <c:pt idx="216">
                  <c:v>144.37440000000001</c:v>
                </c:pt>
                <c:pt idx="217">
                  <c:v>144.37440000000001</c:v>
                </c:pt>
                <c:pt idx="218">
                  <c:v>144.37440000000001</c:v>
                </c:pt>
                <c:pt idx="219">
                  <c:v>144.37440000000001</c:v>
                </c:pt>
                <c:pt idx="220">
                  <c:v>144.37440000000001</c:v>
                </c:pt>
                <c:pt idx="221">
                  <c:v>144.37440000000001</c:v>
                </c:pt>
                <c:pt idx="222">
                  <c:v>144.37440000000001</c:v>
                </c:pt>
                <c:pt idx="223">
                  <c:v>144.37440000000001</c:v>
                </c:pt>
                <c:pt idx="224">
                  <c:v>144.37440000000001</c:v>
                </c:pt>
                <c:pt idx="225">
                  <c:v>144.37440000000001</c:v>
                </c:pt>
                <c:pt idx="226">
                  <c:v>144.37440000000001</c:v>
                </c:pt>
                <c:pt idx="227">
                  <c:v>144.37440000000001</c:v>
                </c:pt>
                <c:pt idx="228">
                  <c:v>144.37440000000001</c:v>
                </c:pt>
                <c:pt idx="229">
                  <c:v>144.37440000000001</c:v>
                </c:pt>
                <c:pt idx="230">
                  <c:v>144.37440000000001</c:v>
                </c:pt>
                <c:pt idx="231">
                  <c:v>144.37440000000001</c:v>
                </c:pt>
                <c:pt idx="232">
                  <c:v>144.37440000000001</c:v>
                </c:pt>
                <c:pt idx="233">
                  <c:v>144.37440000000001</c:v>
                </c:pt>
                <c:pt idx="234">
                  <c:v>144.37440000000001</c:v>
                </c:pt>
                <c:pt idx="235">
                  <c:v>144.37440000000001</c:v>
                </c:pt>
                <c:pt idx="236">
                  <c:v>144.37440000000001</c:v>
                </c:pt>
                <c:pt idx="237">
                  <c:v>144.37440000000001</c:v>
                </c:pt>
                <c:pt idx="238">
                  <c:v>144.37440000000001</c:v>
                </c:pt>
                <c:pt idx="239">
                  <c:v>144.37440000000001</c:v>
                </c:pt>
                <c:pt idx="240">
                  <c:v>144.37440000000001</c:v>
                </c:pt>
                <c:pt idx="241">
                  <c:v>144.37440000000001</c:v>
                </c:pt>
                <c:pt idx="242">
                  <c:v>144.37440000000001</c:v>
                </c:pt>
                <c:pt idx="243">
                  <c:v>144.37440000000001</c:v>
                </c:pt>
                <c:pt idx="244">
                  <c:v>144.37440000000001</c:v>
                </c:pt>
                <c:pt idx="245">
                  <c:v>144.37440000000001</c:v>
                </c:pt>
                <c:pt idx="246">
                  <c:v>144.37440000000001</c:v>
                </c:pt>
                <c:pt idx="247">
                  <c:v>144.37440000000001</c:v>
                </c:pt>
                <c:pt idx="248">
                  <c:v>144.37440000000001</c:v>
                </c:pt>
                <c:pt idx="249">
                  <c:v>144.37440000000001</c:v>
                </c:pt>
                <c:pt idx="250">
                  <c:v>144.37440000000001</c:v>
                </c:pt>
                <c:pt idx="251">
                  <c:v>144.37440000000001</c:v>
                </c:pt>
                <c:pt idx="252">
                  <c:v>144.37440000000001</c:v>
                </c:pt>
                <c:pt idx="253">
                  <c:v>144.37440000000001</c:v>
                </c:pt>
                <c:pt idx="254">
                  <c:v>144.37440000000001</c:v>
                </c:pt>
                <c:pt idx="255">
                  <c:v>144.37440000000001</c:v>
                </c:pt>
                <c:pt idx="256">
                  <c:v>144.37440000000001</c:v>
                </c:pt>
                <c:pt idx="257">
                  <c:v>144.37440000000001</c:v>
                </c:pt>
                <c:pt idx="258">
                  <c:v>144.37440000000001</c:v>
                </c:pt>
                <c:pt idx="259">
                  <c:v>144.37440000000001</c:v>
                </c:pt>
                <c:pt idx="260">
                  <c:v>144.37440000000001</c:v>
                </c:pt>
                <c:pt idx="261">
                  <c:v>144.37440000000001</c:v>
                </c:pt>
                <c:pt idx="262">
                  <c:v>144.37440000000001</c:v>
                </c:pt>
                <c:pt idx="263">
                  <c:v>144.37440000000001</c:v>
                </c:pt>
                <c:pt idx="264">
                  <c:v>144.37440000000001</c:v>
                </c:pt>
                <c:pt idx="265">
                  <c:v>144.37440000000001</c:v>
                </c:pt>
                <c:pt idx="266">
                  <c:v>144.37440000000001</c:v>
                </c:pt>
                <c:pt idx="267">
                  <c:v>144.37440000000001</c:v>
                </c:pt>
                <c:pt idx="268">
                  <c:v>144.37440000000001</c:v>
                </c:pt>
                <c:pt idx="269">
                  <c:v>144.37440000000001</c:v>
                </c:pt>
                <c:pt idx="270">
                  <c:v>144.37440000000001</c:v>
                </c:pt>
                <c:pt idx="271">
                  <c:v>144.37440000000001</c:v>
                </c:pt>
                <c:pt idx="272">
                  <c:v>144.37440000000001</c:v>
                </c:pt>
                <c:pt idx="273">
                  <c:v>144.37440000000001</c:v>
                </c:pt>
                <c:pt idx="274">
                  <c:v>158.81184000000002</c:v>
                </c:pt>
                <c:pt idx="275">
                  <c:v>144.37440000000001</c:v>
                </c:pt>
                <c:pt idx="276">
                  <c:v>144.37440000000001</c:v>
                </c:pt>
                <c:pt idx="277">
                  <c:v>144.37440000000001</c:v>
                </c:pt>
                <c:pt idx="278">
                  <c:v>144.37440000000001</c:v>
                </c:pt>
                <c:pt idx="279">
                  <c:v>144.37440000000001</c:v>
                </c:pt>
                <c:pt idx="280">
                  <c:v>144.37440000000001</c:v>
                </c:pt>
                <c:pt idx="281">
                  <c:v>144.37440000000001</c:v>
                </c:pt>
                <c:pt idx="282">
                  <c:v>144.37440000000001</c:v>
                </c:pt>
                <c:pt idx="283">
                  <c:v>144.37440000000001</c:v>
                </c:pt>
                <c:pt idx="284">
                  <c:v>144.37440000000001</c:v>
                </c:pt>
                <c:pt idx="285">
                  <c:v>144.37440000000001</c:v>
                </c:pt>
                <c:pt idx="286">
                  <c:v>144.37440000000001</c:v>
                </c:pt>
                <c:pt idx="287">
                  <c:v>144.37440000000001</c:v>
                </c:pt>
                <c:pt idx="288">
                  <c:v>144.37440000000001</c:v>
                </c:pt>
                <c:pt idx="289">
                  <c:v>144.37440000000001</c:v>
                </c:pt>
                <c:pt idx="290">
                  <c:v>144.37440000000001</c:v>
                </c:pt>
                <c:pt idx="291">
                  <c:v>151.3325833614</c:v>
                </c:pt>
                <c:pt idx="292">
                  <c:v>144.37440000000001</c:v>
                </c:pt>
                <c:pt idx="293">
                  <c:v>144.37440000000001</c:v>
                </c:pt>
                <c:pt idx="294">
                  <c:v>158.81184000000002</c:v>
                </c:pt>
                <c:pt idx="295">
                  <c:v>144.37440000000001</c:v>
                </c:pt>
                <c:pt idx="296">
                  <c:v>158.81184000000002</c:v>
                </c:pt>
                <c:pt idx="297">
                  <c:v>144.37440000000001</c:v>
                </c:pt>
                <c:pt idx="298">
                  <c:v>158.81184000000002</c:v>
                </c:pt>
                <c:pt idx="299">
                  <c:v>144.37440000000001</c:v>
                </c:pt>
                <c:pt idx="300">
                  <c:v>144.37440000000001</c:v>
                </c:pt>
                <c:pt idx="301">
                  <c:v>144.37440000000001</c:v>
                </c:pt>
                <c:pt idx="302">
                  <c:v>144.37440000000001</c:v>
                </c:pt>
                <c:pt idx="303">
                  <c:v>144.37440000000001</c:v>
                </c:pt>
                <c:pt idx="304">
                  <c:v>144.37440000000001</c:v>
                </c:pt>
                <c:pt idx="305">
                  <c:v>144.37440000000001</c:v>
                </c:pt>
                <c:pt idx="306">
                  <c:v>144.37440000000001</c:v>
                </c:pt>
                <c:pt idx="307">
                  <c:v>144.37440000000001</c:v>
                </c:pt>
                <c:pt idx="308">
                  <c:v>144.37440000000001</c:v>
                </c:pt>
                <c:pt idx="309">
                  <c:v>144.37440000000001</c:v>
                </c:pt>
                <c:pt idx="310">
                  <c:v>144.37440000000001</c:v>
                </c:pt>
                <c:pt idx="311">
                  <c:v>144.37440000000001</c:v>
                </c:pt>
                <c:pt idx="312">
                  <c:v>144.37440000000001</c:v>
                </c:pt>
                <c:pt idx="313">
                  <c:v>144.37440000000001</c:v>
                </c:pt>
                <c:pt idx="314">
                  <c:v>144.37440000000001</c:v>
                </c:pt>
                <c:pt idx="315">
                  <c:v>144.37440000000001</c:v>
                </c:pt>
                <c:pt idx="316">
                  <c:v>158.81184000000002</c:v>
                </c:pt>
                <c:pt idx="317">
                  <c:v>144.37440000000001</c:v>
                </c:pt>
                <c:pt idx="318">
                  <c:v>144.37440000000001</c:v>
                </c:pt>
                <c:pt idx="319">
                  <c:v>144.37440000000001</c:v>
                </c:pt>
                <c:pt idx="320">
                  <c:v>149.97058835760001</c:v>
                </c:pt>
                <c:pt idx="321">
                  <c:v>144.37440000000001</c:v>
                </c:pt>
                <c:pt idx="322">
                  <c:v>158.81184000000002</c:v>
                </c:pt>
                <c:pt idx="323">
                  <c:v>158.81184000000002</c:v>
                </c:pt>
                <c:pt idx="324">
                  <c:v>158.81184000000002</c:v>
                </c:pt>
                <c:pt idx="325">
                  <c:v>144.37440000000001</c:v>
                </c:pt>
                <c:pt idx="326">
                  <c:v>158.81184000000002</c:v>
                </c:pt>
                <c:pt idx="327">
                  <c:v>148.89049640100001</c:v>
                </c:pt>
                <c:pt idx="328">
                  <c:v>144.37440000000001</c:v>
                </c:pt>
                <c:pt idx="329">
                  <c:v>158.81184000000002</c:v>
                </c:pt>
                <c:pt idx="330">
                  <c:v>144.37440000000001</c:v>
                </c:pt>
                <c:pt idx="331">
                  <c:v>144.37440000000001</c:v>
                </c:pt>
                <c:pt idx="332">
                  <c:v>144.37440000000001</c:v>
                </c:pt>
                <c:pt idx="333">
                  <c:v>158.81184000000002</c:v>
                </c:pt>
                <c:pt idx="334">
                  <c:v>144.37440000000001</c:v>
                </c:pt>
                <c:pt idx="335">
                  <c:v>144.37440000000001</c:v>
                </c:pt>
                <c:pt idx="336">
                  <c:v>144.37440000000001</c:v>
                </c:pt>
                <c:pt idx="337">
                  <c:v>144.37440000000001</c:v>
                </c:pt>
                <c:pt idx="338">
                  <c:v>144.37440000000001</c:v>
                </c:pt>
                <c:pt idx="339">
                  <c:v>144.37440000000001</c:v>
                </c:pt>
                <c:pt idx="340">
                  <c:v>144.37440000000001</c:v>
                </c:pt>
                <c:pt idx="341">
                  <c:v>158.81184000000002</c:v>
                </c:pt>
                <c:pt idx="342">
                  <c:v>144.37440000000001</c:v>
                </c:pt>
                <c:pt idx="343">
                  <c:v>144.37440000000001</c:v>
                </c:pt>
                <c:pt idx="344">
                  <c:v>158.81184000000002</c:v>
                </c:pt>
                <c:pt idx="345">
                  <c:v>158.81184000000002</c:v>
                </c:pt>
                <c:pt idx="346">
                  <c:v>144.37440000000001</c:v>
                </c:pt>
                <c:pt idx="347">
                  <c:v>144.37440000000001</c:v>
                </c:pt>
                <c:pt idx="348">
                  <c:v>144.37440000000001</c:v>
                </c:pt>
                <c:pt idx="349">
                  <c:v>144.37440000000001</c:v>
                </c:pt>
                <c:pt idx="350">
                  <c:v>144.37440000000001</c:v>
                </c:pt>
                <c:pt idx="351">
                  <c:v>144.37440000000001</c:v>
                </c:pt>
                <c:pt idx="352">
                  <c:v>144.37440000000001</c:v>
                </c:pt>
                <c:pt idx="353">
                  <c:v>158.81184000000002</c:v>
                </c:pt>
                <c:pt idx="354">
                  <c:v>144.37440000000001</c:v>
                </c:pt>
                <c:pt idx="355">
                  <c:v>144.37440000000001</c:v>
                </c:pt>
                <c:pt idx="356">
                  <c:v>154.07447779980001</c:v>
                </c:pt>
                <c:pt idx="357">
                  <c:v>144.37440000000001</c:v>
                </c:pt>
                <c:pt idx="358">
                  <c:v>144.37440000000001</c:v>
                </c:pt>
                <c:pt idx="359">
                  <c:v>144.37440000000001</c:v>
                </c:pt>
                <c:pt idx="360">
                  <c:v>144.37440000000001</c:v>
                </c:pt>
                <c:pt idx="361">
                  <c:v>158.81184000000002</c:v>
                </c:pt>
                <c:pt idx="362">
                  <c:v>158.81184000000002</c:v>
                </c:pt>
                <c:pt idx="363">
                  <c:v>158.81184000000002</c:v>
                </c:pt>
                <c:pt idx="364">
                  <c:v>158.81184000000002</c:v>
                </c:pt>
                <c:pt idx="365">
                  <c:v>148.19814696060001</c:v>
                </c:pt>
                <c:pt idx="366">
                  <c:v>158.81184000000002</c:v>
                </c:pt>
                <c:pt idx="367">
                  <c:v>158.81184000000002</c:v>
                </c:pt>
                <c:pt idx="368">
                  <c:v>158.81184000000002</c:v>
                </c:pt>
                <c:pt idx="369">
                  <c:v>158.81184000000002</c:v>
                </c:pt>
                <c:pt idx="370">
                  <c:v>158.81184000000002</c:v>
                </c:pt>
                <c:pt idx="371">
                  <c:v>158.81184000000002</c:v>
                </c:pt>
                <c:pt idx="372">
                  <c:v>158.81184000000002</c:v>
                </c:pt>
                <c:pt idx="373">
                  <c:v>158.81184000000002</c:v>
                </c:pt>
                <c:pt idx="374">
                  <c:v>158.81184000000002</c:v>
                </c:pt>
                <c:pt idx="375">
                  <c:v>158.81184000000002</c:v>
                </c:pt>
                <c:pt idx="376">
                  <c:v>158.81184000000002</c:v>
                </c:pt>
                <c:pt idx="377">
                  <c:v>158.81184000000002</c:v>
                </c:pt>
                <c:pt idx="378">
                  <c:v>144.37440000000001</c:v>
                </c:pt>
                <c:pt idx="379">
                  <c:v>158.81184000000002</c:v>
                </c:pt>
                <c:pt idx="380">
                  <c:v>158.81184000000002</c:v>
                </c:pt>
                <c:pt idx="381">
                  <c:v>158.81184000000002</c:v>
                </c:pt>
                <c:pt idx="382">
                  <c:v>158.81184000000002</c:v>
                </c:pt>
                <c:pt idx="383">
                  <c:v>158.81184000000002</c:v>
                </c:pt>
                <c:pt idx="384">
                  <c:v>158.81184000000002</c:v>
                </c:pt>
                <c:pt idx="385">
                  <c:v>148.47276511620001</c:v>
                </c:pt>
                <c:pt idx="386">
                  <c:v>158.81184000000002</c:v>
                </c:pt>
                <c:pt idx="387">
                  <c:v>158.81184000000002</c:v>
                </c:pt>
                <c:pt idx="388">
                  <c:v>158.81184000000002</c:v>
                </c:pt>
                <c:pt idx="389">
                  <c:v>158.81184000000002</c:v>
                </c:pt>
                <c:pt idx="390">
                  <c:v>144.37440000000001</c:v>
                </c:pt>
                <c:pt idx="391">
                  <c:v>158.81184000000002</c:v>
                </c:pt>
                <c:pt idx="392">
                  <c:v>158.81184000000002</c:v>
                </c:pt>
                <c:pt idx="393">
                  <c:v>158.81184000000002</c:v>
                </c:pt>
                <c:pt idx="394">
                  <c:v>150.23122325100002</c:v>
                </c:pt>
                <c:pt idx="395">
                  <c:v>158.81184000000002</c:v>
                </c:pt>
                <c:pt idx="396">
                  <c:v>158.81184000000002</c:v>
                </c:pt>
                <c:pt idx="397">
                  <c:v>158.81184000000002</c:v>
                </c:pt>
                <c:pt idx="398">
                  <c:v>158.81184000000002</c:v>
                </c:pt>
                <c:pt idx="399">
                  <c:v>158.81184000000002</c:v>
                </c:pt>
                <c:pt idx="400">
                  <c:v>158.81184000000002</c:v>
                </c:pt>
                <c:pt idx="401">
                  <c:v>158.81184000000002</c:v>
                </c:pt>
                <c:pt idx="402">
                  <c:v>158.81184000000002</c:v>
                </c:pt>
                <c:pt idx="403">
                  <c:v>158.81184000000002</c:v>
                </c:pt>
                <c:pt idx="404">
                  <c:v>158.81184000000002</c:v>
                </c:pt>
                <c:pt idx="405">
                  <c:v>158.81184000000002</c:v>
                </c:pt>
                <c:pt idx="406">
                  <c:v>158.81184000000002</c:v>
                </c:pt>
                <c:pt idx="407">
                  <c:v>158.81184000000002</c:v>
                </c:pt>
                <c:pt idx="408">
                  <c:v>158.81184000000002</c:v>
                </c:pt>
                <c:pt idx="409">
                  <c:v>158.81184000000002</c:v>
                </c:pt>
                <c:pt idx="410">
                  <c:v>158.81184000000002</c:v>
                </c:pt>
                <c:pt idx="411">
                  <c:v>158.81184000000002</c:v>
                </c:pt>
                <c:pt idx="412">
                  <c:v>158.81184000000002</c:v>
                </c:pt>
                <c:pt idx="413">
                  <c:v>158.81184000000002</c:v>
                </c:pt>
                <c:pt idx="414">
                  <c:v>158.81184000000002</c:v>
                </c:pt>
                <c:pt idx="415">
                  <c:v>158.81184000000002</c:v>
                </c:pt>
                <c:pt idx="416">
                  <c:v>158.81184000000002</c:v>
                </c:pt>
                <c:pt idx="417">
                  <c:v>158.81184000000002</c:v>
                </c:pt>
                <c:pt idx="418">
                  <c:v>158.81184000000002</c:v>
                </c:pt>
                <c:pt idx="419">
                  <c:v>158.81184000000002</c:v>
                </c:pt>
                <c:pt idx="420">
                  <c:v>158.81184000000002</c:v>
                </c:pt>
                <c:pt idx="421">
                  <c:v>158.81184000000002</c:v>
                </c:pt>
                <c:pt idx="422">
                  <c:v>158.81184000000002</c:v>
                </c:pt>
                <c:pt idx="423">
                  <c:v>158.81184000000002</c:v>
                </c:pt>
                <c:pt idx="424">
                  <c:v>158.81184000000002</c:v>
                </c:pt>
                <c:pt idx="425">
                  <c:v>144.37440000000001</c:v>
                </c:pt>
                <c:pt idx="426">
                  <c:v>158.81184000000002</c:v>
                </c:pt>
                <c:pt idx="427">
                  <c:v>158.81184000000002</c:v>
                </c:pt>
                <c:pt idx="428">
                  <c:v>158.81184000000002</c:v>
                </c:pt>
                <c:pt idx="429">
                  <c:v>158.81184000000002</c:v>
                </c:pt>
                <c:pt idx="430">
                  <c:v>158.81184000000002</c:v>
                </c:pt>
                <c:pt idx="431">
                  <c:v>158.81184000000002</c:v>
                </c:pt>
                <c:pt idx="432">
                  <c:v>158.81184000000002</c:v>
                </c:pt>
                <c:pt idx="433">
                  <c:v>158.81184000000002</c:v>
                </c:pt>
                <c:pt idx="434">
                  <c:v>158.81184000000002</c:v>
                </c:pt>
                <c:pt idx="435">
                  <c:v>158.81184000000002</c:v>
                </c:pt>
                <c:pt idx="436">
                  <c:v>158.81184000000002</c:v>
                </c:pt>
                <c:pt idx="437">
                  <c:v>158.81184000000002</c:v>
                </c:pt>
                <c:pt idx="438">
                  <c:v>158.81184000000002</c:v>
                </c:pt>
                <c:pt idx="439">
                  <c:v>144.37440000000001</c:v>
                </c:pt>
                <c:pt idx="440">
                  <c:v>144.37440000000001</c:v>
                </c:pt>
                <c:pt idx="441">
                  <c:v>144.37440000000001</c:v>
                </c:pt>
                <c:pt idx="442">
                  <c:v>144.37440000000001</c:v>
                </c:pt>
                <c:pt idx="443">
                  <c:v>144.37440000000001</c:v>
                </c:pt>
                <c:pt idx="444">
                  <c:v>144.37440000000001</c:v>
                </c:pt>
                <c:pt idx="445">
                  <c:v>144.37440000000001</c:v>
                </c:pt>
                <c:pt idx="446">
                  <c:v>144.37440000000001</c:v>
                </c:pt>
                <c:pt idx="447">
                  <c:v>144.37440000000001</c:v>
                </c:pt>
                <c:pt idx="448">
                  <c:v>144.37440000000001</c:v>
                </c:pt>
                <c:pt idx="449">
                  <c:v>144.37440000000001</c:v>
                </c:pt>
                <c:pt idx="450">
                  <c:v>144.37440000000001</c:v>
                </c:pt>
                <c:pt idx="451">
                  <c:v>144.37440000000001</c:v>
                </c:pt>
                <c:pt idx="452">
                  <c:v>144.37440000000001</c:v>
                </c:pt>
                <c:pt idx="453">
                  <c:v>144.37440000000001</c:v>
                </c:pt>
                <c:pt idx="454">
                  <c:v>144.37440000000001</c:v>
                </c:pt>
                <c:pt idx="455">
                  <c:v>144.37440000000001</c:v>
                </c:pt>
                <c:pt idx="456">
                  <c:v>144.37440000000001</c:v>
                </c:pt>
                <c:pt idx="457">
                  <c:v>144.37440000000001</c:v>
                </c:pt>
                <c:pt idx="458">
                  <c:v>144.37440000000001</c:v>
                </c:pt>
                <c:pt idx="459">
                  <c:v>144.37440000000001</c:v>
                </c:pt>
                <c:pt idx="460">
                  <c:v>144.37440000000001</c:v>
                </c:pt>
                <c:pt idx="461">
                  <c:v>144.37440000000001</c:v>
                </c:pt>
                <c:pt idx="462">
                  <c:v>144.37440000000001</c:v>
                </c:pt>
                <c:pt idx="463">
                  <c:v>144.37440000000001</c:v>
                </c:pt>
                <c:pt idx="464">
                  <c:v>144.37440000000001</c:v>
                </c:pt>
                <c:pt idx="465">
                  <c:v>144.37440000000001</c:v>
                </c:pt>
                <c:pt idx="466">
                  <c:v>144.37440000000001</c:v>
                </c:pt>
                <c:pt idx="467">
                  <c:v>144.37440000000001</c:v>
                </c:pt>
                <c:pt idx="468">
                  <c:v>144.37440000000001</c:v>
                </c:pt>
                <c:pt idx="469">
                  <c:v>144.37440000000001</c:v>
                </c:pt>
                <c:pt idx="470">
                  <c:v>144.37440000000001</c:v>
                </c:pt>
                <c:pt idx="471">
                  <c:v>144.37440000000001</c:v>
                </c:pt>
                <c:pt idx="472">
                  <c:v>144.37440000000001</c:v>
                </c:pt>
                <c:pt idx="473">
                  <c:v>144.37440000000001</c:v>
                </c:pt>
                <c:pt idx="474">
                  <c:v>144.37440000000001</c:v>
                </c:pt>
                <c:pt idx="475">
                  <c:v>144.37440000000001</c:v>
                </c:pt>
                <c:pt idx="476">
                  <c:v>144.37440000000001</c:v>
                </c:pt>
                <c:pt idx="477">
                  <c:v>144.37440000000001</c:v>
                </c:pt>
                <c:pt idx="478">
                  <c:v>144.37440000000001</c:v>
                </c:pt>
                <c:pt idx="479">
                  <c:v>144.37440000000001</c:v>
                </c:pt>
                <c:pt idx="480">
                  <c:v>144.37440000000001</c:v>
                </c:pt>
                <c:pt idx="481">
                  <c:v>144.37440000000001</c:v>
                </c:pt>
                <c:pt idx="482">
                  <c:v>144.37440000000001</c:v>
                </c:pt>
                <c:pt idx="483">
                  <c:v>144.37440000000001</c:v>
                </c:pt>
                <c:pt idx="484">
                  <c:v>144.37440000000001</c:v>
                </c:pt>
                <c:pt idx="485">
                  <c:v>144.37440000000001</c:v>
                </c:pt>
                <c:pt idx="486">
                  <c:v>144.37440000000001</c:v>
                </c:pt>
                <c:pt idx="487">
                  <c:v>144.37440000000001</c:v>
                </c:pt>
                <c:pt idx="488">
                  <c:v>144.37440000000001</c:v>
                </c:pt>
                <c:pt idx="489">
                  <c:v>144.37440000000001</c:v>
                </c:pt>
                <c:pt idx="490">
                  <c:v>144.37440000000001</c:v>
                </c:pt>
                <c:pt idx="491">
                  <c:v>144.37440000000001</c:v>
                </c:pt>
                <c:pt idx="492">
                  <c:v>144.37440000000001</c:v>
                </c:pt>
                <c:pt idx="493">
                  <c:v>144.37440000000001</c:v>
                </c:pt>
                <c:pt idx="494">
                  <c:v>144.37440000000001</c:v>
                </c:pt>
                <c:pt idx="495">
                  <c:v>144.37440000000001</c:v>
                </c:pt>
                <c:pt idx="496">
                  <c:v>144.37440000000001</c:v>
                </c:pt>
                <c:pt idx="497">
                  <c:v>144.37440000000001</c:v>
                </c:pt>
                <c:pt idx="498">
                  <c:v>144.37440000000001</c:v>
                </c:pt>
                <c:pt idx="499">
                  <c:v>144.37440000000001</c:v>
                </c:pt>
                <c:pt idx="500">
                  <c:v>144.37440000000001</c:v>
                </c:pt>
                <c:pt idx="501">
                  <c:v>144.37440000000001</c:v>
                </c:pt>
                <c:pt idx="502">
                  <c:v>144.37440000000001</c:v>
                </c:pt>
                <c:pt idx="503">
                  <c:v>144.37440000000001</c:v>
                </c:pt>
                <c:pt idx="504">
                  <c:v>144.37440000000001</c:v>
                </c:pt>
                <c:pt idx="505">
                  <c:v>144.37440000000001</c:v>
                </c:pt>
                <c:pt idx="506">
                  <c:v>144.37440000000001</c:v>
                </c:pt>
                <c:pt idx="507">
                  <c:v>144.37440000000001</c:v>
                </c:pt>
                <c:pt idx="508">
                  <c:v>144.37440000000001</c:v>
                </c:pt>
                <c:pt idx="509">
                  <c:v>144.37440000000001</c:v>
                </c:pt>
                <c:pt idx="510">
                  <c:v>144.37440000000001</c:v>
                </c:pt>
                <c:pt idx="511">
                  <c:v>144.37440000000001</c:v>
                </c:pt>
                <c:pt idx="512">
                  <c:v>144.37440000000001</c:v>
                </c:pt>
                <c:pt idx="513">
                  <c:v>144.37440000000001</c:v>
                </c:pt>
                <c:pt idx="514">
                  <c:v>144.37440000000001</c:v>
                </c:pt>
                <c:pt idx="515">
                  <c:v>144.37440000000001</c:v>
                </c:pt>
                <c:pt idx="516">
                  <c:v>144.37440000000001</c:v>
                </c:pt>
                <c:pt idx="517">
                  <c:v>144.37440000000001</c:v>
                </c:pt>
                <c:pt idx="518">
                  <c:v>144.37440000000001</c:v>
                </c:pt>
                <c:pt idx="519">
                  <c:v>144.37440000000001</c:v>
                </c:pt>
                <c:pt idx="520">
                  <c:v>144.37440000000001</c:v>
                </c:pt>
                <c:pt idx="521">
                  <c:v>144.37440000000001</c:v>
                </c:pt>
                <c:pt idx="522">
                  <c:v>144.37440000000001</c:v>
                </c:pt>
                <c:pt idx="523">
                  <c:v>144.37440000000001</c:v>
                </c:pt>
                <c:pt idx="524">
                  <c:v>144.37440000000001</c:v>
                </c:pt>
                <c:pt idx="525">
                  <c:v>144.37440000000001</c:v>
                </c:pt>
                <c:pt idx="526">
                  <c:v>144.37440000000001</c:v>
                </c:pt>
                <c:pt idx="527">
                  <c:v>144.37440000000001</c:v>
                </c:pt>
                <c:pt idx="528">
                  <c:v>144.37440000000001</c:v>
                </c:pt>
                <c:pt idx="529">
                  <c:v>144.37440000000001</c:v>
                </c:pt>
                <c:pt idx="530">
                  <c:v>144.37440000000001</c:v>
                </c:pt>
                <c:pt idx="531">
                  <c:v>144.37440000000001</c:v>
                </c:pt>
                <c:pt idx="532">
                  <c:v>144.37440000000001</c:v>
                </c:pt>
                <c:pt idx="533">
                  <c:v>144.37440000000001</c:v>
                </c:pt>
                <c:pt idx="534">
                  <c:v>144.37440000000001</c:v>
                </c:pt>
                <c:pt idx="535">
                  <c:v>144.37440000000001</c:v>
                </c:pt>
                <c:pt idx="536">
                  <c:v>144.37440000000001</c:v>
                </c:pt>
                <c:pt idx="537">
                  <c:v>144.37440000000001</c:v>
                </c:pt>
                <c:pt idx="538">
                  <c:v>144.37440000000001</c:v>
                </c:pt>
                <c:pt idx="539">
                  <c:v>144.37440000000001</c:v>
                </c:pt>
                <c:pt idx="540">
                  <c:v>144.37440000000001</c:v>
                </c:pt>
                <c:pt idx="541">
                  <c:v>144.37440000000001</c:v>
                </c:pt>
                <c:pt idx="542">
                  <c:v>144.37440000000001</c:v>
                </c:pt>
                <c:pt idx="543">
                  <c:v>144.37440000000001</c:v>
                </c:pt>
                <c:pt idx="544">
                  <c:v>144.37440000000001</c:v>
                </c:pt>
                <c:pt idx="545">
                  <c:v>144.37440000000001</c:v>
                </c:pt>
                <c:pt idx="546">
                  <c:v>144.37440000000001</c:v>
                </c:pt>
                <c:pt idx="547">
                  <c:v>144.37440000000001</c:v>
                </c:pt>
                <c:pt idx="548">
                  <c:v>144.37440000000001</c:v>
                </c:pt>
                <c:pt idx="549">
                  <c:v>144.37440000000001</c:v>
                </c:pt>
                <c:pt idx="550">
                  <c:v>144.37440000000001</c:v>
                </c:pt>
                <c:pt idx="551">
                  <c:v>144.37440000000001</c:v>
                </c:pt>
                <c:pt idx="552">
                  <c:v>144.37440000000001</c:v>
                </c:pt>
                <c:pt idx="553">
                  <c:v>144.37440000000001</c:v>
                </c:pt>
                <c:pt idx="554">
                  <c:v>144.37440000000001</c:v>
                </c:pt>
                <c:pt idx="555">
                  <c:v>144.37440000000001</c:v>
                </c:pt>
                <c:pt idx="556">
                  <c:v>144.37440000000001</c:v>
                </c:pt>
                <c:pt idx="557">
                  <c:v>144.37440000000001</c:v>
                </c:pt>
                <c:pt idx="558">
                  <c:v>144.37440000000001</c:v>
                </c:pt>
                <c:pt idx="559">
                  <c:v>144.37440000000001</c:v>
                </c:pt>
                <c:pt idx="560">
                  <c:v>144.37440000000001</c:v>
                </c:pt>
                <c:pt idx="561">
                  <c:v>144.37440000000001</c:v>
                </c:pt>
                <c:pt idx="562">
                  <c:v>144.37440000000001</c:v>
                </c:pt>
                <c:pt idx="563">
                  <c:v>144.37440000000001</c:v>
                </c:pt>
                <c:pt idx="564">
                  <c:v>144.37440000000001</c:v>
                </c:pt>
                <c:pt idx="565">
                  <c:v>144.37440000000001</c:v>
                </c:pt>
                <c:pt idx="566">
                  <c:v>144.37440000000001</c:v>
                </c:pt>
                <c:pt idx="567">
                  <c:v>144.37440000000001</c:v>
                </c:pt>
                <c:pt idx="568">
                  <c:v>144.37440000000001</c:v>
                </c:pt>
                <c:pt idx="569">
                  <c:v>144.37440000000001</c:v>
                </c:pt>
                <c:pt idx="570">
                  <c:v>144.37440000000001</c:v>
                </c:pt>
                <c:pt idx="571">
                  <c:v>144.37440000000001</c:v>
                </c:pt>
                <c:pt idx="572">
                  <c:v>144.37440000000001</c:v>
                </c:pt>
                <c:pt idx="573">
                  <c:v>144.37440000000001</c:v>
                </c:pt>
                <c:pt idx="574">
                  <c:v>144.37440000000001</c:v>
                </c:pt>
                <c:pt idx="575">
                  <c:v>144.37440000000001</c:v>
                </c:pt>
                <c:pt idx="576">
                  <c:v>144.37440000000001</c:v>
                </c:pt>
                <c:pt idx="577">
                  <c:v>144.37440000000001</c:v>
                </c:pt>
                <c:pt idx="578">
                  <c:v>144.37440000000001</c:v>
                </c:pt>
                <c:pt idx="579">
                  <c:v>144.37440000000001</c:v>
                </c:pt>
                <c:pt idx="580">
                  <c:v>144.37440000000001</c:v>
                </c:pt>
                <c:pt idx="581">
                  <c:v>144.37440000000001</c:v>
                </c:pt>
                <c:pt idx="582">
                  <c:v>144.37440000000001</c:v>
                </c:pt>
                <c:pt idx="583">
                  <c:v>144.37440000000001</c:v>
                </c:pt>
                <c:pt idx="584">
                  <c:v>144.37440000000001</c:v>
                </c:pt>
                <c:pt idx="585">
                  <c:v>144.37440000000001</c:v>
                </c:pt>
                <c:pt idx="586">
                  <c:v>144.37440000000001</c:v>
                </c:pt>
                <c:pt idx="587">
                  <c:v>144.37440000000001</c:v>
                </c:pt>
                <c:pt idx="588">
                  <c:v>144.37440000000001</c:v>
                </c:pt>
                <c:pt idx="589">
                  <c:v>144.37440000000001</c:v>
                </c:pt>
                <c:pt idx="590">
                  <c:v>144.37440000000001</c:v>
                </c:pt>
                <c:pt idx="591">
                  <c:v>144.37440000000001</c:v>
                </c:pt>
                <c:pt idx="592">
                  <c:v>144.37440000000001</c:v>
                </c:pt>
                <c:pt idx="593">
                  <c:v>144.37440000000001</c:v>
                </c:pt>
                <c:pt idx="594">
                  <c:v>144.37440000000001</c:v>
                </c:pt>
                <c:pt idx="595">
                  <c:v>144.37440000000001</c:v>
                </c:pt>
                <c:pt idx="596">
                  <c:v>144.37440000000001</c:v>
                </c:pt>
                <c:pt idx="597">
                  <c:v>144.37440000000001</c:v>
                </c:pt>
                <c:pt idx="598">
                  <c:v>144.37440000000001</c:v>
                </c:pt>
                <c:pt idx="599">
                  <c:v>144.37440000000001</c:v>
                </c:pt>
                <c:pt idx="600">
                  <c:v>144.37440000000001</c:v>
                </c:pt>
                <c:pt idx="601">
                  <c:v>144.37440000000001</c:v>
                </c:pt>
                <c:pt idx="602">
                  <c:v>144.37440000000001</c:v>
                </c:pt>
                <c:pt idx="603">
                  <c:v>144.37440000000001</c:v>
                </c:pt>
                <c:pt idx="604">
                  <c:v>144.37440000000001</c:v>
                </c:pt>
                <c:pt idx="605">
                  <c:v>144.37440000000001</c:v>
                </c:pt>
                <c:pt idx="606">
                  <c:v>144.37440000000001</c:v>
                </c:pt>
                <c:pt idx="607">
                  <c:v>144.37440000000001</c:v>
                </c:pt>
                <c:pt idx="608">
                  <c:v>144.37440000000001</c:v>
                </c:pt>
                <c:pt idx="609">
                  <c:v>144.37440000000001</c:v>
                </c:pt>
                <c:pt idx="610">
                  <c:v>144.37440000000001</c:v>
                </c:pt>
                <c:pt idx="611">
                  <c:v>144.37440000000001</c:v>
                </c:pt>
                <c:pt idx="612">
                  <c:v>144.37440000000001</c:v>
                </c:pt>
                <c:pt idx="613">
                  <c:v>144.37440000000001</c:v>
                </c:pt>
                <c:pt idx="614">
                  <c:v>144.37440000000001</c:v>
                </c:pt>
                <c:pt idx="615">
                  <c:v>144.37440000000001</c:v>
                </c:pt>
                <c:pt idx="616">
                  <c:v>144.37440000000001</c:v>
                </c:pt>
                <c:pt idx="617">
                  <c:v>144.37440000000001</c:v>
                </c:pt>
                <c:pt idx="618">
                  <c:v>144.37440000000001</c:v>
                </c:pt>
                <c:pt idx="619">
                  <c:v>144.37440000000001</c:v>
                </c:pt>
                <c:pt idx="620">
                  <c:v>144.37440000000001</c:v>
                </c:pt>
                <c:pt idx="621">
                  <c:v>144.37440000000001</c:v>
                </c:pt>
                <c:pt idx="622">
                  <c:v>144.37440000000001</c:v>
                </c:pt>
                <c:pt idx="623">
                  <c:v>144.37440000000001</c:v>
                </c:pt>
                <c:pt idx="624">
                  <c:v>144.37440000000001</c:v>
                </c:pt>
                <c:pt idx="625">
                  <c:v>144.37440000000001</c:v>
                </c:pt>
                <c:pt idx="626">
                  <c:v>144.37440000000001</c:v>
                </c:pt>
                <c:pt idx="627">
                  <c:v>144.37440000000001</c:v>
                </c:pt>
                <c:pt idx="628">
                  <c:v>144.37440000000001</c:v>
                </c:pt>
                <c:pt idx="629">
                  <c:v>144.37440000000001</c:v>
                </c:pt>
                <c:pt idx="630">
                  <c:v>144.37440000000001</c:v>
                </c:pt>
                <c:pt idx="631">
                  <c:v>144.37440000000001</c:v>
                </c:pt>
                <c:pt idx="632">
                  <c:v>144.37440000000001</c:v>
                </c:pt>
                <c:pt idx="633">
                  <c:v>144.37440000000001</c:v>
                </c:pt>
                <c:pt idx="634">
                  <c:v>144.37440000000001</c:v>
                </c:pt>
                <c:pt idx="635">
                  <c:v>144.37440000000001</c:v>
                </c:pt>
                <c:pt idx="636">
                  <c:v>144.37440000000001</c:v>
                </c:pt>
                <c:pt idx="637">
                  <c:v>144.37440000000001</c:v>
                </c:pt>
              </c:numCache>
            </c:numRef>
          </c:val>
          <c:smooth val="0"/>
          <c:extLst>
            <c:ext xmlns:c16="http://schemas.microsoft.com/office/drawing/2014/chart" uri="{C3380CC4-5D6E-409C-BE32-E72D297353CC}">
              <c16:uniqueId val="{00000007-0EFB-409A-956B-4B40A2F06C04}"/>
            </c:ext>
          </c:extLst>
        </c:ser>
        <c:dLbls>
          <c:showLegendKey val="0"/>
          <c:showVal val="0"/>
          <c:showCatName val="0"/>
          <c:showSerName val="0"/>
          <c:showPercent val="0"/>
          <c:showBubbleSize val="0"/>
        </c:dLbls>
        <c:marker val="1"/>
        <c:smooth val="0"/>
        <c:axId val="1536831136"/>
        <c:axId val="1536825152"/>
      </c:lineChart>
      <c:dateAx>
        <c:axId val="1536831136"/>
        <c:scaling>
          <c:orientation val="minMax"/>
        </c:scaling>
        <c:delete val="0"/>
        <c:axPos val="b"/>
        <c:numFmt formatCode="m/d/yyyy" sourceLinked="0"/>
        <c:majorTickMark val="out"/>
        <c:minorTickMark val="none"/>
        <c:tickLblPos val="nextTo"/>
        <c:spPr>
          <a:ln w="6350">
            <a:solidFill>
              <a:srgbClr val="63666A"/>
            </a:solidFill>
          </a:ln>
        </c:spPr>
        <c:txPr>
          <a:bodyPr rot="-2700000" vert="horz"/>
          <a:lstStyle/>
          <a:p>
            <a:pPr>
              <a:defRPr sz="600" b="0" i="0" u="none" strike="noStrike" baseline="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es-ES"/>
          </a:p>
        </c:txPr>
        <c:crossAx val="1536825152"/>
        <c:crosses val="autoZero"/>
        <c:auto val="1"/>
        <c:lblOffset val="100"/>
        <c:baseTimeUnit val="days"/>
      </c:dateAx>
      <c:valAx>
        <c:axId val="1536825152"/>
        <c:scaling>
          <c:orientation val="minMax"/>
        </c:scaling>
        <c:delete val="0"/>
        <c:axPos val="l"/>
        <c:majorGridlines>
          <c:spPr>
            <a:ln w="6350">
              <a:solidFill>
                <a:srgbClr val="63666A">
                  <a:alpha val="50000"/>
                </a:srgbClr>
              </a:solidFill>
            </a:ln>
          </c:spPr>
        </c:majorGridlines>
        <c:title>
          <c:tx>
            <c:rich>
              <a:bodyPr rot="-5400000" vert="horz"/>
              <a:lstStyle/>
              <a:p>
                <a:pPr>
                  <a:defRPr sz="800">
                    <a:latin typeface="Verdana" panose="020B0604030504040204" pitchFamily="34" charset="0"/>
                    <a:ea typeface="Verdana" panose="020B0604030504040204" pitchFamily="34" charset="0"/>
                    <a:cs typeface="Verdana" panose="020B0604030504040204" pitchFamily="34" charset="0"/>
                  </a:defRPr>
                </a:pPr>
                <a:r>
                  <a:rPr lang="es-ES" sz="800" b="0" i="0" baseline="0">
                    <a:effectLst/>
                    <a:latin typeface="Verdana" panose="020B0604030504040204" pitchFamily="34" charset="0"/>
                    <a:ea typeface="Verdana" panose="020B0604030504040204" pitchFamily="34" charset="0"/>
                    <a:cs typeface="Verdana" panose="020B0604030504040204" pitchFamily="34" charset="0"/>
                  </a:rPr>
                  <a:t>GWh/d  0ᴼC</a:t>
                </a:r>
                <a:endParaRPr lang="es-ES" sz="800">
                  <a:effectLst/>
                  <a:latin typeface="Verdana" panose="020B0604030504040204" pitchFamily="34" charset="0"/>
                  <a:ea typeface="Verdana" panose="020B0604030504040204" pitchFamily="34" charset="0"/>
                  <a:cs typeface="Verdana" panose="020B0604030504040204" pitchFamily="34" charset="0"/>
                </a:endParaRPr>
              </a:p>
            </c:rich>
          </c:tx>
          <c:overlay val="0"/>
        </c:title>
        <c:numFmt formatCode="#,##0" sourceLinked="1"/>
        <c:majorTickMark val="out"/>
        <c:minorTickMark val="none"/>
        <c:tickLblPos val="nextTo"/>
        <c:spPr>
          <a:ln w="6350">
            <a:solidFill>
              <a:srgbClr val="63666A"/>
            </a:solidFill>
          </a:ln>
        </c:spPr>
        <c:txPr>
          <a:bodyPr rot="0" vert="horz"/>
          <a:lstStyle/>
          <a:p>
            <a:pPr>
              <a:defRPr sz="800" b="0" i="0" u="none" strike="noStrike" baseline="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es-ES"/>
          </a:p>
        </c:txPr>
        <c:crossAx val="1536831136"/>
        <c:crosses val="autoZero"/>
        <c:crossBetween val="between"/>
      </c:valAx>
    </c:plotArea>
    <c:plotVisOnly val="1"/>
    <c:dispBlanksAs val="zero"/>
    <c:showDLblsOverMax val="0"/>
  </c:chart>
  <c:txPr>
    <a:bodyPr/>
    <a:lstStyle/>
    <a:p>
      <a:pPr>
        <a:defRPr sz="1600" b="0" i="0" u="none" strike="noStrike" baseline="0">
          <a:solidFill>
            <a:srgbClr val="000000"/>
          </a:solidFill>
          <a:latin typeface="Calibri"/>
          <a:ea typeface="Calibri"/>
          <a:cs typeface="Calibri"/>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b="1" i="0" u="none" strike="noStrike" baseline="0">
                <a:solidFill>
                  <a:srgbClr val="007AAE"/>
                </a:solidFill>
                <a:latin typeface="Verdana"/>
                <a:ea typeface="Verdana"/>
                <a:cs typeface="Verdana"/>
              </a:defRPr>
            </a:pPr>
            <a:r>
              <a:rPr lang="es-ES" sz="1500" dirty="0"/>
              <a:t>VIP IBÉRICO: </a:t>
            </a:r>
            <a:r>
              <a:rPr lang="es-ES" sz="1500" dirty="0" smtClean="0"/>
              <a:t>PT-ES </a:t>
            </a:r>
            <a:endParaRPr lang="es-ES" sz="1500" dirty="0"/>
          </a:p>
        </c:rich>
      </c:tx>
      <c:layout>
        <c:manualLayout>
          <c:xMode val="edge"/>
          <c:yMode val="edge"/>
          <c:x val="0.42043376955298095"/>
          <c:y val="2.5138889506387298E-2"/>
        </c:manualLayout>
      </c:layout>
      <c:overlay val="1"/>
    </c:title>
    <c:autoTitleDeleted val="0"/>
    <c:plotArea>
      <c:layout>
        <c:manualLayout>
          <c:layoutTarget val="inner"/>
          <c:xMode val="edge"/>
          <c:yMode val="edge"/>
          <c:x val="0.10791857041142598"/>
          <c:y val="0.11570208828081879"/>
          <c:w val="0.84299267782901155"/>
          <c:h val="0.52259864219509888"/>
        </c:manualLayout>
      </c:layout>
      <c:areaChart>
        <c:grouping val="stacked"/>
        <c:varyColors val="0"/>
        <c:ser>
          <c:idx val="0"/>
          <c:order val="0"/>
          <c:tx>
            <c:strRef>
              <c:f>'STATUS II IBÉRICO_ENTRADA'!$N$1</c:f>
              <c:strCache>
                <c:ptCount val="1"/>
                <c:pt idx="0">
                  <c:v>Open Season </c:v>
                </c:pt>
              </c:strCache>
            </c:strRef>
          </c:tx>
          <c:spPr>
            <a:solidFill>
              <a:schemeClr val="bg2">
                <a:lumMod val="50000"/>
                <a:lumOff val="50000"/>
              </a:schemeClr>
            </a:solidFill>
          </c:spPr>
          <c:cat>
            <c:numRef>
              <c:f>'STATUS II PIRINEOS_SALIDA'!$M$367:$M$1004</c:f>
              <c:numCache>
                <c:formatCode>m/d/yyyy</c:formatCode>
                <c:ptCount val="638"/>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numCache>
            </c:numRef>
          </c:cat>
          <c:val>
            <c:numRef>
              <c:f>'STATUS II IBÉRICO_ENTRADA'!$N$367:$N$1004</c:f>
              <c:numCache>
                <c:formatCode>#,##0</c:formatCode>
                <c:ptCount val="63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numCache>
            </c:numRef>
          </c:val>
          <c:extLst>
            <c:ext xmlns:c16="http://schemas.microsoft.com/office/drawing/2014/chart" uri="{C3380CC4-5D6E-409C-BE32-E72D297353CC}">
              <c16:uniqueId val="{00000000-E31A-470D-9F82-CBBDAA416BA1}"/>
            </c:ext>
          </c:extLst>
        </c:ser>
        <c:ser>
          <c:idx val="1"/>
          <c:order val="1"/>
          <c:tx>
            <c:strRef>
              <c:f>'STATUS II IBÉRICO_ENTRADA'!$O$1</c:f>
              <c:strCache>
                <c:ptCount val="1"/>
                <c:pt idx="0">
                  <c:v>Yearly</c:v>
                </c:pt>
              </c:strCache>
            </c:strRef>
          </c:tx>
          <c:spPr>
            <a:solidFill>
              <a:srgbClr val="9CB700"/>
            </a:solidFill>
            <a:ln w="25400">
              <a:noFill/>
            </a:ln>
          </c:spPr>
          <c:cat>
            <c:numRef>
              <c:f>'STATUS II PIRINEOS_SALIDA'!$M$367:$M$1004</c:f>
              <c:numCache>
                <c:formatCode>m/d/yyyy</c:formatCode>
                <c:ptCount val="638"/>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numCache>
            </c:numRef>
          </c:cat>
          <c:val>
            <c:numRef>
              <c:f>'STATUS II IBÉRICO_ENTRADA'!$O$367:$O$1004</c:f>
              <c:numCache>
                <c:formatCode>#,##0</c:formatCode>
                <c:ptCount val="63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numCache>
            </c:numRef>
          </c:val>
          <c:extLst>
            <c:ext xmlns:c16="http://schemas.microsoft.com/office/drawing/2014/chart" uri="{C3380CC4-5D6E-409C-BE32-E72D297353CC}">
              <c16:uniqueId val="{00000001-E31A-470D-9F82-CBBDAA416BA1}"/>
            </c:ext>
          </c:extLst>
        </c:ser>
        <c:ser>
          <c:idx val="2"/>
          <c:order val="2"/>
          <c:tx>
            <c:strRef>
              <c:f>'STATUS II IBÉRICO_ENTRADA'!$P$1</c:f>
              <c:strCache>
                <c:ptCount val="1"/>
                <c:pt idx="0">
                  <c:v>Quaterly</c:v>
                </c:pt>
              </c:strCache>
            </c:strRef>
          </c:tx>
          <c:spPr>
            <a:solidFill>
              <a:schemeClr val="accent4">
                <a:lumMod val="50000"/>
              </a:schemeClr>
            </a:solidFill>
            <a:ln w="25400">
              <a:noFill/>
            </a:ln>
          </c:spPr>
          <c:cat>
            <c:numRef>
              <c:f>'STATUS II PIRINEOS_SALIDA'!$M$367:$M$1004</c:f>
              <c:numCache>
                <c:formatCode>m/d/yyyy</c:formatCode>
                <c:ptCount val="638"/>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numCache>
            </c:numRef>
          </c:cat>
          <c:val>
            <c:numRef>
              <c:f>'STATUS II IBÉRICO_ENTRADA'!$P$367:$P$1004</c:f>
              <c:numCache>
                <c:formatCode>#,##0</c:formatCode>
                <c:ptCount val="63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numCache>
            </c:numRef>
          </c:val>
          <c:extLst>
            <c:ext xmlns:c16="http://schemas.microsoft.com/office/drawing/2014/chart" uri="{C3380CC4-5D6E-409C-BE32-E72D297353CC}">
              <c16:uniqueId val="{00000002-E31A-470D-9F82-CBBDAA416BA1}"/>
            </c:ext>
          </c:extLst>
        </c:ser>
        <c:ser>
          <c:idx val="3"/>
          <c:order val="3"/>
          <c:tx>
            <c:strRef>
              <c:f>'STATUS II IBÉRICO_ENTRADA'!$Q$1</c:f>
              <c:strCache>
                <c:ptCount val="1"/>
                <c:pt idx="0">
                  <c:v>Monthly</c:v>
                </c:pt>
              </c:strCache>
            </c:strRef>
          </c:tx>
          <c:spPr>
            <a:solidFill>
              <a:srgbClr val="007AAE"/>
            </a:solidFill>
            <a:ln w="25400">
              <a:noFill/>
            </a:ln>
          </c:spPr>
          <c:cat>
            <c:numRef>
              <c:f>'STATUS II PIRINEOS_SALIDA'!$M$367:$M$1004</c:f>
              <c:numCache>
                <c:formatCode>m/d/yyyy</c:formatCode>
                <c:ptCount val="638"/>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numCache>
            </c:numRef>
          </c:cat>
          <c:val>
            <c:numRef>
              <c:f>'STATUS II IBÉRICO_ENTRADA'!$Q$367:$Q$1004</c:f>
              <c:numCache>
                <c:formatCode>#,##0</c:formatCode>
                <c:ptCount val="63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15.79095</c:v>
                </c:pt>
                <c:pt idx="397">
                  <c:v>15.79095</c:v>
                </c:pt>
                <c:pt idx="398">
                  <c:v>15.79095</c:v>
                </c:pt>
                <c:pt idx="399">
                  <c:v>15.79095</c:v>
                </c:pt>
                <c:pt idx="400">
                  <c:v>15.79095</c:v>
                </c:pt>
                <c:pt idx="401">
                  <c:v>15.79095</c:v>
                </c:pt>
                <c:pt idx="402">
                  <c:v>15.79095</c:v>
                </c:pt>
                <c:pt idx="403">
                  <c:v>15.79095</c:v>
                </c:pt>
                <c:pt idx="404">
                  <c:v>15.79095</c:v>
                </c:pt>
                <c:pt idx="405">
                  <c:v>15.79095</c:v>
                </c:pt>
                <c:pt idx="406">
                  <c:v>15.79095</c:v>
                </c:pt>
                <c:pt idx="407">
                  <c:v>15.79095</c:v>
                </c:pt>
                <c:pt idx="408">
                  <c:v>15.79095</c:v>
                </c:pt>
                <c:pt idx="409">
                  <c:v>15.79095</c:v>
                </c:pt>
                <c:pt idx="410">
                  <c:v>15.79095</c:v>
                </c:pt>
                <c:pt idx="411">
                  <c:v>15.79095</c:v>
                </c:pt>
                <c:pt idx="412">
                  <c:v>15.79095</c:v>
                </c:pt>
                <c:pt idx="413">
                  <c:v>15.79095</c:v>
                </c:pt>
                <c:pt idx="414">
                  <c:v>15.79095</c:v>
                </c:pt>
                <c:pt idx="415">
                  <c:v>15.79095</c:v>
                </c:pt>
                <c:pt idx="416">
                  <c:v>15.79095</c:v>
                </c:pt>
                <c:pt idx="417">
                  <c:v>15.79095</c:v>
                </c:pt>
                <c:pt idx="418">
                  <c:v>15.79095</c:v>
                </c:pt>
                <c:pt idx="419">
                  <c:v>15.79095</c:v>
                </c:pt>
                <c:pt idx="420">
                  <c:v>15.79095</c:v>
                </c:pt>
                <c:pt idx="421">
                  <c:v>15.79095</c:v>
                </c:pt>
                <c:pt idx="422">
                  <c:v>15.79095</c:v>
                </c:pt>
                <c:pt idx="423">
                  <c:v>15.79095</c:v>
                </c:pt>
                <c:pt idx="424">
                  <c:v>14.142675000000001</c:v>
                </c:pt>
                <c:pt idx="425">
                  <c:v>14.142675000000001</c:v>
                </c:pt>
                <c:pt idx="426">
                  <c:v>14.142675000000001</c:v>
                </c:pt>
                <c:pt idx="427">
                  <c:v>14.142675000000001</c:v>
                </c:pt>
                <c:pt idx="428">
                  <c:v>14.142675000000001</c:v>
                </c:pt>
                <c:pt idx="429">
                  <c:v>14.142675000000001</c:v>
                </c:pt>
                <c:pt idx="430">
                  <c:v>14.142675000000001</c:v>
                </c:pt>
                <c:pt idx="431">
                  <c:v>14.142675000000001</c:v>
                </c:pt>
                <c:pt idx="432">
                  <c:v>14.142675000000001</c:v>
                </c:pt>
                <c:pt idx="433">
                  <c:v>14.142675000000001</c:v>
                </c:pt>
                <c:pt idx="434">
                  <c:v>14.142675000000001</c:v>
                </c:pt>
                <c:pt idx="435">
                  <c:v>14.142675000000001</c:v>
                </c:pt>
                <c:pt idx="436">
                  <c:v>14.142675000000001</c:v>
                </c:pt>
                <c:pt idx="437">
                  <c:v>14.142675000000001</c:v>
                </c:pt>
                <c:pt idx="438">
                  <c:v>14.142675000000001</c:v>
                </c:pt>
                <c:pt idx="439">
                  <c:v>14.142675000000001</c:v>
                </c:pt>
                <c:pt idx="440">
                  <c:v>14.142675000000001</c:v>
                </c:pt>
                <c:pt idx="441">
                  <c:v>14.142675000000001</c:v>
                </c:pt>
                <c:pt idx="442">
                  <c:v>14.142675000000001</c:v>
                </c:pt>
                <c:pt idx="443">
                  <c:v>14.142675000000001</c:v>
                </c:pt>
                <c:pt idx="444">
                  <c:v>14.142675000000001</c:v>
                </c:pt>
                <c:pt idx="445">
                  <c:v>14.142675000000001</c:v>
                </c:pt>
                <c:pt idx="446">
                  <c:v>14.142675000000001</c:v>
                </c:pt>
                <c:pt idx="447">
                  <c:v>14.142675000000001</c:v>
                </c:pt>
                <c:pt idx="448">
                  <c:v>14.142675000000001</c:v>
                </c:pt>
                <c:pt idx="449">
                  <c:v>14.142675000000001</c:v>
                </c:pt>
                <c:pt idx="450">
                  <c:v>14.142675000000001</c:v>
                </c:pt>
                <c:pt idx="451">
                  <c:v>14.142675000000001</c:v>
                </c:pt>
                <c:pt idx="452">
                  <c:v>14.142675000000001</c:v>
                </c:pt>
                <c:pt idx="453">
                  <c:v>14.142675000000001</c:v>
                </c:pt>
                <c:pt idx="454">
                  <c:v>14.142675000000001</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numCache>
            </c:numRef>
          </c:val>
          <c:extLst>
            <c:ext xmlns:c16="http://schemas.microsoft.com/office/drawing/2014/chart" uri="{C3380CC4-5D6E-409C-BE32-E72D297353CC}">
              <c16:uniqueId val="{00000003-E31A-470D-9F82-CBBDAA416BA1}"/>
            </c:ext>
          </c:extLst>
        </c:ser>
        <c:ser>
          <c:idx val="4"/>
          <c:order val="4"/>
          <c:tx>
            <c:strRef>
              <c:f>'STATUS II IBÉRICO_ENTRADA'!$R$1</c:f>
              <c:strCache>
                <c:ptCount val="1"/>
                <c:pt idx="0">
                  <c:v>D/WD</c:v>
                </c:pt>
              </c:strCache>
            </c:strRef>
          </c:tx>
          <c:spPr>
            <a:solidFill>
              <a:srgbClr val="FFB81C"/>
            </a:solidFill>
            <a:ln w="6350">
              <a:noFill/>
            </a:ln>
          </c:spPr>
          <c:cat>
            <c:numRef>
              <c:f>'STATUS II PIRINEOS_SALIDA'!$M$367:$M$1004</c:f>
              <c:numCache>
                <c:formatCode>m/d/yyyy</c:formatCode>
                <c:ptCount val="638"/>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numCache>
            </c:numRef>
          </c:cat>
          <c:val>
            <c:numRef>
              <c:f>'STATUS II IBÉRICO_ENTRADA'!$R$367:$R$1004</c:f>
              <c:numCache>
                <c:formatCode>#,##0</c:formatCode>
                <c:ptCount val="63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10.026</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9.0234000000000005</c:v>
                </c:pt>
                <c:pt idx="100">
                  <c:v>3.0078</c:v>
                </c:pt>
                <c:pt idx="101">
                  <c:v>5.0130160000000004</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19.049405</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8.7727470000000007</c:v>
                </c:pt>
                <c:pt idx="298">
                  <c:v>0</c:v>
                </c:pt>
                <c:pt idx="299">
                  <c:v>0</c:v>
                </c:pt>
                <c:pt idx="300">
                  <c:v>0</c:v>
                </c:pt>
                <c:pt idx="301">
                  <c:v>0</c:v>
                </c:pt>
                <c:pt idx="302">
                  <c:v>40.182381999999997</c:v>
                </c:pt>
                <c:pt idx="303">
                  <c:v>0</c:v>
                </c:pt>
                <c:pt idx="304">
                  <c:v>1.01E-3</c:v>
                </c:pt>
                <c:pt idx="305">
                  <c:v>0</c:v>
                </c:pt>
                <c:pt idx="306">
                  <c:v>0</c:v>
                </c:pt>
                <c:pt idx="307">
                  <c:v>0</c:v>
                </c:pt>
                <c:pt idx="308">
                  <c:v>0</c:v>
                </c:pt>
                <c:pt idx="309">
                  <c:v>6.0156000000000001</c:v>
                </c:pt>
                <c:pt idx="310">
                  <c:v>6.0156000000000001</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16.498705000000001</c:v>
                </c:pt>
                <c:pt idx="369">
                  <c:v>0</c:v>
                </c:pt>
                <c:pt idx="370">
                  <c:v>0</c:v>
                </c:pt>
                <c:pt idx="371">
                  <c:v>9.0234000000000005</c:v>
                </c:pt>
                <c:pt idx="372">
                  <c:v>25.065007999999999</c:v>
                </c:pt>
                <c:pt idx="373">
                  <c:v>10.025983</c:v>
                </c:pt>
                <c:pt idx="374">
                  <c:v>30.077999999999999</c:v>
                </c:pt>
                <c:pt idx="375">
                  <c:v>33.587091000000001</c:v>
                </c:pt>
                <c:pt idx="376">
                  <c:v>0</c:v>
                </c:pt>
                <c:pt idx="377">
                  <c:v>0</c:v>
                </c:pt>
                <c:pt idx="378">
                  <c:v>18.046800000000001</c:v>
                </c:pt>
                <c:pt idx="379">
                  <c:v>40.104008</c:v>
                </c:pt>
                <c:pt idx="380">
                  <c:v>45.377983</c:v>
                </c:pt>
                <c:pt idx="381">
                  <c:v>39.061312000000001</c:v>
                </c:pt>
                <c:pt idx="382">
                  <c:v>37.096207999999997</c:v>
                </c:pt>
                <c:pt idx="383">
                  <c:v>0</c:v>
                </c:pt>
                <c:pt idx="384">
                  <c:v>0</c:v>
                </c:pt>
                <c:pt idx="385">
                  <c:v>30.077999999999999</c:v>
                </c:pt>
                <c:pt idx="386">
                  <c:v>35.091016000000003</c:v>
                </c:pt>
                <c:pt idx="387">
                  <c:v>0</c:v>
                </c:pt>
                <c:pt idx="388">
                  <c:v>20.453040000000001</c:v>
                </c:pt>
                <c:pt idx="389">
                  <c:v>0</c:v>
                </c:pt>
                <c:pt idx="390">
                  <c:v>0</c:v>
                </c:pt>
                <c:pt idx="391">
                  <c:v>0</c:v>
                </c:pt>
                <c:pt idx="392">
                  <c:v>0</c:v>
                </c:pt>
                <c:pt idx="393">
                  <c:v>8.0207909999999991</c:v>
                </c:pt>
                <c:pt idx="394">
                  <c:v>10.026007999999999</c:v>
                </c:pt>
                <c:pt idx="395">
                  <c:v>0</c:v>
                </c:pt>
                <c:pt idx="396">
                  <c:v>7.0182000000000002</c:v>
                </c:pt>
                <c:pt idx="397">
                  <c:v>15.039</c:v>
                </c:pt>
                <c:pt idx="398">
                  <c:v>15.039</c:v>
                </c:pt>
                <c:pt idx="399">
                  <c:v>14.036415999999999</c:v>
                </c:pt>
                <c:pt idx="400">
                  <c:v>14.036415999999999</c:v>
                </c:pt>
                <c:pt idx="401">
                  <c:v>3.5091160000000001</c:v>
                </c:pt>
                <c:pt idx="402">
                  <c:v>16.041608</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20.051991000000001</c:v>
                </c:pt>
                <c:pt idx="438">
                  <c:v>28.072807999999998</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numCache>
            </c:numRef>
          </c:val>
          <c:extLst>
            <c:ext xmlns:c16="http://schemas.microsoft.com/office/drawing/2014/chart" uri="{C3380CC4-5D6E-409C-BE32-E72D297353CC}">
              <c16:uniqueId val="{00000004-E31A-470D-9F82-CBBDAA416BA1}"/>
            </c:ext>
          </c:extLst>
        </c:ser>
        <c:dLbls>
          <c:showLegendKey val="0"/>
          <c:showVal val="0"/>
          <c:showCatName val="0"/>
          <c:showSerName val="0"/>
          <c:showPercent val="0"/>
          <c:showBubbleSize val="0"/>
        </c:dLbls>
        <c:axId val="1536820256"/>
        <c:axId val="1536820800"/>
      </c:areaChart>
      <c:lineChart>
        <c:grouping val="standard"/>
        <c:varyColors val="0"/>
        <c:ser>
          <c:idx val="5"/>
          <c:order val="5"/>
          <c:tx>
            <c:strRef>
              <c:f>'STATUS II IBÉRICO_ENTRADA'!$T$1</c:f>
              <c:strCache>
                <c:ptCount val="1"/>
                <c:pt idx="0">
                  <c:v>Technical</c:v>
                </c:pt>
              </c:strCache>
            </c:strRef>
          </c:tx>
          <c:spPr>
            <a:ln w="6350">
              <a:solidFill>
                <a:srgbClr val="FF0000"/>
              </a:solidFill>
            </a:ln>
          </c:spPr>
          <c:marker>
            <c:symbol val="none"/>
          </c:marker>
          <c:cat>
            <c:numRef>
              <c:f>'STATUS II PIRINEOS_SALIDA'!$B$367:$B$790</c:f>
              <c:numCache>
                <c:formatCode>m/d/yyyy</c:formatCode>
                <c:ptCount val="424"/>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numCache>
            </c:numRef>
          </c:cat>
          <c:val>
            <c:numRef>
              <c:f>'STATUS II IBÉRICO_ENTRADA'!$T$367:$T$1004</c:f>
              <c:numCache>
                <c:formatCode>#,##0</c:formatCode>
                <c:ptCount val="638"/>
                <c:pt idx="0">
                  <c:v>80.207999999999998</c:v>
                </c:pt>
                <c:pt idx="1">
                  <c:v>80.207999999999998</c:v>
                </c:pt>
                <c:pt idx="2">
                  <c:v>80.207999999999998</c:v>
                </c:pt>
                <c:pt idx="3">
                  <c:v>80.207999999999998</c:v>
                </c:pt>
                <c:pt idx="4">
                  <c:v>80.207999999999998</c:v>
                </c:pt>
                <c:pt idx="5">
                  <c:v>80.207999999999998</c:v>
                </c:pt>
                <c:pt idx="6">
                  <c:v>80.207999999999998</c:v>
                </c:pt>
                <c:pt idx="7">
                  <c:v>80.207999999999998</c:v>
                </c:pt>
                <c:pt idx="8">
                  <c:v>80.207999999999998</c:v>
                </c:pt>
                <c:pt idx="9">
                  <c:v>80.207999999999998</c:v>
                </c:pt>
                <c:pt idx="10">
                  <c:v>80.207999999999998</c:v>
                </c:pt>
                <c:pt idx="11">
                  <c:v>80.207999999999998</c:v>
                </c:pt>
                <c:pt idx="12">
                  <c:v>80.207999999999998</c:v>
                </c:pt>
                <c:pt idx="13">
                  <c:v>80.207999999999998</c:v>
                </c:pt>
                <c:pt idx="14">
                  <c:v>80.207999999999998</c:v>
                </c:pt>
                <c:pt idx="15">
                  <c:v>80.207999999999998</c:v>
                </c:pt>
                <c:pt idx="16">
                  <c:v>80.207999999999998</c:v>
                </c:pt>
                <c:pt idx="17">
                  <c:v>80.207999999999998</c:v>
                </c:pt>
                <c:pt idx="18">
                  <c:v>80.207999999999998</c:v>
                </c:pt>
                <c:pt idx="19">
                  <c:v>80.207999999999998</c:v>
                </c:pt>
                <c:pt idx="20">
                  <c:v>80.207999999999998</c:v>
                </c:pt>
                <c:pt idx="21">
                  <c:v>80.207999999999998</c:v>
                </c:pt>
                <c:pt idx="22">
                  <c:v>80.207999999999998</c:v>
                </c:pt>
                <c:pt idx="23">
                  <c:v>80.207999999999998</c:v>
                </c:pt>
                <c:pt idx="24">
                  <c:v>80.207999999999998</c:v>
                </c:pt>
                <c:pt idx="25">
                  <c:v>80.207999999999998</c:v>
                </c:pt>
                <c:pt idx="26">
                  <c:v>80.207999999999998</c:v>
                </c:pt>
                <c:pt idx="27">
                  <c:v>80.207999999999998</c:v>
                </c:pt>
                <c:pt idx="28">
                  <c:v>80.207999999999998</c:v>
                </c:pt>
                <c:pt idx="29">
                  <c:v>80.207999999999998</c:v>
                </c:pt>
                <c:pt idx="30">
                  <c:v>80.207999999999998</c:v>
                </c:pt>
                <c:pt idx="31">
                  <c:v>80.207999999999998</c:v>
                </c:pt>
                <c:pt idx="32">
                  <c:v>80.207999999999998</c:v>
                </c:pt>
                <c:pt idx="33">
                  <c:v>80.207999999999998</c:v>
                </c:pt>
                <c:pt idx="34">
                  <c:v>80.207999999999998</c:v>
                </c:pt>
                <c:pt idx="35">
                  <c:v>80.207999999999998</c:v>
                </c:pt>
                <c:pt idx="36">
                  <c:v>80.207999999999998</c:v>
                </c:pt>
                <c:pt idx="37">
                  <c:v>80.207999999999998</c:v>
                </c:pt>
                <c:pt idx="38">
                  <c:v>80.207999999999998</c:v>
                </c:pt>
                <c:pt idx="39">
                  <c:v>80.207999999999998</c:v>
                </c:pt>
                <c:pt idx="40">
                  <c:v>80.207999999999998</c:v>
                </c:pt>
                <c:pt idx="41">
                  <c:v>80.207999999999998</c:v>
                </c:pt>
                <c:pt idx="42">
                  <c:v>80.207999999999998</c:v>
                </c:pt>
                <c:pt idx="43">
                  <c:v>80.207999999999998</c:v>
                </c:pt>
                <c:pt idx="44">
                  <c:v>80.207999999999998</c:v>
                </c:pt>
                <c:pt idx="45">
                  <c:v>80.207999999999998</c:v>
                </c:pt>
                <c:pt idx="46">
                  <c:v>80.207999999999998</c:v>
                </c:pt>
                <c:pt idx="47">
                  <c:v>80.207999999999998</c:v>
                </c:pt>
                <c:pt idx="48">
                  <c:v>80.207999999999998</c:v>
                </c:pt>
                <c:pt idx="49">
                  <c:v>80.207999999999998</c:v>
                </c:pt>
                <c:pt idx="50">
                  <c:v>80.207999999999998</c:v>
                </c:pt>
                <c:pt idx="51">
                  <c:v>80.207999999999998</c:v>
                </c:pt>
                <c:pt idx="52">
                  <c:v>80.207999999999998</c:v>
                </c:pt>
                <c:pt idx="53">
                  <c:v>80.207999999999998</c:v>
                </c:pt>
                <c:pt idx="54">
                  <c:v>80.207999999999998</c:v>
                </c:pt>
                <c:pt idx="55">
                  <c:v>80.207999999999998</c:v>
                </c:pt>
                <c:pt idx="56">
                  <c:v>80.207999999999998</c:v>
                </c:pt>
                <c:pt idx="57">
                  <c:v>80.207999999999998</c:v>
                </c:pt>
                <c:pt idx="58">
                  <c:v>80.207999999999998</c:v>
                </c:pt>
                <c:pt idx="59">
                  <c:v>80.207999999999998</c:v>
                </c:pt>
                <c:pt idx="60">
                  <c:v>80.207999999999998</c:v>
                </c:pt>
                <c:pt idx="61">
                  <c:v>80.207999999999998</c:v>
                </c:pt>
                <c:pt idx="62">
                  <c:v>80.207999999999998</c:v>
                </c:pt>
                <c:pt idx="63">
                  <c:v>80.207999999999998</c:v>
                </c:pt>
                <c:pt idx="64">
                  <c:v>80.207999999999998</c:v>
                </c:pt>
                <c:pt idx="65">
                  <c:v>80.207999999999998</c:v>
                </c:pt>
                <c:pt idx="66">
                  <c:v>80.207999999999998</c:v>
                </c:pt>
                <c:pt idx="67">
                  <c:v>80.207999999999998</c:v>
                </c:pt>
                <c:pt idx="68">
                  <c:v>80.207999999999998</c:v>
                </c:pt>
                <c:pt idx="69">
                  <c:v>80.207999999999998</c:v>
                </c:pt>
                <c:pt idx="70">
                  <c:v>80.207999999999998</c:v>
                </c:pt>
                <c:pt idx="71">
                  <c:v>80.207999999999998</c:v>
                </c:pt>
                <c:pt idx="72">
                  <c:v>80.207999999999998</c:v>
                </c:pt>
                <c:pt idx="73">
                  <c:v>80.207999999999998</c:v>
                </c:pt>
                <c:pt idx="74">
                  <c:v>80.207999999999998</c:v>
                </c:pt>
                <c:pt idx="75">
                  <c:v>80.207999999999998</c:v>
                </c:pt>
                <c:pt idx="76">
                  <c:v>80.207999999999998</c:v>
                </c:pt>
                <c:pt idx="77">
                  <c:v>80.207999999999998</c:v>
                </c:pt>
                <c:pt idx="78">
                  <c:v>80.207999999999998</c:v>
                </c:pt>
                <c:pt idx="79">
                  <c:v>80.207999999999998</c:v>
                </c:pt>
                <c:pt idx="80">
                  <c:v>80.207999999999998</c:v>
                </c:pt>
                <c:pt idx="81">
                  <c:v>80.207999999999998</c:v>
                </c:pt>
                <c:pt idx="82">
                  <c:v>80.207999999999998</c:v>
                </c:pt>
                <c:pt idx="83">
                  <c:v>80.207999999999998</c:v>
                </c:pt>
                <c:pt idx="84">
                  <c:v>80.207999999999998</c:v>
                </c:pt>
                <c:pt idx="85">
                  <c:v>80.207999999999998</c:v>
                </c:pt>
                <c:pt idx="86">
                  <c:v>80.207999999999998</c:v>
                </c:pt>
                <c:pt idx="87">
                  <c:v>80.207999999999998</c:v>
                </c:pt>
                <c:pt idx="88">
                  <c:v>80.207999999999998</c:v>
                </c:pt>
                <c:pt idx="89">
                  <c:v>80.207999999999998</c:v>
                </c:pt>
                <c:pt idx="90">
                  <c:v>80.207999999999998</c:v>
                </c:pt>
                <c:pt idx="91">
                  <c:v>80.207999999999998</c:v>
                </c:pt>
                <c:pt idx="92">
                  <c:v>80.207999999999998</c:v>
                </c:pt>
                <c:pt idx="93">
                  <c:v>80.207999999999998</c:v>
                </c:pt>
                <c:pt idx="94">
                  <c:v>80.207999999999998</c:v>
                </c:pt>
                <c:pt idx="95">
                  <c:v>80.207999999999998</c:v>
                </c:pt>
                <c:pt idx="96">
                  <c:v>80.207999999999998</c:v>
                </c:pt>
                <c:pt idx="97">
                  <c:v>80.207999999999998</c:v>
                </c:pt>
                <c:pt idx="98">
                  <c:v>80.207999999999998</c:v>
                </c:pt>
                <c:pt idx="99">
                  <c:v>80.207999999999998</c:v>
                </c:pt>
                <c:pt idx="100">
                  <c:v>80.207999999999998</c:v>
                </c:pt>
                <c:pt idx="101">
                  <c:v>80.207999999999998</c:v>
                </c:pt>
                <c:pt idx="102">
                  <c:v>80.207999999999998</c:v>
                </c:pt>
                <c:pt idx="103">
                  <c:v>80.207999999999998</c:v>
                </c:pt>
                <c:pt idx="104">
                  <c:v>80.207999999999998</c:v>
                </c:pt>
                <c:pt idx="105">
                  <c:v>80.207999999999998</c:v>
                </c:pt>
                <c:pt idx="106">
                  <c:v>80.207999999999998</c:v>
                </c:pt>
                <c:pt idx="107">
                  <c:v>80.207999999999998</c:v>
                </c:pt>
                <c:pt idx="108">
                  <c:v>80.207999999999998</c:v>
                </c:pt>
                <c:pt idx="109">
                  <c:v>80.207999999999998</c:v>
                </c:pt>
                <c:pt idx="110">
                  <c:v>80.207999999999998</c:v>
                </c:pt>
                <c:pt idx="111">
                  <c:v>80.207999999999998</c:v>
                </c:pt>
                <c:pt idx="112">
                  <c:v>80.207999999999998</c:v>
                </c:pt>
                <c:pt idx="113">
                  <c:v>80.207999999999998</c:v>
                </c:pt>
                <c:pt idx="114">
                  <c:v>80.207999999999998</c:v>
                </c:pt>
                <c:pt idx="115">
                  <c:v>80.207999999999998</c:v>
                </c:pt>
                <c:pt idx="116">
                  <c:v>80.207999999999998</c:v>
                </c:pt>
                <c:pt idx="117">
                  <c:v>80.207999999999998</c:v>
                </c:pt>
                <c:pt idx="118">
                  <c:v>80.207999999999998</c:v>
                </c:pt>
                <c:pt idx="119">
                  <c:v>80.207999999999998</c:v>
                </c:pt>
                <c:pt idx="120">
                  <c:v>80.207999999999998</c:v>
                </c:pt>
                <c:pt idx="121">
                  <c:v>80.207999999999998</c:v>
                </c:pt>
                <c:pt idx="122">
                  <c:v>80.207999999999998</c:v>
                </c:pt>
                <c:pt idx="123">
                  <c:v>80.207999999999998</c:v>
                </c:pt>
                <c:pt idx="124">
                  <c:v>80.207999999999998</c:v>
                </c:pt>
                <c:pt idx="125">
                  <c:v>80.207999999999998</c:v>
                </c:pt>
                <c:pt idx="126">
                  <c:v>80.207999999999998</c:v>
                </c:pt>
                <c:pt idx="127">
                  <c:v>80.207999999999998</c:v>
                </c:pt>
                <c:pt idx="128">
                  <c:v>80.207999999999998</c:v>
                </c:pt>
                <c:pt idx="129">
                  <c:v>80.207999999999998</c:v>
                </c:pt>
                <c:pt idx="130">
                  <c:v>80.207999999999998</c:v>
                </c:pt>
                <c:pt idx="131">
                  <c:v>80.207999999999998</c:v>
                </c:pt>
                <c:pt idx="132">
                  <c:v>80.207999999999998</c:v>
                </c:pt>
                <c:pt idx="133">
                  <c:v>80.207999999999998</c:v>
                </c:pt>
                <c:pt idx="134">
                  <c:v>80.207999999999998</c:v>
                </c:pt>
                <c:pt idx="135">
                  <c:v>80.207999999999998</c:v>
                </c:pt>
                <c:pt idx="136">
                  <c:v>80.207999999999998</c:v>
                </c:pt>
                <c:pt idx="137">
                  <c:v>80.207999999999998</c:v>
                </c:pt>
                <c:pt idx="138">
                  <c:v>80.207999999999998</c:v>
                </c:pt>
                <c:pt idx="139">
                  <c:v>80.207999999999998</c:v>
                </c:pt>
                <c:pt idx="140">
                  <c:v>80.207999999999998</c:v>
                </c:pt>
                <c:pt idx="141">
                  <c:v>80.207999999999998</c:v>
                </c:pt>
                <c:pt idx="142">
                  <c:v>80.207999999999998</c:v>
                </c:pt>
                <c:pt idx="143">
                  <c:v>80.207999999999998</c:v>
                </c:pt>
                <c:pt idx="144">
                  <c:v>80.207999999999998</c:v>
                </c:pt>
                <c:pt idx="145">
                  <c:v>80.207999999999998</c:v>
                </c:pt>
                <c:pt idx="146">
                  <c:v>80.207999999999998</c:v>
                </c:pt>
                <c:pt idx="147">
                  <c:v>80.207999999999998</c:v>
                </c:pt>
                <c:pt idx="148">
                  <c:v>80.207999999999998</c:v>
                </c:pt>
                <c:pt idx="149">
                  <c:v>80.207999999999998</c:v>
                </c:pt>
                <c:pt idx="150">
                  <c:v>80.207999999999998</c:v>
                </c:pt>
                <c:pt idx="151">
                  <c:v>80.207999999999998</c:v>
                </c:pt>
                <c:pt idx="152">
                  <c:v>80.207999999999998</c:v>
                </c:pt>
                <c:pt idx="153">
                  <c:v>80.207999999999998</c:v>
                </c:pt>
                <c:pt idx="154">
                  <c:v>80.207999999999998</c:v>
                </c:pt>
                <c:pt idx="155">
                  <c:v>80.207999999999998</c:v>
                </c:pt>
                <c:pt idx="156">
                  <c:v>80.207999999999998</c:v>
                </c:pt>
                <c:pt idx="157">
                  <c:v>80.207999999999998</c:v>
                </c:pt>
                <c:pt idx="158">
                  <c:v>80.207999999999998</c:v>
                </c:pt>
                <c:pt idx="159">
                  <c:v>80.207999999999998</c:v>
                </c:pt>
                <c:pt idx="160">
                  <c:v>80.207999999999998</c:v>
                </c:pt>
                <c:pt idx="161">
                  <c:v>80.207999999999998</c:v>
                </c:pt>
                <c:pt idx="162">
                  <c:v>80.207999999999998</c:v>
                </c:pt>
                <c:pt idx="163">
                  <c:v>80.207999999999998</c:v>
                </c:pt>
                <c:pt idx="164">
                  <c:v>80.207999999999998</c:v>
                </c:pt>
                <c:pt idx="165">
                  <c:v>80.207999999999998</c:v>
                </c:pt>
                <c:pt idx="166">
                  <c:v>80.207999999999998</c:v>
                </c:pt>
                <c:pt idx="167">
                  <c:v>80.207999999999998</c:v>
                </c:pt>
                <c:pt idx="168">
                  <c:v>80.207999999999998</c:v>
                </c:pt>
                <c:pt idx="169">
                  <c:v>80.207999999999998</c:v>
                </c:pt>
                <c:pt idx="170">
                  <c:v>80.207999999999998</c:v>
                </c:pt>
                <c:pt idx="171">
                  <c:v>80.207999999999998</c:v>
                </c:pt>
                <c:pt idx="172">
                  <c:v>80.207999999999998</c:v>
                </c:pt>
                <c:pt idx="173">
                  <c:v>80.207999999999998</c:v>
                </c:pt>
                <c:pt idx="174">
                  <c:v>80.207999999999998</c:v>
                </c:pt>
                <c:pt idx="175">
                  <c:v>80.207999999999998</c:v>
                </c:pt>
                <c:pt idx="176">
                  <c:v>80.207999999999998</c:v>
                </c:pt>
                <c:pt idx="177">
                  <c:v>80.207999999999998</c:v>
                </c:pt>
                <c:pt idx="178">
                  <c:v>80.207999999999998</c:v>
                </c:pt>
                <c:pt idx="179">
                  <c:v>80.207999999999998</c:v>
                </c:pt>
                <c:pt idx="180">
                  <c:v>80.207999999999998</c:v>
                </c:pt>
                <c:pt idx="181">
                  <c:v>80.207999999999998</c:v>
                </c:pt>
                <c:pt idx="182">
                  <c:v>80.207999999999998</c:v>
                </c:pt>
                <c:pt idx="183">
                  <c:v>80.207999999999998</c:v>
                </c:pt>
                <c:pt idx="184">
                  <c:v>80.207999999999998</c:v>
                </c:pt>
                <c:pt idx="185">
                  <c:v>80.207999999999998</c:v>
                </c:pt>
                <c:pt idx="186">
                  <c:v>80.207999999999998</c:v>
                </c:pt>
                <c:pt idx="187">
                  <c:v>80.207999999999998</c:v>
                </c:pt>
                <c:pt idx="188">
                  <c:v>80.207999999999998</c:v>
                </c:pt>
                <c:pt idx="189">
                  <c:v>80.207999999999998</c:v>
                </c:pt>
                <c:pt idx="190">
                  <c:v>80.207999999999998</c:v>
                </c:pt>
                <c:pt idx="191">
                  <c:v>80.207999999999998</c:v>
                </c:pt>
                <c:pt idx="192">
                  <c:v>80.207999999999998</c:v>
                </c:pt>
                <c:pt idx="193">
                  <c:v>80.207999999999998</c:v>
                </c:pt>
                <c:pt idx="194">
                  <c:v>80.207999999999998</c:v>
                </c:pt>
                <c:pt idx="195">
                  <c:v>80.207999999999998</c:v>
                </c:pt>
                <c:pt idx="196">
                  <c:v>80.207999999999998</c:v>
                </c:pt>
                <c:pt idx="197">
                  <c:v>80.207999999999998</c:v>
                </c:pt>
                <c:pt idx="198">
                  <c:v>80.207999999999998</c:v>
                </c:pt>
                <c:pt idx="199">
                  <c:v>80.207999999999998</c:v>
                </c:pt>
                <c:pt idx="200">
                  <c:v>80.207999999999998</c:v>
                </c:pt>
                <c:pt idx="201">
                  <c:v>80.207999999999998</c:v>
                </c:pt>
                <c:pt idx="202">
                  <c:v>80.207999999999998</c:v>
                </c:pt>
                <c:pt idx="203">
                  <c:v>80.207999999999998</c:v>
                </c:pt>
                <c:pt idx="204">
                  <c:v>80.207999999999998</c:v>
                </c:pt>
                <c:pt idx="205">
                  <c:v>80.207999999999998</c:v>
                </c:pt>
                <c:pt idx="206">
                  <c:v>80.207999999999998</c:v>
                </c:pt>
                <c:pt idx="207">
                  <c:v>80.207999999999998</c:v>
                </c:pt>
                <c:pt idx="208">
                  <c:v>80.207999999999998</c:v>
                </c:pt>
                <c:pt idx="209">
                  <c:v>80.207999999999998</c:v>
                </c:pt>
                <c:pt idx="210">
                  <c:v>80.207999999999998</c:v>
                </c:pt>
                <c:pt idx="211">
                  <c:v>80.207999999999998</c:v>
                </c:pt>
                <c:pt idx="212">
                  <c:v>80.207999999999998</c:v>
                </c:pt>
                <c:pt idx="213">
                  <c:v>80.207999999999998</c:v>
                </c:pt>
                <c:pt idx="214">
                  <c:v>80.207999999999998</c:v>
                </c:pt>
                <c:pt idx="215">
                  <c:v>80.207999999999998</c:v>
                </c:pt>
                <c:pt idx="216">
                  <c:v>80.207999999999998</c:v>
                </c:pt>
                <c:pt idx="217">
                  <c:v>80.207999999999998</c:v>
                </c:pt>
                <c:pt idx="218">
                  <c:v>80.207999999999998</c:v>
                </c:pt>
                <c:pt idx="219">
                  <c:v>80.207999999999998</c:v>
                </c:pt>
                <c:pt idx="220">
                  <c:v>80.207999999999998</c:v>
                </c:pt>
                <c:pt idx="221">
                  <c:v>80.207999999999998</c:v>
                </c:pt>
                <c:pt idx="222">
                  <c:v>80.207999999999998</c:v>
                </c:pt>
                <c:pt idx="223">
                  <c:v>80.207999999999998</c:v>
                </c:pt>
                <c:pt idx="224">
                  <c:v>80.207999999999998</c:v>
                </c:pt>
                <c:pt idx="225">
                  <c:v>80.207999999999998</c:v>
                </c:pt>
                <c:pt idx="226">
                  <c:v>80.207999999999998</c:v>
                </c:pt>
                <c:pt idx="227">
                  <c:v>80.207999999999998</c:v>
                </c:pt>
                <c:pt idx="228">
                  <c:v>80.207999999999998</c:v>
                </c:pt>
                <c:pt idx="229">
                  <c:v>80.207999999999998</c:v>
                </c:pt>
                <c:pt idx="230">
                  <c:v>80.207999999999998</c:v>
                </c:pt>
                <c:pt idx="231">
                  <c:v>80.207999999999998</c:v>
                </c:pt>
                <c:pt idx="232">
                  <c:v>80.207999999999998</c:v>
                </c:pt>
                <c:pt idx="233">
                  <c:v>80.207999999999998</c:v>
                </c:pt>
                <c:pt idx="234">
                  <c:v>80.207999999999998</c:v>
                </c:pt>
                <c:pt idx="235">
                  <c:v>80.207999999999998</c:v>
                </c:pt>
                <c:pt idx="236">
                  <c:v>80.207999999999998</c:v>
                </c:pt>
                <c:pt idx="237">
                  <c:v>80.207999999999998</c:v>
                </c:pt>
                <c:pt idx="238">
                  <c:v>80.207999999999998</c:v>
                </c:pt>
                <c:pt idx="239">
                  <c:v>80.207999999999998</c:v>
                </c:pt>
                <c:pt idx="240">
                  <c:v>80.207999999999998</c:v>
                </c:pt>
                <c:pt idx="241">
                  <c:v>80.207999999999998</c:v>
                </c:pt>
                <c:pt idx="242">
                  <c:v>80.207999999999998</c:v>
                </c:pt>
                <c:pt idx="243">
                  <c:v>80.207999999999998</c:v>
                </c:pt>
                <c:pt idx="244">
                  <c:v>80.207999999999998</c:v>
                </c:pt>
                <c:pt idx="245">
                  <c:v>80.207999999999998</c:v>
                </c:pt>
                <c:pt idx="246">
                  <c:v>80.207999999999998</c:v>
                </c:pt>
                <c:pt idx="247">
                  <c:v>80.207999999999998</c:v>
                </c:pt>
                <c:pt idx="248">
                  <c:v>80.207999999999998</c:v>
                </c:pt>
                <c:pt idx="249">
                  <c:v>80.207999999999998</c:v>
                </c:pt>
                <c:pt idx="250">
                  <c:v>80.207999999999998</c:v>
                </c:pt>
                <c:pt idx="251">
                  <c:v>80.207999999999998</c:v>
                </c:pt>
                <c:pt idx="252">
                  <c:v>80.207999999999998</c:v>
                </c:pt>
                <c:pt idx="253">
                  <c:v>80.207999999999998</c:v>
                </c:pt>
                <c:pt idx="254">
                  <c:v>80.207999999999998</c:v>
                </c:pt>
                <c:pt idx="255">
                  <c:v>80.207999999999998</c:v>
                </c:pt>
                <c:pt idx="256">
                  <c:v>80.207999999999998</c:v>
                </c:pt>
                <c:pt idx="257">
                  <c:v>80.207999999999998</c:v>
                </c:pt>
                <c:pt idx="258">
                  <c:v>80.207999999999998</c:v>
                </c:pt>
                <c:pt idx="259">
                  <c:v>80.207999999999998</c:v>
                </c:pt>
                <c:pt idx="260">
                  <c:v>80.207999999999998</c:v>
                </c:pt>
                <c:pt idx="261">
                  <c:v>80.207999999999998</c:v>
                </c:pt>
                <c:pt idx="262">
                  <c:v>80.207999999999998</c:v>
                </c:pt>
                <c:pt idx="263">
                  <c:v>80.207999999999998</c:v>
                </c:pt>
                <c:pt idx="264">
                  <c:v>80.207999999999998</c:v>
                </c:pt>
                <c:pt idx="265">
                  <c:v>80.207999999999998</c:v>
                </c:pt>
                <c:pt idx="266">
                  <c:v>80.207999999999998</c:v>
                </c:pt>
                <c:pt idx="267">
                  <c:v>80.207999999999998</c:v>
                </c:pt>
                <c:pt idx="268">
                  <c:v>80.207999999999998</c:v>
                </c:pt>
                <c:pt idx="269">
                  <c:v>80.207999999999998</c:v>
                </c:pt>
                <c:pt idx="270">
                  <c:v>80.207999999999998</c:v>
                </c:pt>
                <c:pt idx="271">
                  <c:v>80.207999999999998</c:v>
                </c:pt>
                <c:pt idx="272">
                  <c:v>80.207999999999998</c:v>
                </c:pt>
                <c:pt idx="273">
                  <c:v>80.207999999999998</c:v>
                </c:pt>
                <c:pt idx="274">
                  <c:v>80.207999999999998</c:v>
                </c:pt>
                <c:pt idx="275">
                  <c:v>80.207999999999998</c:v>
                </c:pt>
                <c:pt idx="276">
                  <c:v>80.207999999999998</c:v>
                </c:pt>
                <c:pt idx="277">
                  <c:v>80.207999999999998</c:v>
                </c:pt>
                <c:pt idx="278">
                  <c:v>80.207999999999998</c:v>
                </c:pt>
                <c:pt idx="279">
                  <c:v>80.207999999999998</c:v>
                </c:pt>
                <c:pt idx="280">
                  <c:v>80.207999999999998</c:v>
                </c:pt>
                <c:pt idx="281">
                  <c:v>80.207999999999998</c:v>
                </c:pt>
                <c:pt idx="282">
                  <c:v>80.207999999999998</c:v>
                </c:pt>
                <c:pt idx="283">
                  <c:v>80.207999999999998</c:v>
                </c:pt>
                <c:pt idx="284">
                  <c:v>80.207999999999998</c:v>
                </c:pt>
                <c:pt idx="285">
                  <c:v>80.207999999999998</c:v>
                </c:pt>
                <c:pt idx="286">
                  <c:v>80.207999999999998</c:v>
                </c:pt>
                <c:pt idx="287">
                  <c:v>80.207999999999998</c:v>
                </c:pt>
                <c:pt idx="288">
                  <c:v>80.207999999999998</c:v>
                </c:pt>
                <c:pt idx="289">
                  <c:v>80.207999999999998</c:v>
                </c:pt>
                <c:pt idx="290">
                  <c:v>80.207999999999998</c:v>
                </c:pt>
                <c:pt idx="291">
                  <c:v>80.207999999999998</c:v>
                </c:pt>
                <c:pt idx="292">
                  <c:v>80.207999999999998</c:v>
                </c:pt>
                <c:pt idx="293">
                  <c:v>80.207999999999998</c:v>
                </c:pt>
                <c:pt idx="294">
                  <c:v>80.207999999999998</c:v>
                </c:pt>
                <c:pt idx="295">
                  <c:v>80.207999999999998</c:v>
                </c:pt>
                <c:pt idx="296">
                  <c:v>80.207999999999998</c:v>
                </c:pt>
                <c:pt idx="297">
                  <c:v>80.207999999999998</c:v>
                </c:pt>
                <c:pt idx="298">
                  <c:v>80.207999999999998</c:v>
                </c:pt>
                <c:pt idx="299">
                  <c:v>80.207999999999998</c:v>
                </c:pt>
                <c:pt idx="300">
                  <c:v>80.207999999999998</c:v>
                </c:pt>
                <c:pt idx="301">
                  <c:v>80.207999999999998</c:v>
                </c:pt>
                <c:pt idx="302">
                  <c:v>80.207999999999998</c:v>
                </c:pt>
                <c:pt idx="303">
                  <c:v>80.207999999999998</c:v>
                </c:pt>
                <c:pt idx="304">
                  <c:v>80.207999999999998</c:v>
                </c:pt>
                <c:pt idx="305">
                  <c:v>80.207999999999998</c:v>
                </c:pt>
                <c:pt idx="306">
                  <c:v>80.207999999999998</c:v>
                </c:pt>
                <c:pt idx="307">
                  <c:v>80.207999999999998</c:v>
                </c:pt>
                <c:pt idx="308">
                  <c:v>80.207999999999998</c:v>
                </c:pt>
                <c:pt idx="309">
                  <c:v>80.207999999999998</c:v>
                </c:pt>
                <c:pt idx="310">
                  <c:v>80.207999999999998</c:v>
                </c:pt>
                <c:pt idx="311">
                  <c:v>80.207999999999998</c:v>
                </c:pt>
                <c:pt idx="312">
                  <c:v>80.207999999999998</c:v>
                </c:pt>
                <c:pt idx="313">
                  <c:v>80.207999999999998</c:v>
                </c:pt>
                <c:pt idx="314">
                  <c:v>80.207999999999998</c:v>
                </c:pt>
                <c:pt idx="315">
                  <c:v>80.207999999999998</c:v>
                </c:pt>
                <c:pt idx="316">
                  <c:v>80.207999999999998</c:v>
                </c:pt>
                <c:pt idx="317">
                  <c:v>80.207999999999998</c:v>
                </c:pt>
                <c:pt idx="318">
                  <c:v>80.207999999999998</c:v>
                </c:pt>
                <c:pt idx="319">
                  <c:v>80.207999999999998</c:v>
                </c:pt>
                <c:pt idx="320">
                  <c:v>80.207999999999998</c:v>
                </c:pt>
                <c:pt idx="321">
                  <c:v>80.207999999999998</c:v>
                </c:pt>
                <c:pt idx="322">
                  <c:v>80.207999999999998</c:v>
                </c:pt>
                <c:pt idx="323">
                  <c:v>80.207999999999998</c:v>
                </c:pt>
                <c:pt idx="324">
                  <c:v>80.207999999999998</c:v>
                </c:pt>
                <c:pt idx="325">
                  <c:v>80.207999999999998</c:v>
                </c:pt>
                <c:pt idx="326">
                  <c:v>80.207999999999998</c:v>
                </c:pt>
                <c:pt idx="327">
                  <c:v>80.207999999999998</c:v>
                </c:pt>
                <c:pt idx="328">
                  <c:v>80.207999999999998</c:v>
                </c:pt>
                <c:pt idx="329">
                  <c:v>80.207999999999998</c:v>
                </c:pt>
                <c:pt idx="330">
                  <c:v>80.207999999999998</c:v>
                </c:pt>
                <c:pt idx="331">
                  <c:v>80.207999999999998</c:v>
                </c:pt>
                <c:pt idx="332">
                  <c:v>80.207999999999998</c:v>
                </c:pt>
                <c:pt idx="333">
                  <c:v>80.207999999999998</c:v>
                </c:pt>
                <c:pt idx="334">
                  <c:v>80.207999999999998</c:v>
                </c:pt>
                <c:pt idx="335">
                  <c:v>80.207999999999998</c:v>
                </c:pt>
                <c:pt idx="336">
                  <c:v>80.207999999999998</c:v>
                </c:pt>
                <c:pt idx="337">
                  <c:v>80.207999999999998</c:v>
                </c:pt>
                <c:pt idx="338">
                  <c:v>80.207999999999998</c:v>
                </c:pt>
                <c:pt idx="339">
                  <c:v>80.207999999999998</c:v>
                </c:pt>
                <c:pt idx="340">
                  <c:v>80.207999999999998</c:v>
                </c:pt>
                <c:pt idx="341">
                  <c:v>80.207999999999998</c:v>
                </c:pt>
                <c:pt idx="342">
                  <c:v>80.207999999999998</c:v>
                </c:pt>
                <c:pt idx="343">
                  <c:v>80.207999999999998</c:v>
                </c:pt>
                <c:pt idx="344">
                  <c:v>80.207999999999998</c:v>
                </c:pt>
                <c:pt idx="345">
                  <c:v>80.207999999999998</c:v>
                </c:pt>
                <c:pt idx="346">
                  <c:v>80.207999999999998</c:v>
                </c:pt>
                <c:pt idx="347">
                  <c:v>80.207999999999998</c:v>
                </c:pt>
                <c:pt idx="348">
                  <c:v>80.207999999999998</c:v>
                </c:pt>
                <c:pt idx="349">
                  <c:v>80.207999999999998</c:v>
                </c:pt>
                <c:pt idx="350">
                  <c:v>80.207999999999998</c:v>
                </c:pt>
                <c:pt idx="351">
                  <c:v>80.207999999999998</c:v>
                </c:pt>
                <c:pt idx="352">
                  <c:v>80.207999999999998</c:v>
                </c:pt>
                <c:pt idx="353">
                  <c:v>80.207999999999998</c:v>
                </c:pt>
                <c:pt idx="354">
                  <c:v>80.207999999999998</c:v>
                </c:pt>
                <c:pt idx="355">
                  <c:v>80.207999999999998</c:v>
                </c:pt>
                <c:pt idx="356">
                  <c:v>80.207999999999998</c:v>
                </c:pt>
                <c:pt idx="357">
                  <c:v>80.207999999999998</c:v>
                </c:pt>
                <c:pt idx="358">
                  <c:v>80.207999999999998</c:v>
                </c:pt>
                <c:pt idx="359">
                  <c:v>80.207999999999998</c:v>
                </c:pt>
                <c:pt idx="360">
                  <c:v>80.207999999999998</c:v>
                </c:pt>
                <c:pt idx="361">
                  <c:v>80.207999999999998</c:v>
                </c:pt>
                <c:pt idx="362">
                  <c:v>80.207999999999998</c:v>
                </c:pt>
                <c:pt idx="363">
                  <c:v>80.207999999999998</c:v>
                </c:pt>
                <c:pt idx="364">
                  <c:v>80.207999999999998</c:v>
                </c:pt>
                <c:pt idx="365">
                  <c:v>80.207999999999998</c:v>
                </c:pt>
                <c:pt idx="366">
                  <c:v>80.207999999999998</c:v>
                </c:pt>
                <c:pt idx="367">
                  <c:v>80.207999999999998</c:v>
                </c:pt>
                <c:pt idx="368">
                  <c:v>80.207999999999998</c:v>
                </c:pt>
                <c:pt idx="369">
                  <c:v>80.207999999999998</c:v>
                </c:pt>
                <c:pt idx="370">
                  <c:v>80.207999999999998</c:v>
                </c:pt>
                <c:pt idx="371">
                  <c:v>80.207999999999998</c:v>
                </c:pt>
                <c:pt idx="372">
                  <c:v>80.207999999999998</c:v>
                </c:pt>
                <c:pt idx="373">
                  <c:v>80.207999999999998</c:v>
                </c:pt>
                <c:pt idx="374">
                  <c:v>80.207999999999998</c:v>
                </c:pt>
                <c:pt idx="375">
                  <c:v>80.207999999999998</c:v>
                </c:pt>
                <c:pt idx="376">
                  <c:v>80.207999999999998</c:v>
                </c:pt>
                <c:pt idx="377">
                  <c:v>80.207999999999998</c:v>
                </c:pt>
                <c:pt idx="378">
                  <c:v>80.207999999999998</c:v>
                </c:pt>
                <c:pt idx="379">
                  <c:v>80.207999999999998</c:v>
                </c:pt>
                <c:pt idx="380">
                  <c:v>80.207999999999998</c:v>
                </c:pt>
                <c:pt idx="381">
                  <c:v>80.207999999999998</c:v>
                </c:pt>
                <c:pt idx="382">
                  <c:v>80.207999999999998</c:v>
                </c:pt>
                <c:pt idx="383">
                  <c:v>80.207999999999998</c:v>
                </c:pt>
                <c:pt idx="384">
                  <c:v>80.207999999999998</c:v>
                </c:pt>
                <c:pt idx="385">
                  <c:v>80.207999999999998</c:v>
                </c:pt>
                <c:pt idx="386">
                  <c:v>80.207999999999998</c:v>
                </c:pt>
                <c:pt idx="387">
                  <c:v>80.207999999999998</c:v>
                </c:pt>
                <c:pt idx="388">
                  <c:v>80.207999999999998</c:v>
                </c:pt>
                <c:pt idx="389">
                  <c:v>80.207999999999998</c:v>
                </c:pt>
                <c:pt idx="390">
                  <c:v>80.207999999999998</c:v>
                </c:pt>
                <c:pt idx="391">
                  <c:v>80.207999999999998</c:v>
                </c:pt>
                <c:pt idx="392">
                  <c:v>80.207999999999998</c:v>
                </c:pt>
                <c:pt idx="393">
                  <c:v>80.207999999999998</c:v>
                </c:pt>
                <c:pt idx="394">
                  <c:v>80.207999999999998</c:v>
                </c:pt>
                <c:pt idx="395">
                  <c:v>80.207999999999998</c:v>
                </c:pt>
                <c:pt idx="396">
                  <c:v>80.207999999999998</c:v>
                </c:pt>
                <c:pt idx="397">
                  <c:v>80.207999999999998</c:v>
                </c:pt>
                <c:pt idx="398">
                  <c:v>80.207999999999998</c:v>
                </c:pt>
                <c:pt idx="399">
                  <c:v>80.207999999999998</c:v>
                </c:pt>
                <c:pt idx="400">
                  <c:v>80.207999999999998</c:v>
                </c:pt>
                <c:pt idx="401">
                  <c:v>80.207999999999998</c:v>
                </c:pt>
                <c:pt idx="402">
                  <c:v>80.207999999999998</c:v>
                </c:pt>
                <c:pt idx="403">
                  <c:v>80.207999999999998</c:v>
                </c:pt>
                <c:pt idx="404">
                  <c:v>80.207999999999998</c:v>
                </c:pt>
                <c:pt idx="405">
                  <c:v>80.207999999999998</c:v>
                </c:pt>
                <c:pt idx="406">
                  <c:v>80.207999999999998</c:v>
                </c:pt>
                <c:pt idx="407">
                  <c:v>80.207999999999998</c:v>
                </c:pt>
                <c:pt idx="408">
                  <c:v>80.207999999999998</c:v>
                </c:pt>
                <c:pt idx="409">
                  <c:v>80.207999999999998</c:v>
                </c:pt>
                <c:pt idx="410">
                  <c:v>80.207999999999998</c:v>
                </c:pt>
                <c:pt idx="411">
                  <c:v>80.207999999999998</c:v>
                </c:pt>
                <c:pt idx="412">
                  <c:v>80.207999999999998</c:v>
                </c:pt>
                <c:pt idx="413">
                  <c:v>80.207999999999998</c:v>
                </c:pt>
                <c:pt idx="414">
                  <c:v>80.207999999999998</c:v>
                </c:pt>
                <c:pt idx="415">
                  <c:v>80.207999999999998</c:v>
                </c:pt>
                <c:pt idx="416">
                  <c:v>80.207999999999998</c:v>
                </c:pt>
                <c:pt idx="417">
                  <c:v>80.207999999999998</c:v>
                </c:pt>
                <c:pt idx="418">
                  <c:v>80.207999999999998</c:v>
                </c:pt>
                <c:pt idx="419">
                  <c:v>80.207999999999998</c:v>
                </c:pt>
                <c:pt idx="420">
                  <c:v>80.207999999999998</c:v>
                </c:pt>
                <c:pt idx="421">
                  <c:v>80.207999999999998</c:v>
                </c:pt>
                <c:pt idx="422">
                  <c:v>80.207999999999998</c:v>
                </c:pt>
                <c:pt idx="423">
                  <c:v>80.207999999999998</c:v>
                </c:pt>
                <c:pt idx="424">
                  <c:v>80.207999999999998</c:v>
                </c:pt>
                <c:pt idx="425">
                  <c:v>80.207999999999998</c:v>
                </c:pt>
                <c:pt idx="426">
                  <c:v>80.207999999999998</c:v>
                </c:pt>
                <c:pt idx="427">
                  <c:v>80.207999999999998</c:v>
                </c:pt>
                <c:pt idx="428">
                  <c:v>80.207999999999998</c:v>
                </c:pt>
                <c:pt idx="429">
                  <c:v>80.207999999999998</c:v>
                </c:pt>
                <c:pt idx="430">
                  <c:v>80.207999999999998</c:v>
                </c:pt>
                <c:pt idx="431">
                  <c:v>80.207999999999998</c:v>
                </c:pt>
                <c:pt idx="432">
                  <c:v>80.207999999999998</c:v>
                </c:pt>
                <c:pt idx="433">
                  <c:v>80.207999999999998</c:v>
                </c:pt>
                <c:pt idx="434">
                  <c:v>80.207999999999998</c:v>
                </c:pt>
                <c:pt idx="435">
                  <c:v>80.207999999999998</c:v>
                </c:pt>
                <c:pt idx="436">
                  <c:v>80.207999999999998</c:v>
                </c:pt>
                <c:pt idx="437">
                  <c:v>80.207999999999998</c:v>
                </c:pt>
                <c:pt idx="438">
                  <c:v>80.207999999999998</c:v>
                </c:pt>
                <c:pt idx="439">
                  <c:v>80.207999999999998</c:v>
                </c:pt>
                <c:pt idx="440">
                  <c:v>80.207999999999998</c:v>
                </c:pt>
                <c:pt idx="441">
                  <c:v>80.207999999999998</c:v>
                </c:pt>
                <c:pt idx="442">
                  <c:v>80.207999999999998</c:v>
                </c:pt>
                <c:pt idx="443">
                  <c:v>80.207999999999998</c:v>
                </c:pt>
                <c:pt idx="444">
                  <c:v>80.207999999999998</c:v>
                </c:pt>
                <c:pt idx="445">
                  <c:v>80.207999999999998</c:v>
                </c:pt>
                <c:pt idx="446">
                  <c:v>80.207999999999998</c:v>
                </c:pt>
                <c:pt idx="447">
                  <c:v>80.207999999999998</c:v>
                </c:pt>
                <c:pt idx="448">
                  <c:v>80.207999999999998</c:v>
                </c:pt>
                <c:pt idx="449">
                  <c:v>80.207999999999998</c:v>
                </c:pt>
                <c:pt idx="450">
                  <c:v>80.207999999999998</c:v>
                </c:pt>
                <c:pt idx="451">
                  <c:v>80.207999999999998</c:v>
                </c:pt>
                <c:pt idx="452">
                  <c:v>80.207999999999998</c:v>
                </c:pt>
                <c:pt idx="453">
                  <c:v>80.207999999999998</c:v>
                </c:pt>
                <c:pt idx="454">
                  <c:v>80.207999999999998</c:v>
                </c:pt>
                <c:pt idx="455">
                  <c:v>80.207999999999998</c:v>
                </c:pt>
                <c:pt idx="456">
                  <c:v>80.207999999999998</c:v>
                </c:pt>
                <c:pt idx="457">
                  <c:v>80.207999999999998</c:v>
                </c:pt>
                <c:pt idx="458">
                  <c:v>80.207999999999998</c:v>
                </c:pt>
                <c:pt idx="459">
                  <c:v>80.207999999999998</c:v>
                </c:pt>
                <c:pt idx="460">
                  <c:v>80.207999999999998</c:v>
                </c:pt>
                <c:pt idx="461">
                  <c:v>80.207999999999998</c:v>
                </c:pt>
                <c:pt idx="462">
                  <c:v>80.207999999999998</c:v>
                </c:pt>
                <c:pt idx="463">
                  <c:v>80.207999999999998</c:v>
                </c:pt>
                <c:pt idx="464">
                  <c:v>80.207999999999998</c:v>
                </c:pt>
                <c:pt idx="465">
                  <c:v>80.207999999999998</c:v>
                </c:pt>
                <c:pt idx="466">
                  <c:v>80.207999999999998</c:v>
                </c:pt>
                <c:pt idx="467">
                  <c:v>80.207999999999998</c:v>
                </c:pt>
                <c:pt idx="468">
                  <c:v>80.207999999999998</c:v>
                </c:pt>
                <c:pt idx="469">
                  <c:v>80.207999999999998</c:v>
                </c:pt>
                <c:pt idx="470">
                  <c:v>80.207999999999998</c:v>
                </c:pt>
                <c:pt idx="471">
                  <c:v>80.207999999999998</c:v>
                </c:pt>
                <c:pt idx="472">
                  <c:v>80.207999999999998</c:v>
                </c:pt>
                <c:pt idx="473">
                  <c:v>80.207999999999998</c:v>
                </c:pt>
                <c:pt idx="474">
                  <c:v>80.207999999999998</c:v>
                </c:pt>
                <c:pt idx="475">
                  <c:v>80.207999999999998</c:v>
                </c:pt>
                <c:pt idx="476">
                  <c:v>80.207999999999998</c:v>
                </c:pt>
                <c:pt idx="477">
                  <c:v>80.207999999999998</c:v>
                </c:pt>
                <c:pt idx="478">
                  <c:v>80.207999999999998</c:v>
                </c:pt>
                <c:pt idx="479">
                  <c:v>80.207999999999998</c:v>
                </c:pt>
                <c:pt idx="480">
                  <c:v>80.207999999999998</c:v>
                </c:pt>
                <c:pt idx="481">
                  <c:v>80.207999999999998</c:v>
                </c:pt>
                <c:pt idx="482">
                  <c:v>80.207999999999998</c:v>
                </c:pt>
                <c:pt idx="483">
                  <c:v>80.207999999999998</c:v>
                </c:pt>
                <c:pt idx="484">
                  <c:v>80.207999999999998</c:v>
                </c:pt>
                <c:pt idx="485">
                  <c:v>80.207999999999998</c:v>
                </c:pt>
                <c:pt idx="486">
                  <c:v>80.207999999999998</c:v>
                </c:pt>
                <c:pt idx="487">
                  <c:v>80.207999999999998</c:v>
                </c:pt>
                <c:pt idx="488">
                  <c:v>80.207999999999998</c:v>
                </c:pt>
                <c:pt idx="489">
                  <c:v>80.207999999999998</c:v>
                </c:pt>
                <c:pt idx="490">
                  <c:v>80.207999999999998</c:v>
                </c:pt>
                <c:pt idx="491">
                  <c:v>80.207999999999998</c:v>
                </c:pt>
                <c:pt idx="492">
                  <c:v>80.207999999999998</c:v>
                </c:pt>
                <c:pt idx="493">
                  <c:v>80.207999999999998</c:v>
                </c:pt>
                <c:pt idx="494">
                  <c:v>80.207999999999998</c:v>
                </c:pt>
                <c:pt idx="495">
                  <c:v>80.207999999999998</c:v>
                </c:pt>
                <c:pt idx="496">
                  <c:v>80.207999999999998</c:v>
                </c:pt>
                <c:pt idx="497">
                  <c:v>80.207999999999998</c:v>
                </c:pt>
                <c:pt idx="498">
                  <c:v>80.207999999999998</c:v>
                </c:pt>
                <c:pt idx="499">
                  <c:v>80.207999999999998</c:v>
                </c:pt>
                <c:pt idx="500">
                  <c:v>80.207999999999998</c:v>
                </c:pt>
                <c:pt idx="501">
                  <c:v>80.207999999999998</c:v>
                </c:pt>
                <c:pt idx="502">
                  <c:v>80.207999999999998</c:v>
                </c:pt>
                <c:pt idx="503">
                  <c:v>80.207999999999998</c:v>
                </c:pt>
                <c:pt idx="504">
                  <c:v>80.207999999999998</c:v>
                </c:pt>
                <c:pt idx="505">
                  <c:v>80.207999999999998</c:v>
                </c:pt>
                <c:pt idx="506">
                  <c:v>80.207999999999998</c:v>
                </c:pt>
                <c:pt idx="507">
                  <c:v>80.207999999999998</c:v>
                </c:pt>
                <c:pt idx="508">
                  <c:v>80.207999999999998</c:v>
                </c:pt>
                <c:pt idx="509">
                  <c:v>80.207999999999998</c:v>
                </c:pt>
                <c:pt idx="510">
                  <c:v>80.207999999999998</c:v>
                </c:pt>
                <c:pt idx="511">
                  <c:v>80.207999999999998</c:v>
                </c:pt>
                <c:pt idx="512">
                  <c:v>80.207999999999998</c:v>
                </c:pt>
                <c:pt idx="513">
                  <c:v>80.207999999999998</c:v>
                </c:pt>
                <c:pt idx="514">
                  <c:v>80.207999999999998</c:v>
                </c:pt>
                <c:pt idx="515">
                  <c:v>80.207999999999998</c:v>
                </c:pt>
                <c:pt idx="516">
                  <c:v>80.207999999999998</c:v>
                </c:pt>
                <c:pt idx="517">
                  <c:v>80.207999999999998</c:v>
                </c:pt>
                <c:pt idx="518">
                  <c:v>80.207999999999998</c:v>
                </c:pt>
                <c:pt idx="519">
                  <c:v>80.207999999999998</c:v>
                </c:pt>
                <c:pt idx="520">
                  <c:v>80.207999999999998</c:v>
                </c:pt>
                <c:pt idx="521">
                  <c:v>80.207999999999998</c:v>
                </c:pt>
                <c:pt idx="522">
                  <c:v>80.207999999999998</c:v>
                </c:pt>
                <c:pt idx="523">
                  <c:v>80.207999999999998</c:v>
                </c:pt>
                <c:pt idx="524">
                  <c:v>80.207999999999998</c:v>
                </c:pt>
                <c:pt idx="525">
                  <c:v>80.207999999999998</c:v>
                </c:pt>
                <c:pt idx="526">
                  <c:v>80.207999999999998</c:v>
                </c:pt>
                <c:pt idx="527">
                  <c:v>80.207999999999998</c:v>
                </c:pt>
                <c:pt idx="528">
                  <c:v>80.207999999999998</c:v>
                </c:pt>
                <c:pt idx="529">
                  <c:v>80.207999999999998</c:v>
                </c:pt>
                <c:pt idx="530">
                  <c:v>80.207999999999998</c:v>
                </c:pt>
                <c:pt idx="531">
                  <c:v>80.207999999999998</c:v>
                </c:pt>
                <c:pt idx="532">
                  <c:v>80.207999999999998</c:v>
                </c:pt>
                <c:pt idx="533">
                  <c:v>80.207999999999998</c:v>
                </c:pt>
                <c:pt idx="534">
                  <c:v>80.207999999999998</c:v>
                </c:pt>
                <c:pt idx="535">
                  <c:v>80.207999999999998</c:v>
                </c:pt>
                <c:pt idx="536">
                  <c:v>80.207999999999998</c:v>
                </c:pt>
                <c:pt idx="537">
                  <c:v>80.207999999999998</c:v>
                </c:pt>
                <c:pt idx="538">
                  <c:v>80.207999999999998</c:v>
                </c:pt>
                <c:pt idx="539">
                  <c:v>80.207999999999998</c:v>
                </c:pt>
                <c:pt idx="540">
                  <c:v>80.207999999999998</c:v>
                </c:pt>
                <c:pt idx="541">
                  <c:v>80.207999999999998</c:v>
                </c:pt>
                <c:pt idx="542">
                  <c:v>80.207999999999998</c:v>
                </c:pt>
                <c:pt idx="543">
                  <c:v>80.207999999999998</c:v>
                </c:pt>
                <c:pt idx="544">
                  <c:v>80.207999999999998</c:v>
                </c:pt>
                <c:pt idx="545">
                  <c:v>80.207999999999998</c:v>
                </c:pt>
                <c:pt idx="546">
                  <c:v>80.207999999999998</c:v>
                </c:pt>
                <c:pt idx="547">
                  <c:v>80.207999999999998</c:v>
                </c:pt>
                <c:pt idx="548">
                  <c:v>80.207999999999998</c:v>
                </c:pt>
                <c:pt idx="549">
                  <c:v>80.207999999999998</c:v>
                </c:pt>
                <c:pt idx="550">
                  <c:v>80.207999999999998</c:v>
                </c:pt>
                <c:pt idx="551">
                  <c:v>80.207999999999998</c:v>
                </c:pt>
                <c:pt idx="552">
                  <c:v>80.207999999999998</c:v>
                </c:pt>
                <c:pt idx="553">
                  <c:v>80.207999999999998</c:v>
                </c:pt>
                <c:pt idx="554">
                  <c:v>80.207999999999998</c:v>
                </c:pt>
                <c:pt idx="555">
                  <c:v>80.207999999999998</c:v>
                </c:pt>
                <c:pt idx="556">
                  <c:v>80.207999999999998</c:v>
                </c:pt>
                <c:pt idx="557">
                  <c:v>80.207999999999998</c:v>
                </c:pt>
                <c:pt idx="558">
                  <c:v>80.207999999999998</c:v>
                </c:pt>
                <c:pt idx="559">
                  <c:v>80.207999999999998</c:v>
                </c:pt>
                <c:pt idx="560">
                  <c:v>80.207999999999998</c:v>
                </c:pt>
                <c:pt idx="561">
                  <c:v>80.207999999999998</c:v>
                </c:pt>
                <c:pt idx="562">
                  <c:v>80.207999999999998</c:v>
                </c:pt>
                <c:pt idx="563">
                  <c:v>80.207999999999998</c:v>
                </c:pt>
                <c:pt idx="564">
                  <c:v>80.207999999999998</c:v>
                </c:pt>
                <c:pt idx="565">
                  <c:v>80.207999999999998</c:v>
                </c:pt>
                <c:pt idx="566">
                  <c:v>80.207999999999998</c:v>
                </c:pt>
                <c:pt idx="567">
                  <c:v>80.207999999999998</c:v>
                </c:pt>
                <c:pt idx="568">
                  <c:v>80.207999999999998</c:v>
                </c:pt>
                <c:pt idx="569">
                  <c:v>80.207999999999998</c:v>
                </c:pt>
                <c:pt idx="570">
                  <c:v>80.207999999999998</c:v>
                </c:pt>
                <c:pt idx="571">
                  <c:v>80.207999999999998</c:v>
                </c:pt>
                <c:pt idx="572">
                  <c:v>80.207999999999998</c:v>
                </c:pt>
                <c:pt idx="573">
                  <c:v>80.207999999999998</c:v>
                </c:pt>
                <c:pt idx="574">
                  <c:v>80.207999999999998</c:v>
                </c:pt>
                <c:pt idx="575">
                  <c:v>80.207999999999998</c:v>
                </c:pt>
                <c:pt idx="576">
                  <c:v>80.207999999999998</c:v>
                </c:pt>
                <c:pt idx="577">
                  <c:v>80.207999999999998</c:v>
                </c:pt>
                <c:pt idx="578">
                  <c:v>80.207999999999998</c:v>
                </c:pt>
                <c:pt idx="579">
                  <c:v>80.207999999999998</c:v>
                </c:pt>
                <c:pt idx="580">
                  <c:v>80.207999999999998</c:v>
                </c:pt>
                <c:pt idx="581">
                  <c:v>80.207999999999998</c:v>
                </c:pt>
                <c:pt idx="582">
                  <c:v>80.207999999999998</c:v>
                </c:pt>
                <c:pt idx="583">
                  <c:v>80.207999999999998</c:v>
                </c:pt>
                <c:pt idx="584">
                  <c:v>80.207999999999998</c:v>
                </c:pt>
                <c:pt idx="585">
                  <c:v>80.207999999999998</c:v>
                </c:pt>
                <c:pt idx="586">
                  <c:v>80.207999999999998</c:v>
                </c:pt>
                <c:pt idx="587">
                  <c:v>80.207999999999998</c:v>
                </c:pt>
                <c:pt idx="588">
                  <c:v>80.207999999999998</c:v>
                </c:pt>
                <c:pt idx="589">
                  <c:v>80.207999999999998</c:v>
                </c:pt>
                <c:pt idx="590">
                  <c:v>80.207999999999998</c:v>
                </c:pt>
                <c:pt idx="591">
                  <c:v>80.207999999999998</c:v>
                </c:pt>
                <c:pt idx="592">
                  <c:v>80.207999999999998</c:v>
                </c:pt>
                <c:pt idx="593">
                  <c:v>80.207999999999998</c:v>
                </c:pt>
                <c:pt idx="594">
                  <c:v>80.207999999999998</c:v>
                </c:pt>
                <c:pt idx="595">
                  <c:v>80.207999999999998</c:v>
                </c:pt>
                <c:pt idx="596">
                  <c:v>80.207999999999998</c:v>
                </c:pt>
                <c:pt idx="597">
                  <c:v>80.207999999999998</c:v>
                </c:pt>
                <c:pt idx="598">
                  <c:v>80.207999999999998</c:v>
                </c:pt>
                <c:pt idx="599">
                  <c:v>80.207999999999998</c:v>
                </c:pt>
                <c:pt idx="600">
                  <c:v>80.207999999999998</c:v>
                </c:pt>
                <c:pt idx="601">
                  <c:v>80.207999999999998</c:v>
                </c:pt>
                <c:pt idx="602">
                  <c:v>80.207999999999998</c:v>
                </c:pt>
                <c:pt idx="603">
                  <c:v>80.207999999999998</c:v>
                </c:pt>
                <c:pt idx="604">
                  <c:v>80.207999999999998</c:v>
                </c:pt>
                <c:pt idx="605">
                  <c:v>80.207999999999998</c:v>
                </c:pt>
                <c:pt idx="606">
                  <c:v>80.207999999999998</c:v>
                </c:pt>
                <c:pt idx="607">
                  <c:v>80.207999999999998</c:v>
                </c:pt>
                <c:pt idx="608">
                  <c:v>80.207999999999998</c:v>
                </c:pt>
                <c:pt idx="609">
                  <c:v>80.207999999999998</c:v>
                </c:pt>
                <c:pt idx="610">
                  <c:v>80.207999999999998</c:v>
                </c:pt>
                <c:pt idx="611">
                  <c:v>80.207999999999998</c:v>
                </c:pt>
                <c:pt idx="612">
                  <c:v>80.207999999999998</c:v>
                </c:pt>
                <c:pt idx="613">
                  <c:v>80.207999999999998</c:v>
                </c:pt>
                <c:pt idx="614">
                  <c:v>80.207999999999998</c:v>
                </c:pt>
                <c:pt idx="615">
                  <c:v>80.207999999999998</c:v>
                </c:pt>
                <c:pt idx="616">
                  <c:v>80.207999999999998</c:v>
                </c:pt>
                <c:pt idx="617">
                  <c:v>80.207999999999998</c:v>
                </c:pt>
                <c:pt idx="618">
                  <c:v>80.207999999999998</c:v>
                </c:pt>
                <c:pt idx="619">
                  <c:v>80.207999999999998</c:v>
                </c:pt>
                <c:pt idx="620">
                  <c:v>80.207999999999998</c:v>
                </c:pt>
                <c:pt idx="621">
                  <c:v>80.207999999999998</c:v>
                </c:pt>
                <c:pt idx="622">
                  <c:v>80.207999999999998</c:v>
                </c:pt>
                <c:pt idx="623">
                  <c:v>80.207999999999998</c:v>
                </c:pt>
                <c:pt idx="624">
                  <c:v>80.207999999999998</c:v>
                </c:pt>
                <c:pt idx="625">
                  <c:v>80.207999999999998</c:v>
                </c:pt>
                <c:pt idx="626">
                  <c:v>80.207999999999998</c:v>
                </c:pt>
                <c:pt idx="627">
                  <c:v>80.207999999999998</c:v>
                </c:pt>
                <c:pt idx="628">
                  <c:v>80.207999999999998</c:v>
                </c:pt>
                <c:pt idx="629">
                  <c:v>80.207999999999998</c:v>
                </c:pt>
                <c:pt idx="630">
                  <c:v>80.207999999999998</c:v>
                </c:pt>
                <c:pt idx="631">
                  <c:v>80.207999999999998</c:v>
                </c:pt>
                <c:pt idx="632">
                  <c:v>80.207999999999998</c:v>
                </c:pt>
                <c:pt idx="633">
                  <c:v>80.207999999999998</c:v>
                </c:pt>
                <c:pt idx="634">
                  <c:v>80.207999999999998</c:v>
                </c:pt>
                <c:pt idx="635">
                  <c:v>80.207999999999998</c:v>
                </c:pt>
                <c:pt idx="636">
                  <c:v>80.207999999999998</c:v>
                </c:pt>
                <c:pt idx="637">
                  <c:v>80.207999999999998</c:v>
                </c:pt>
              </c:numCache>
            </c:numRef>
          </c:val>
          <c:smooth val="0"/>
          <c:extLst>
            <c:ext xmlns:c16="http://schemas.microsoft.com/office/drawing/2014/chart" uri="{C3380CC4-5D6E-409C-BE32-E72D297353CC}">
              <c16:uniqueId val="{00000005-E31A-470D-9F82-CBBDAA416BA1}"/>
            </c:ext>
          </c:extLst>
        </c:ser>
        <c:ser>
          <c:idx val="6"/>
          <c:order val="6"/>
          <c:tx>
            <c:strRef>
              <c:f>'STATUS II IBÉRICO_ENTRADA'!$W$1</c:f>
              <c:strCache>
                <c:ptCount val="1"/>
                <c:pt idx="0">
                  <c:v>OS</c:v>
                </c:pt>
              </c:strCache>
            </c:strRef>
          </c:tx>
          <c:spPr>
            <a:ln>
              <a:solidFill>
                <a:srgbClr val="0070C0"/>
              </a:solidFill>
            </a:ln>
          </c:spPr>
          <c:marker>
            <c:symbol val="none"/>
          </c:marker>
          <c:cat>
            <c:numRef>
              <c:f>'STATUS II PIRINEOS_SALIDA'!$B$367:$B$790</c:f>
              <c:numCache>
                <c:formatCode>m/d/yyyy</c:formatCode>
                <c:ptCount val="424"/>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numCache>
            </c:numRef>
          </c:cat>
          <c:val>
            <c:numRef>
              <c:f>'STATUS II IBÉRICO_ENTRADA'!$W$367:$W$1004</c:f>
              <c:numCache>
                <c:formatCode>#,##0</c:formatCode>
                <c:ptCount val="638"/>
                <c:pt idx="0">
                  <c:v>80.207999999999998</c:v>
                </c:pt>
                <c:pt idx="1">
                  <c:v>80.207999999999998</c:v>
                </c:pt>
                <c:pt idx="2">
                  <c:v>80.207999999999998</c:v>
                </c:pt>
                <c:pt idx="3">
                  <c:v>80.207999999999998</c:v>
                </c:pt>
                <c:pt idx="4">
                  <c:v>80.207999999999998</c:v>
                </c:pt>
                <c:pt idx="5">
                  <c:v>80.207999999999998</c:v>
                </c:pt>
                <c:pt idx="6">
                  <c:v>80.207999999999998</c:v>
                </c:pt>
                <c:pt idx="7">
                  <c:v>80.207999999999998</c:v>
                </c:pt>
                <c:pt idx="8">
                  <c:v>80.207999999999998</c:v>
                </c:pt>
                <c:pt idx="9">
                  <c:v>80.207999999999998</c:v>
                </c:pt>
                <c:pt idx="10">
                  <c:v>80.207999999999998</c:v>
                </c:pt>
                <c:pt idx="11">
                  <c:v>80.207999999999998</c:v>
                </c:pt>
                <c:pt idx="12">
                  <c:v>80.207999999999998</c:v>
                </c:pt>
                <c:pt idx="13">
                  <c:v>80.207999999999998</c:v>
                </c:pt>
                <c:pt idx="14">
                  <c:v>80.207999999999998</c:v>
                </c:pt>
                <c:pt idx="15">
                  <c:v>80.207999999999998</c:v>
                </c:pt>
                <c:pt idx="16">
                  <c:v>80.207999999999998</c:v>
                </c:pt>
                <c:pt idx="17">
                  <c:v>80.207999999999998</c:v>
                </c:pt>
                <c:pt idx="18">
                  <c:v>80.207999999999998</c:v>
                </c:pt>
                <c:pt idx="19">
                  <c:v>80.207999999999998</c:v>
                </c:pt>
                <c:pt idx="20">
                  <c:v>80.207999999999998</c:v>
                </c:pt>
                <c:pt idx="21">
                  <c:v>80.207999999999998</c:v>
                </c:pt>
                <c:pt idx="22">
                  <c:v>80.207999999999998</c:v>
                </c:pt>
                <c:pt idx="23">
                  <c:v>80.207999999999998</c:v>
                </c:pt>
                <c:pt idx="24">
                  <c:v>80.207999999999998</c:v>
                </c:pt>
                <c:pt idx="25">
                  <c:v>80.207999999999998</c:v>
                </c:pt>
                <c:pt idx="26">
                  <c:v>80.207999999999998</c:v>
                </c:pt>
                <c:pt idx="27">
                  <c:v>80.207999999999998</c:v>
                </c:pt>
                <c:pt idx="28">
                  <c:v>80.207999999999998</c:v>
                </c:pt>
                <c:pt idx="29">
                  <c:v>80.207999999999998</c:v>
                </c:pt>
                <c:pt idx="30">
                  <c:v>80.207999999999998</c:v>
                </c:pt>
                <c:pt idx="31">
                  <c:v>80.207999999999998</c:v>
                </c:pt>
                <c:pt idx="32">
                  <c:v>80.207999999999998</c:v>
                </c:pt>
                <c:pt idx="33">
                  <c:v>80.207999999999998</c:v>
                </c:pt>
                <c:pt idx="34">
                  <c:v>80.207999999999998</c:v>
                </c:pt>
                <c:pt idx="35">
                  <c:v>80.207999999999998</c:v>
                </c:pt>
                <c:pt idx="36">
                  <c:v>80.207999999999998</c:v>
                </c:pt>
                <c:pt idx="37">
                  <c:v>80.207999999999998</c:v>
                </c:pt>
                <c:pt idx="38">
                  <c:v>80.207999999999998</c:v>
                </c:pt>
                <c:pt idx="39">
                  <c:v>80.207999999999998</c:v>
                </c:pt>
                <c:pt idx="40">
                  <c:v>80.207999999999998</c:v>
                </c:pt>
                <c:pt idx="41">
                  <c:v>80.207999999999998</c:v>
                </c:pt>
                <c:pt idx="42">
                  <c:v>80.207999999999998</c:v>
                </c:pt>
                <c:pt idx="43">
                  <c:v>80.207999999999998</c:v>
                </c:pt>
                <c:pt idx="44">
                  <c:v>80.207999999999998</c:v>
                </c:pt>
                <c:pt idx="45">
                  <c:v>80.207999999999998</c:v>
                </c:pt>
                <c:pt idx="46">
                  <c:v>80.207999999999998</c:v>
                </c:pt>
                <c:pt idx="47">
                  <c:v>80.207999999999998</c:v>
                </c:pt>
                <c:pt idx="48">
                  <c:v>80.207999999999998</c:v>
                </c:pt>
                <c:pt idx="49">
                  <c:v>80.207999999999998</c:v>
                </c:pt>
                <c:pt idx="50">
                  <c:v>80.207999999999998</c:v>
                </c:pt>
                <c:pt idx="51">
                  <c:v>80.207999999999998</c:v>
                </c:pt>
                <c:pt idx="52">
                  <c:v>80.207999999999998</c:v>
                </c:pt>
                <c:pt idx="53">
                  <c:v>80.207999999999998</c:v>
                </c:pt>
                <c:pt idx="54">
                  <c:v>80.207999999999998</c:v>
                </c:pt>
                <c:pt idx="55">
                  <c:v>80.207999999999998</c:v>
                </c:pt>
                <c:pt idx="56">
                  <c:v>80.207999999999998</c:v>
                </c:pt>
                <c:pt idx="57">
                  <c:v>80.207999999999998</c:v>
                </c:pt>
                <c:pt idx="58">
                  <c:v>80.207999999999998</c:v>
                </c:pt>
                <c:pt idx="59">
                  <c:v>80.207999999999998</c:v>
                </c:pt>
                <c:pt idx="60">
                  <c:v>80.207999999999998</c:v>
                </c:pt>
                <c:pt idx="61">
                  <c:v>80.207999999999998</c:v>
                </c:pt>
                <c:pt idx="62">
                  <c:v>80.207999999999998</c:v>
                </c:pt>
                <c:pt idx="63">
                  <c:v>80.207999999999998</c:v>
                </c:pt>
                <c:pt idx="64">
                  <c:v>80.207999999999998</c:v>
                </c:pt>
                <c:pt idx="65">
                  <c:v>80.207999999999998</c:v>
                </c:pt>
                <c:pt idx="66">
                  <c:v>80.207999999999998</c:v>
                </c:pt>
                <c:pt idx="67">
                  <c:v>80.207999999999998</c:v>
                </c:pt>
                <c:pt idx="68">
                  <c:v>80.207999999999998</c:v>
                </c:pt>
                <c:pt idx="69">
                  <c:v>80.207999999999998</c:v>
                </c:pt>
                <c:pt idx="70">
                  <c:v>80.207999999999998</c:v>
                </c:pt>
                <c:pt idx="71">
                  <c:v>80.207999999999998</c:v>
                </c:pt>
                <c:pt idx="72">
                  <c:v>80.207999999999998</c:v>
                </c:pt>
                <c:pt idx="73">
                  <c:v>80.207999999999998</c:v>
                </c:pt>
                <c:pt idx="74">
                  <c:v>80.207999999999998</c:v>
                </c:pt>
                <c:pt idx="75">
                  <c:v>80.207999999999998</c:v>
                </c:pt>
                <c:pt idx="76">
                  <c:v>80.207999999999998</c:v>
                </c:pt>
                <c:pt idx="77">
                  <c:v>80.207999999999998</c:v>
                </c:pt>
                <c:pt idx="78">
                  <c:v>80.207999999999998</c:v>
                </c:pt>
                <c:pt idx="79">
                  <c:v>80.207999999999998</c:v>
                </c:pt>
                <c:pt idx="80">
                  <c:v>80.207999999999998</c:v>
                </c:pt>
                <c:pt idx="81">
                  <c:v>80.207999999999998</c:v>
                </c:pt>
                <c:pt idx="82">
                  <c:v>80.207999999999998</c:v>
                </c:pt>
                <c:pt idx="83">
                  <c:v>80.207999999999998</c:v>
                </c:pt>
                <c:pt idx="84">
                  <c:v>80.207999999999998</c:v>
                </c:pt>
                <c:pt idx="85">
                  <c:v>80.207999999999998</c:v>
                </c:pt>
                <c:pt idx="86">
                  <c:v>80.207999999999998</c:v>
                </c:pt>
                <c:pt idx="87">
                  <c:v>80.207999999999998</c:v>
                </c:pt>
                <c:pt idx="88">
                  <c:v>80.207999999999998</c:v>
                </c:pt>
                <c:pt idx="89">
                  <c:v>80.207999999999998</c:v>
                </c:pt>
                <c:pt idx="90">
                  <c:v>80.207999999999998</c:v>
                </c:pt>
                <c:pt idx="91">
                  <c:v>80.207999999999998</c:v>
                </c:pt>
                <c:pt idx="92">
                  <c:v>80.207999999999998</c:v>
                </c:pt>
                <c:pt idx="93">
                  <c:v>80.207999999999998</c:v>
                </c:pt>
                <c:pt idx="94">
                  <c:v>80.207999999999998</c:v>
                </c:pt>
                <c:pt idx="95">
                  <c:v>80.207999999999998</c:v>
                </c:pt>
                <c:pt idx="96">
                  <c:v>80.207999999999998</c:v>
                </c:pt>
                <c:pt idx="97">
                  <c:v>80.207999999999998</c:v>
                </c:pt>
                <c:pt idx="98">
                  <c:v>80.207999999999998</c:v>
                </c:pt>
                <c:pt idx="99">
                  <c:v>80.207999999999998</c:v>
                </c:pt>
                <c:pt idx="100">
                  <c:v>80.207999999999998</c:v>
                </c:pt>
                <c:pt idx="101">
                  <c:v>80.207999999999998</c:v>
                </c:pt>
                <c:pt idx="102">
                  <c:v>80.207999999999998</c:v>
                </c:pt>
                <c:pt idx="103">
                  <c:v>80.207999999999998</c:v>
                </c:pt>
                <c:pt idx="104">
                  <c:v>80.207999999999998</c:v>
                </c:pt>
                <c:pt idx="105">
                  <c:v>80.207999999999998</c:v>
                </c:pt>
                <c:pt idx="106">
                  <c:v>80.207999999999998</c:v>
                </c:pt>
                <c:pt idx="107">
                  <c:v>80.207999999999998</c:v>
                </c:pt>
                <c:pt idx="108">
                  <c:v>80.207999999999998</c:v>
                </c:pt>
                <c:pt idx="109">
                  <c:v>80.207999999999998</c:v>
                </c:pt>
                <c:pt idx="110">
                  <c:v>80.207999999999998</c:v>
                </c:pt>
                <c:pt idx="111">
                  <c:v>80.207999999999998</c:v>
                </c:pt>
                <c:pt idx="112">
                  <c:v>80.207999999999998</c:v>
                </c:pt>
                <c:pt idx="113">
                  <c:v>80.207999999999998</c:v>
                </c:pt>
                <c:pt idx="114">
                  <c:v>80.207999999999998</c:v>
                </c:pt>
                <c:pt idx="115">
                  <c:v>80.207999999999998</c:v>
                </c:pt>
                <c:pt idx="116">
                  <c:v>80.207999999999998</c:v>
                </c:pt>
                <c:pt idx="117">
                  <c:v>80.207999999999998</c:v>
                </c:pt>
                <c:pt idx="118">
                  <c:v>80.207999999999998</c:v>
                </c:pt>
                <c:pt idx="119">
                  <c:v>80.207999999999998</c:v>
                </c:pt>
                <c:pt idx="120">
                  <c:v>80.207999999999998</c:v>
                </c:pt>
                <c:pt idx="121">
                  <c:v>80.207999999999998</c:v>
                </c:pt>
                <c:pt idx="122">
                  <c:v>80.207999999999998</c:v>
                </c:pt>
                <c:pt idx="123">
                  <c:v>80.207999999999998</c:v>
                </c:pt>
                <c:pt idx="124">
                  <c:v>80.207999999999998</c:v>
                </c:pt>
                <c:pt idx="125">
                  <c:v>80.207999999999998</c:v>
                </c:pt>
                <c:pt idx="126">
                  <c:v>80.207999999999998</c:v>
                </c:pt>
                <c:pt idx="127">
                  <c:v>80.207999999999998</c:v>
                </c:pt>
                <c:pt idx="128">
                  <c:v>80.207999999999998</c:v>
                </c:pt>
                <c:pt idx="129">
                  <c:v>80.207999999999998</c:v>
                </c:pt>
                <c:pt idx="130">
                  <c:v>80.207999999999998</c:v>
                </c:pt>
                <c:pt idx="131">
                  <c:v>80.207999999999998</c:v>
                </c:pt>
                <c:pt idx="132">
                  <c:v>80.207999999999998</c:v>
                </c:pt>
                <c:pt idx="133">
                  <c:v>80.207999999999998</c:v>
                </c:pt>
                <c:pt idx="134">
                  <c:v>80.207999999999998</c:v>
                </c:pt>
                <c:pt idx="135">
                  <c:v>80.207999999999998</c:v>
                </c:pt>
                <c:pt idx="136">
                  <c:v>80.207999999999998</c:v>
                </c:pt>
                <c:pt idx="137">
                  <c:v>80.207999999999998</c:v>
                </c:pt>
                <c:pt idx="138">
                  <c:v>80.207999999999998</c:v>
                </c:pt>
                <c:pt idx="139">
                  <c:v>80.207999999999998</c:v>
                </c:pt>
                <c:pt idx="140">
                  <c:v>80.207999999999998</c:v>
                </c:pt>
                <c:pt idx="141">
                  <c:v>80.207999999999998</c:v>
                </c:pt>
                <c:pt idx="142">
                  <c:v>80.207999999999998</c:v>
                </c:pt>
                <c:pt idx="143">
                  <c:v>80.207999999999998</c:v>
                </c:pt>
                <c:pt idx="144">
                  <c:v>80.207999999999998</c:v>
                </c:pt>
                <c:pt idx="145">
                  <c:v>80.207999999999998</c:v>
                </c:pt>
                <c:pt idx="146">
                  <c:v>80.207999999999998</c:v>
                </c:pt>
                <c:pt idx="147">
                  <c:v>80.207999999999998</c:v>
                </c:pt>
                <c:pt idx="148">
                  <c:v>80.207999999999998</c:v>
                </c:pt>
                <c:pt idx="149">
                  <c:v>80.207999999999998</c:v>
                </c:pt>
                <c:pt idx="150">
                  <c:v>80.207999999999998</c:v>
                </c:pt>
                <c:pt idx="151">
                  <c:v>80.207999999999998</c:v>
                </c:pt>
                <c:pt idx="152">
                  <c:v>80.207999999999998</c:v>
                </c:pt>
                <c:pt idx="153">
                  <c:v>80.207999999999998</c:v>
                </c:pt>
                <c:pt idx="154">
                  <c:v>80.207999999999998</c:v>
                </c:pt>
                <c:pt idx="155">
                  <c:v>80.207999999999998</c:v>
                </c:pt>
                <c:pt idx="156">
                  <c:v>80.207999999999998</c:v>
                </c:pt>
                <c:pt idx="157">
                  <c:v>80.207999999999998</c:v>
                </c:pt>
                <c:pt idx="158">
                  <c:v>80.207999999999998</c:v>
                </c:pt>
                <c:pt idx="159">
                  <c:v>80.207999999999998</c:v>
                </c:pt>
                <c:pt idx="160">
                  <c:v>80.207999999999998</c:v>
                </c:pt>
                <c:pt idx="161">
                  <c:v>80.207999999999998</c:v>
                </c:pt>
                <c:pt idx="162">
                  <c:v>80.207999999999998</c:v>
                </c:pt>
                <c:pt idx="163">
                  <c:v>80.207999999999998</c:v>
                </c:pt>
                <c:pt idx="164">
                  <c:v>80.207999999999998</c:v>
                </c:pt>
                <c:pt idx="165">
                  <c:v>80.207999999999998</c:v>
                </c:pt>
                <c:pt idx="166">
                  <c:v>80.207999999999998</c:v>
                </c:pt>
                <c:pt idx="167">
                  <c:v>80.207999999999998</c:v>
                </c:pt>
                <c:pt idx="168">
                  <c:v>80.207999999999998</c:v>
                </c:pt>
                <c:pt idx="169">
                  <c:v>80.207999999999998</c:v>
                </c:pt>
                <c:pt idx="170">
                  <c:v>80.207999999999998</c:v>
                </c:pt>
                <c:pt idx="171">
                  <c:v>80.207999999999998</c:v>
                </c:pt>
                <c:pt idx="172">
                  <c:v>80.207999999999998</c:v>
                </c:pt>
                <c:pt idx="173">
                  <c:v>80.207999999999998</c:v>
                </c:pt>
                <c:pt idx="174">
                  <c:v>80.207999999999998</c:v>
                </c:pt>
                <c:pt idx="175">
                  <c:v>80.207999999999998</c:v>
                </c:pt>
                <c:pt idx="176">
                  <c:v>80.207999999999998</c:v>
                </c:pt>
                <c:pt idx="177">
                  <c:v>80.207999999999998</c:v>
                </c:pt>
                <c:pt idx="178">
                  <c:v>80.207999999999998</c:v>
                </c:pt>
                <c:pt idx="179">
                  <c:v>80.207999999999998</c:v>
                </c:pt>
                <c:pt idx="180">
                  <c:v>80.207999999999998</c:v>
                </c:pt>
                <c:pt idx="181">
                  <c:v>80.207999999999998</c:v>
                </c:pt>
                <c:pt idx="182">
                  <c:v>80.207999999999998</c:v>
                </c:pt>
                <c:pt idx="183">
                  <c:v>80.207999999999998</c:v>
                </c:pt>
                <c:pt idx="184">
                  <c:v>80.207999999999998</c:v>
                </c:pt>
                <c:pt idx="185">
                  <c:v>80.207999999999998</c:v>
                </c:pt>
                <c:pt idx="186">
                  <c:v>80.207999999999998</c:v>
                </c:pt>
                <c:pt idx="187">
                  <c:v>80.207999999999998</c:v>
                </c:pt>
                <c:pt idx="188">
                  <c:v>80.207999999999998</c:v>
                </c:pt>
                <c:pt idx="189">
                  <c:v>80.207999999999998</c:v>
                </c:pt>
                <c:pt idx="190">
                  <c:v>80.207999999999998</c:v>
                </c:pt>
                <c:pt idx="191">
                  <c:v>80.207999999999998</c:v>
                </c:pt>
                <c:pt idx="192">
                  <c:v>80.207999999999998</c:v>
                </c:pt>
                <c:pt idx="193">
                  <c:v>80.207999999999998</c:v>
                </c:pt>
                <c:pt idx="194">
                  <c:v>80.207999999999998</c:v>
                </c:pt>
                <c:pt idx="195">
                  <c:v>80.207999999999998</c:v>
                </c:pt>
                <c:pt idx="196">
                  <c:v>80.207999999999998</c:v>
                </c:pt>
                <c:pt idx="197">
                  <c:v>80.207999999999998</c:v>
                </c:pt>
                <c:pt idx="198">
                  <c:v>80.207999999999998</c:v>
                </c:pt>
                <c:pt idx="199">
                  <c:v>80.207999999999998</c:v>
                </c:pt>
                <c:pt idx="200">
                  <c:v>80.207999999999998</c:v>
                </c:pt>
                <c:pt idx="201">
                  <c:v>80.207999999999998</c:v>
                </c:pt>
                <c:pt idx="202">
                  <c:v>80.207999999999998</c:v>
                </c:pt>
                <c:pt idx="203">
                  <c:v>80.207999999999998</c:v>
                </c:pt>
                <c:pt idx="204">
                  <c:v>80.207999999999998</c:v>
                </c:pt>
                <c:pt idx="205">
                  <c:v>80.207999999999998</c:v>
                </c:pt>
                <c:pt idx="206">
                  <c:v>80.207999999999998</c:v>
                </c:pt>
                <c:pt idx="207">
                  <c:v>80.207999999999998</c:v>
                </c:pt>
                <c:pt idx="208">
                  <c:v>80.207999999999998</c:v>
                </c:pt>
                <c:pt idx="209">
                  <c:v>80.207999999999998</c:v>
                </c:pt>
                <c:pt idx="210">
                  <c:v>80.207999999999998</c:v>
                </c:pt>
                <c:pt idx="211">
                  <c:v>80.207999999999998</c:v>
                </c:pt>
                <c:pt idx="212">
                  <c:v>80.207999999999998</c:v>
                </c:pt>
                <c:pt idx="213">
                  <c:v>80.207999999999998</c:v>
                </c:pt>
                <c:pt idx="214">
                  <c:v>80.207999999999998</c:v>
                </c:pt>
                <c:pt idx="215">
                  <c:v>80.207999999999998</c:v>
                </c:pt>
                <c:pt idx="216">
                  <c:v>80.207999999999998</c:v>
                </c:pt>
                <c:pt idx="217">
                  <c:v>80.207999999999998</c:v>
                </c:pt>
                <c:pt idx="218">
                  <c:v>80.207999999999998</c:v>
                </c:pt>
                <c:pt idx="219">
                  <c:v>80.207999999999998</c:v>
                </c:pt>
                <c:pt idx="220">
                  <c:v>80.207999999999998</c:v>
                </c:pt>
                <c:pt idx="221">
                  <c:v>80.207999999999998</c:v>
                </c:pt>
                <c:pt idx="222">
                  <c:v>80.207999999999998</c:v>
                </c:pt>
                <c:pt idx="223">
                  <c:v>80.207999999999998</c:v>
                </c:pt>
                <c:pt idx="224">
                  <c:v>80.207999999999998</c:v>
                </c:pt>
                <c:pt idx="225">
                  <c:v>80.207999999999998</c:v>
                </c:pt>
                <c:pt idx="226">
                  <c:v>80.207999999999998</c:v>
                </c:pt>
                <c:pt idx="227">
                  <c:v>80.207999999999998</c:v>
                </c:pt>
                <c:pt idx="228">
                  <c:v>80.207999999999998</c:v>
                </c:pt>
                <c:pt idx="229">
                  <c:v>80.207999999999998</c:v>
                </c:pt>
                <c:pt idx="230">
                  <c:v>80.207999999999998</c:v>
                </c:pt>
                <c:pt idx="231">
                  <c:v>80.207999999999998</c:v>
                </c:pt>
                <c:pt idx="232">
                  <c:v>80.207999999999998</c:v>
                </c:pt>
                <c:pt idx="233">
                  <c:v>80.207999999999998</c:v>
                </c:pt>
                <c:pt idx="234">
                  <c:v>80.207999999999998</c:v>
                </c:pt>
                <c:pt idx="235">
                  <c:v>80.207999999999998</c:v>
                </c:pt>
                <c:pt idx="236">
                  <c:v>80.207999999999998</c:v>
                </c:pt>
                <c:pt idx="237">
                  <c:v>80.207999999999998</c:v>
                </c:pt>
                <c:pt idx="238">
                  <c:v>80.207999999999998</c:v>
                </c:pt>
                <c:pt idx="239">
                  <c:v>80.207999999999998</c:v>
                </c:pt>
                <c:pt idx="240">
                  <c:v>80.207999999999998</c:v>
                </c:pt>
                <c:pt idx="241">
                  <c:v>80.207999999999998</c:v>
                </c:pt>
                <c:pt idx="242">
                  <c:v>80.207999999999998</c:v>
                </c:pt>
                <c:pt idx="243">
                  <c:v>80.207999999999998</c:v>
                </c:pt>
                <c:pt idx="244">
                  <c:v>80.207999999999998</c:v>
                </c:pt>
                <c:pt idx="245">
                  <c:v>80.207999999999998</c:v>
                </c:pt>
                <c:pt idx="246">
                  <c:v>80.207999999999998</c:v>
                </c:pt>
                <c:pt idx="247">
                  <c:v>80.207999999999998</c:v>
                </c:pt>
                <c:pt idx="248">
                  <c:v>80.207999999999998</c:v>
                </c:pt>
                <c:pt idx="249">
                  <c:v>80.207999999999998</c:v>
                </c:pt>
                <c:pt idx="250">
                  <c:v>80.207999999999998</c:v>
                </c:pt>
                <c:pt idx="251">
                  <c:v>80.207999999999998</c:v>
                </c:pt>
                <c:pt idx="252">
                  <c:v>80.207999999999998</c:v>
                </c:pt>
                <c:pt idx="253">
                  <c:v>80.207999999999998</c:v>
                </c:pt>
                <c:pt idx="254">
                  <c:v>80.207999999999998</c:v>
                </c:pt>
                <c:pt idx="255">
                  <c:v>80.207999999999998</c:v>
                </c:pt>
                <c:pt idx="256">
                  <c:v>80.207999999999998</c:v>
                </c:pt>
                <c:pt idx="257">
                  <c:v>80.207999999999998</c:v>
                </c:pt>
                <c:pt idx="258">
                  <c:v>80.207999999999998</c:v>
                </c:pt>
                <c:pt idx="259">
                  <c:v>80.207999999999998</c:v>
                </c:pt>
                <c:pt idx="260">
                  <c:v>80.207999999999998</c:v>
                </c:pt>
                <c:pt idx="261">
                  <c:v>80.207999999999998</c:v>
                </c:pt>
                <c:pt idx="262">
                  <c:v>80.207999999999998</c:v>
                </c:pt>
                <c:pt idx="263">
                  <c:v>80.207999999999998</c:v>
                </c:pt>
                <c:pt idx="264">
                  <c:v>80.207999999999998</c:v>
                </c:pt>
                <c:pt idx="265">
                  <c:v>80.207999999999998</c:v>
                </c:pt>
                <c:pt idx="266">
                  <c:v>80.207999999999998</c:v>
                </c:pt>
                <c:pt idx="267">
                  <c:v>80.207999999999998</c:v>
                </c:pt>
                <c:pt idx="268">
                  <c:v>80.207999999999998</c:v>
                </c:pt>
                <c:pt idx="269">
                  <c:v>80.207999999999998</c:v>
                </c:pt>
                <c:pt idx="270">
                  <c:v>80.207999999999998</c:v>
                </c:pt>
                <c:pt idx="271">
                  <c:v>80.207999999999998</c:v>
                </c:pt>
                <c:pt idx="272">
                  <c:v>80.207999999999998</c:v>
                </c:pt>
                <c:pt idx="273">
                  <c:v>80.207999999999998</c:v>
                </c:pt>
                <c:pt idx="274">
                  <c:v>80.207999999999998</c:v>
                </c:pt>
                <c:pt idx="275">
                  <c:v>80.207999999999998</c:v>
                </c:pt>
                <c:pt idx="276">
                  <c:v>80.207999999999998</c:v>
                </c:pt>
                <c:pt idx="277">
                  <c:v>80.207999999999998</c:v>
                </c:pt>
                <c:pt idx="278">
                  <c:v>80.207999999999998</c:v>
                </c:pt>
                <c:pt idx="279">
                  <c:v>80.207999999999998</c:v>
                </c:pt>
                <c:pt idx="280">
                  <c:v>80.207999999999998</c:v>
                </c:pt>
                <c:pt idx="281">
                  <c:v>80.207999999999998</c:v>
                </c:pt>
                <c:pt idx="282">
                  <c:v>80.207999999999998</c:v>
                </c:pt>
                <c:pt idx="283">
                  <c:v>80.207999999999998</c:v>
                </c:pt>
                <c:pt idx="284">
                  <c:v>80.207999999999998</c:v>
                </c:pt>
                <c:pt idx="285">
                  <c:v>80.207999999999998</c:v>
                </c:pt>
                <c:pt idx="286">
                  <c:v>80.207999999999998</c:v>
                </c:pt>
                <c:pt idx="287">
                  <c:v>80.207999999999998</c:v>
                </c:pt>
                <c:pt idx="288">
                  <c:v>80.207999999999998</c:v>
                </c:pt>
                <c:pt idx="289">
                  <c:v>80.207999999999998</c:v>
                </c:pt>
                <c:pt idx="290">
                  <c:v>80.207999999999998</c:v>
                </c:pt>
                <c:pt idx="291">
                  <c:v>80.207999999999998</c:v>
                </c:pt>
                <c:pt idx="292">
                  <c:v>80.207999999999998</c:v>
                </c:pt>
                <c:pt idx="293">
                  <c:v>80.207999999999998</c:v>
                </c:pt>
                <c:pt idx="294">
                  <c:v>80.207999999999998</c:v>
                </c:pt>
                <c:pt idx="295">
                  <c:v>80.207999999999998</c:v>
                </c:pt>
                <c:pt idx="296">
                  <c:v>80.207999999999998</c:v>
                </c:pt>
                <c:pt idx="297">
                  <c:v>80.207999999999998</c:v>
                </c:pt>
                <c:pt idx="298">
                  <c:v>80.207999999999998</c:v>
                </c:pt>
                <c:pt idx="299">
                  <c:v>80.207999999999998</c:v>
                </c:pt>
                <c:pt idx="300">
                  <c:v>80.207999999999998</c:v>
                </c:pt>
                <c:pt idx="301">
                  <c:v>80.207999999999998</c:v>
                </c:pt>
                <c:pt idx="302">
                  <c:v>80.207999999999998</c:v>
                </c:pt>
                <c:pt idx="303">
                  <c:v>80.207999999999998</c:v>
                </c:pt>
                <c:pt idx="304">
                  <c:v>80.207999999999998</c:v>
                </c:pt>
                <c:pt idx="305">
                  <c:v>80.207999999999998</c:v>
                </c:pt>
                <c:pt idx="306">
                  <c:v>80.207999999999998</c:v>
                </c:pt>
                <c:pt idx="307">
                  <c:v>80.207999999999998</c:v>
                </c:pt>
                <c:pt idx="308">
                  <c:v>80.207999999999998</c:v>
                </c:pt>
                <c:pt idx="309">
                  <c:v>80.207999999999998</c:v>
                </c:pt>
                <c:pt idx="310">
                  <c:v>80.207999999999998</c:v>
                </c:pt>
                <c:pt idx="311">
                  <c:v>80.207999999999998</c:v>
                </c:pt>
                <c:pt idx="312">
                  <c:v>80.207999999999998</c:v>
                </c:pt>
                <c:pt idx="313">
                  <c:v>80.207999999999998</c:v>
                </c:pt>
                <c:pt idx="314">
                  <c:v>80.207999999999998</c:v>
                </c:pt>
                <c:pt idx="315">
                  <c:v>80.207999999999998</c:v>
                </c:pt>
                <c:pt idx="316">
                  <c:v>80.207999999999998</c:v>
                </c:pt>
                <c:pt idx="317">
                  <c:v>80.207999999999998</c:v>
                </c:pt>
                <c:pt idx="318">
                  <c:v>80.207999999999998</c:v>
                </c:pt>
                <c:pt idx="319">
                  <c:v>80.207999999999998</c:v>
                </c:pt>
                <c:pt idx="320">
                  <c:v>80.207999999999998</c:v>
                </c:pt>
                <c:pt idx="321">
                  <c:v>80.207999999999998</c:v>
                </c:pt>
                <c:pt idx="322">
                  <c:v>80.207999999999998</c:v>
                </c:pt>
                <c:pt idx="323">
                  <c:v>80.207999999999998</c:v>
                </c:pt>
                <c:pt idx="324">
                  <c:v>80.207999999999998</c:v>
                </c:pt>
                <c:pt idx="325">
                  <c:v>80.207999999999998</c:v>
                </c:pt>
                <c:pt idx="326">
                  <c:v>80.207999999999998</c:v>
                </c:pt>
                <c:pt idx="327">
                  <c:v>80.207999999999998</c:v>
                </c:pt>
                <c:pt idx="328">
                  <c:v>80.207999999999998</c:v>
                </c:pt>
                <c:pt idx="329">
                  <c:v>80.207999999999998</c:v>
                </c:pt>
                <c:pt idx="330">
                  <c:v>80.207999999999998</c:v>
                </c:pt>
                <c:pt idx="331">
                  <c:v>80.207999999999998</c:v>
                </c:pt>
                <c:pt idx="332">
                  <c:v>80.207999999999998</c:v>
                </c:pt>
                <c:pt idx="333">
                  <c:v>80.207999999999998</c:v>
                </c:pt>
                <c:pt idx="334">
                  <c:v>80.207999999999998</c:v>
                </c:pt>
                <c:pt idx="335">
                  <c:v>80.207999999999998</c:v>
                </c:pt>
                <c:pt idx="336">
                  <c:v>80.207999999999998</c:v>
                </c:pt>
                <c:pt idx="337">
                  <c:v>80.207999999999998</c:v>
                </c:pt>
                <c:pt idx="338">
                  <c:v>80.207999999999998</c:v>
                </c:pt>
                <c:pt idx="339">
                  <c:v>80.207999999999998</c:v>
                </c:pt>
                <c:pt idx="340">
                  <c:v>80.207999999999998</c:v>
                </c:pt>
                <c:pt idx="341">
                  <c:v>80.207999999999998</c:v>
                </c:pt>
                <c:pt idx="342">
                  <c:v>80.207999999999998</c:v>
                </c:pt>
                <c:pt idx="343">
                  <c:v>80.207999999999998</c:v>
                </c:pt>
                <c:pt idx="344">
                  <c:v>80.207999999999998</c:v>
                </c:pt>
                <c:pt idx="345">
                  <c:v>80.207999999999998</c:v>
                </c:pt>
                <c:pt idx="346">
                  <c:v>80.207999999999998</c:v>
                </c:pt>
                <c:pt idx="347">
                  <c:v>80.207999999999998</c:v>
                </c:pt>
                <c:pt idx="348">
                  <c:v>80.207999999999998</c:v>
                </c:pt>
                <c:pt idx="349">
                  <c:v>80.207999999999998</c:v>
                </c:pt>
                <c:pt idx="350">
                  <c:v>80.207999999999998</c:v>
                </c:pt>
                <c:pt idx="351">
                  <c:v>80.207999999999998</c:v>
                </c:pt>
                <c:pt idx="352">
                  <c:v>80.207999999999998</c:v>
                </c:pt>
                <c:pt idx="353">
                  <c:v>80.207999999999998</c:v>
                </c:pt>
                <c:pt idx="354">
                  <c:v>80.207999999999998</c:v>
                </c:pt>
                <c:pt idx="355">
                  <c:v>80.207999999999998</c:v>
                </c:pt>
                <c:pt idx="356">
                  <c:v>80.207999999999998</c:v>
                </c:pt>
                <c:pt idx="357">
                  <c:v>80.207999999999998</c:v>
                </c:pt>
                <c:pt idx="358">
                  <c:v>80.207999999999998</c:v>
                </c:pt>
                <c:pt idx="359">
                  <c:v>80.207999999999998</c:v>
                </c:pt>
                <c:pt idx="360">
                  <c:v>80.207999999999998</c:v>
                </c:pt>
                <c:pt idx="361">
                  <c:v>80.207999999999998</c:v>
                </c:pt>
                <c:pt idx="362">
                  <c:v>80.207999999999998</c:v>
                </c:pt>
                <c:pt idx="363">
                  <c:v>80.207999999999998</c:v>
                </c:pt>
                <c:pt idx="364">
                  <c:v>80.207999999999998</c:v>
                </c:pt>
                <c:pt idx="365">
                  <c:v>80.207999999999998</c:v>
                </c:pt>
                <c:pt idx="366">
                  <c:v>80.207999999999998</c:v>
                </c:pt>
                <c:pt idx="367">
                  <c:v>80.207999999999998</c:v>
                </c:pt>
                <c:pt idx="368">
                  <c:v>80.207999999999998</c:v>
                </c:pt>
                <c:pt idx="369">
                  <c:v>80.207999999999998</c:v>
                </c:pt>
                <c:pt idx="370">
                  <c:v>80.207999999999998</c:v>
                </c:pt>
                <c:pt idx="371">
                  <c:v>80.207999999999998</c:v>
                </c:pt>
                <c:pt idx="372">
                  <c:v>80.207999999999998</c:v>
                </c:pt>
                <c:pt idx="373">
                  <c:v>80.207999999999998</c:v>
                </c:pt>
                <c:pt idx="374">
                  <c:v>80.207999999999998</c:v>
                </c:pt>
                <c:pt idx="375">
                  <c:v>80.207999999999998</c:v>
                </c:pt>
                <c:pt idx="376">
                  <c:v>80.207999999999998</c:v>
                </c:pt>
                <c:pt idx="377">
                  <c:v>80.207999999999998</c:v>
                </c:pt>
                <c:pt idx="378">
                  <c:v>80.207999999999998</c:v>
                </c:pt>
                <c:pt idx="379">
                  <c:v>80.207999999999998</c:v>
                </c:pt>
                <c:pt idx="380">
                  <c:v>80.207999999999998</c:v>
                </c:pt>
                <c:pt idx="381">
                  <c:v>80.207999999999998</c:v>
                </c:pt>
                <c:pt idx="382">
                  <c:v>80.207999999999998</c:v>
                </c:pt>
                <c:pt idx="383">
                  <c:v>80.207999999999998</c:v>
                </c:pt>
                <c:pt idx="384">
                  <c:v>80.207999999999998</c:v>
                </c:pt>
                <c:pt idx="385">
                  <c:v>80.207999999999998</c:v>
                </c:pt>
                <c:pt idx="386">
                  <c:v>80.207999999999998</c:v>
                </c:pt>
                <c:pt idx="387">
                  <c:v>80.207999999999998</c:v>
                </c:pt>
                <c:pt idx="388">
                  <c:v>80.207999999999998</c:v>
                </c:pt>
                <c:pt idx="389">
                  <c:v>80.207999999999998</c:v>
                </c:pt>
                <c:pt idx="390">
                  <c:v>80.207999999999998</c:v>
                </c:pt>
                <c:pt idx="391">
                  <c:v>80.207999999999998</c:v>
                </c:pt>
                <c:pt idx="392">
                  <c:v>80.207999999999998</c:v>
                </c:pt>
                <c:pt idx="393">
                  <c:v>80.207999999999998</c:v>
                </c:pt>
                <c:pt idx="394">
                  <c:v>80.207999999999998</c:v>
                </c:pt>
                <c:pt idx="395">
                  <c:v>80.207999999999998</c:v>
                </c:pt>
                <c:pt idx="396">
                  <c:v>88.228799999999993</c:v>
                </c:pt>
                <c:pt idx="397">
                  <c:v>88.228799999999993</c:v>
                </c:pt>
                <c:pt idx="398">
                  <c:v>88.228799999999993</c:v>
                </c:pt>
                <c:pt idx="399">
                  <c:v>88.228799999999993</c:v>
                </c:pt>
                <c:pt idx="400">
                  <c:v>88.228799999999993</c:v>
                </c:pt>
                <c:pt idx="401">
                  <c:v>88.228799999999993</c:v>
                </c:pt>
                <c:pt idx="402">
                  <c:v>88.228799999999993</c:v>
                </c:pt>
                <c:pt idx="403">
                  <c:v>88.228799999999993</c:v>
                </c:pt>
                <c:pt idx="404">
                  <c:v>88.228799999999993</c:v>
                </c:pt>
                <c:pt idx="405">
                  <c:v>88.228799999999993</c:v>
                </c:pt>
                <c:pt idx="406">
                  <c:v>88.228799999999993</c:v>
                </c:pt>
                <c:pt idx="407">
                  <c:v>88.228799999999993</c:v>
                </c:pt>
                <c:pt idx="408">
                  <c:v>88.228799999999993</c:v>
                </c:pt>
                <c:pt idx="409">
                  <c:v>88.228799999999993</c:v>
                </c:pt>
                <c:pt idx="410">
                  <c:v>88.228799999999993</c:v>
                </c:pt>
                <c:pt idx="411">
                  <c:v>88.228799999999993</c:v>
                </c:pt>
                <c:pt idx="412">
                  <c:v>88.228799999999993</c:v>
                </c:pt>
                <c:pt idx="413">
                  <c:v>88.228799999999993</c:v>
                </c:pt>
                <c:pt idx="414">
                  <c:v>80.207999999999998</c:v>
                </c:pt>
                <c:pt idx="415">
                  <c:v>88.228799999999993</c:v>
                </c:pt>
                <c:pt idx="416">
                  <c:v>88.228799999999993</c:v>
                </c:pt>
                <c:pt idx="417">
                  <c:v>88.228799999999993</c:v>
                </c:pt>
                <c:pt idx="418">
                  <c:v>88.228799999999993</c:v>
                </c:pt>
                <c:pt idx="419">
                  <c:v>88.228799999999993</c:v>
                </c:pt>
                <c:pt idx="420">
                  <c:v>88.228799999999993</c:v>
                </c:pt>
                <c:pt idx="421">
                  <c:v>88.228799999999993</c:v>
                </c:pt>
                <c:pt idx="422">
                  <c:v>88.228799999999993</c:v>
                </c:pt>
                <c:pt idx="423">
                  <c:v>88.228799999999993</c:v>
                </c:pt>
                <c:pt idx="424">
                  <c:v>88.228799999999993</c:v>
                </c:pt>
                <c:pt idx="425">
                  <c:v>80.207999999999998</c:v>
                </c:pt>
                <c:pt idx="426">
                  <c:v>88.228799999999993</c:v>
                </c:pt>
                <c:pt idx="427">
                  <c:v>88.228799999999993</c:v>
                </c:pt>
                <c:pt idx="428">
                  <c:v>88.228799999999993</c:v>
                </c:pt>
                <c:pt idx="429">
                  <c:v>80.207999999999998</c:v>
                </c:pt>
                <c:pt idx="430">
                  <c:v>88.228799999999993</c:v>
                </c:pt>
                <c:pt idx="431">
                  <c:v>88.228799999999993</c:v>
                </c:pt>
                <c:pt idx="432">
                  <c:v>88.228799999999993</c:v>
                </c:pt>
                <c:pt idx="433">
                  <c:v>88.228799999999993</c:v>
                </c:pt>
                <c:pt idx="434">
                  <c:v>88.228799999999993</c:v>
                </c:pt>
                <c:pt idx="435">
                  <c:v>88.228799999999993</c:v>
                </c:pt>
                <c:pt idx="436">
                  <c:v>88.228799999999993</c:v>
                </c:pt>
                <c:pt idx="437">
                  <c:v>88.228799999999993</c:v>
                </c:pt>
                <c:pt idx="438">
                  <c:v>88.228799999999993</c:v>
                </c:pt>
                <c:pt idx="439">
                  <c:v>80.207999999999998</c:v>
                </c:pt>
                <c:pt idx="440">
                  <c:v>80.207999999999998</c:v>
                </c:pt>
                <c:pt idx="441">
                  <c:v>80.207999999999998</c:v>
                </c:pt>
                <c:pt idx="442">
                  <c:v>80.207999999999998</c:v>
                </c:pt>
                <c:pt idx="443">
                  <c:v>80.207999999999998</c:v>
                </c:pt>
                <c:pt idx="444">
                  <c:v>80.207999999999998</c:v>
                </c:pt>
                <c:pt idx="445">
                  <c:v>80.207999999999998</c:v>
                </c:pt>
                <c:pt idx="446">
                  <c:v>80.207999999999998</c:v>
                </c:pt>
                <c:pt idx="447">
                  <c:v>80.207999999999998</c:v>
                </c:pt>
                <c:pt idx="448">
                  <c:v>80.207999999999998</c:v>
                </c:pt>
                <c:pt idx="449">
                  <c:v>80.207999999999998</c:v>
                </c:pt>
                <c:pt idx="450">
                  <c:v>80.207999999999998</c:v>
                </c:pt>
                <c:pt idx="451">
                  <c:v>80.207999999999998</c:v>
                </c:pt>
                <c:pt idx="452">
                  <c:v>80.207999999999998</c:v>
                </c:pt>
                <c:pt idx="453">
                  <c:v>80.207999999999998</c:v>
                </c:pt>
                <c:pt idx="454">
                  <c:v>80.207999999999998</c:v>
                </c:pt>
                <c:pt idx="455">
                  <c:v>80.207999999999998</c:v>
                </c:pt>
                <c:pt idx="456">
                  <c:v>80.207999999999998</c:v>
                </c:pt>
                <c:pt idx="457">
                  <c:v>80.207999999999998</c:v>
                </c:pt>
                <c:pt idx="458">
                  <c:v>80.207999999999998</c:v>
                </c:pt>
                <c:pt idx="459">
                  <c:v>80.207999999999998</c:v>
                </c:pt>
                <c:pt idx="460">
                  <c:v>80.207999999999998</c:v>
                </c:pt>
                <c:pt idx="461">
                  <c:v>80.207999999999998</c:v>
                </c:pt>
                <c:pt idx="462">
                  <c:v>80.207999999999998</c:v>
                </c:pt>
                <c:pt idx="463">
                  <c:v>80.207999999999998</c:v>
                </c:pt>
                <c:pt idx="464">
                  <c:v>80.207999999999998</c:v>
                </c:pt>
                <c:pt idx="465">
                  <c:v>80.207999999999998</c:v>
                </c:pt>
                <c:pt idx="466">
                  <c:v>80.207999999999998</c:v>
                </c:pt>
                <c:pt idx="467">
                  <c:v>80.207999999999998</c:v>
                </c:pt>
                <c:pt idx="468">
                  <c:v>80.207999999999998</c:v>
                </c:pt>
                <c:pt idx="469">
                  <c:v>80.207999999999998</c:v>
                </c:pt>
                <c:pt idx="470">
                  <c:v>80.207999999999998</c:v>
                </c:pt>
                <c:pt idx="471">
                  <c:v>80.207999999999998</c:v>
                </c:pt>
                <c:pt idx="472">
                  <c:v>80.207999999999998</c:v>
                </c:pt>
                <c:pt idx="473">
                  <c:v>80.207999999999998</c:v>
                </c:pt>
                <c:pt idx="474">
                  <c:v>80.207999999999998</c:v>
                </c:pt>
                <c:pt idx="475">
                  <c:v>80.207999999999998</c:v>
                </c:pt>
                <c:pt idx="476">
                  <c:v>80.207999999999998</c:v>
                </c:pt>
                <c:pt idx="477">
                  <c:v>80.207999999999998</c:v>
                </c:pt>
                <c:pt idx="478">
                  <c:v>80.207999999999998</c:v>
                </c:pt>
                <c:pt idx="479">
                  <c:v>80.207999999999998</c:v>
                </c:pt>
                <c:pt idx="480">
                  <c:v>80.207999999999998</c:v>
                </c:pt>
                <c:pt idx="481">
                  <c:v>80.207999999999998</c:v>
                </c:pt>
                <c:pt idx="482">
                  <c:v>80.207999999999998</c:v>
                </c:pt>
                <c:pt idx="483">
                  <c:v>80.207999999999998</c:v>
                </c:pt>
                <c:pt idx="484">
                  <c:v>80.207999999999998</c:v>
                </c:pt>
                <c:pt idx="485">
                  <c:v>80.207999999999998</c:v>
                </c:pt>
                <c:pt idx="486">
                  <c:v>80.207999999999998</c:v>
                </c:pt>
                <c:pt idx="487">
                  <c:v>80.207999999999998</c:v>
                </c:pt>
                <c:pt idx="488">
                  <c:v>80.207999999999998</c:v>
                </c:pt>
                <c:pt idx="489">
                  <c:v>80.207999999999998</c:v>
                </c:pt>
                <c:pt idx="490">
                  <c:v>80.207999999999998</c:v>
                </c:pt>
                <c:pt idx="491">
                  <c:v>80.207999999999998</c:v>
                </c:pt>
                <c:pt idx="492">
                  <c:v>80.207999999999998</c:v>
                </c:pt>
                <c:pt idx="493">
                  <c:v>80.207999999999998</c:v>
                </c:pt>
                <c:pt idx="494">
                  <c:v>80.207999999999998</c:v>
                </c:pt>
                <c:pt idx="495">
                  <c:v>80.207999999999998</c:v>
                </c:pt>
                <c:pt idx="496">
                  <c:v>80.207999999999998</c:v>
                </c:pt>
                <c:pt idx="497">
                  <c:v>80.207999999999998</c:v>
                </c:pt>
                <c:pt idx="498">
                  <c:v>80.207999999999998</c:v>
                </c:pt>
                <c:pt idx="499">
                  <c:v>80.207999999999998</c:v>
                </c:pt>
                <c:pt idx="500">
                  <c:v>80.207999999999998</c:v>
                </c:pt>
                <c:pt idx="501">
                  <c:v>80.207999999999998</c:v>
                </c:pt>
                <c:pt idx="502">
                  <c:v>80.207999999999998</c:v>
                </c:pt>
                <c:pt idx="503">
                  <c:v>80.207999999999998</c:v>
                </c:pt>
                <c:pt idx="504">
                  <c:v>80.207999999999998</c:v>
                </c:pt>
                <c:pt idx="505">
                  <c:v>80.207999999999998</c:v>
                </c:pt>
                <c:pt idx="506">
                  <c:v>80.207999999999998</c:v>
                </c:pt>
                <c:pt idx="507">
                  <c:v>80.207999999999998</c:v>
                </c:pt>
                <c:pt idx="508">
                  <c:v>80.207999999999998</c:v>
                </c:pt>
                <c:pt idx="509">
                  <c:v>80.207999999999998</c:v>
                </c:pt>
                <c:pt idx="510">
                  <c:v>80.207999999999998</c:v>
                </c:pt>
                <c:pt idx="511">
                  <c:v>80.207999999999998</c:v>
                </c:pt>
                <c:pt idx="512">
                  <c:v>80.207999999999998</c:v>
                </c:pt>
                <c:pt idx="513">
                  <c:v>80.207999999999998</c:v>
                </c:pt>
                <c:pt idx="514">
                  <c:v>80.207999999999998</c:v>
                </c:pt>
                <c:pt idx="515">
                  <c:v>80.207999999999998</c:v>
                </c:pt>
                <c:pt idx="516">
                  <c:v>80.207999999999998</c:v>
                </c:pt>
                <c:pt idx="517">
                  <c:v>80.207999999999998</c:v>
                </c:pt>
                <c:pt idx="518">
                  <c:v>80.207999999999998</c:v>
                </c:pt>
                <c:pt idx="519">
                  <c:v>80.207999999999998</c:v>
                </c:pt>
                <c:pt idx="520">
                  <c:v>80.207999999999998</c:v>
                </c:pt>
                <c:pt idx="521">
                  <c:v>80.207999999999998</c:v>
                </c:pt>
                <c:pt idx="522">
                  <c:v>80.207999999999998</c:v>
                </c:pt>
                <c:pt idx="523">
                  <c:v>80.207999999999998</c:v>
                </c:pt>
                <c:pt idx="524">
                  <c:v>80.207999999999998</c:v>
                </c:pt>
                <c:pt idx="525">
                  <c:v>80.207999999999998</c:v>
                </c:pt>
                <c:pt idx="526">
                  <c:v>80.207999999999998</c:v>
                </c:pt>
                <c:pt idx="527">
                  <c:v>80.207999999999998</c:v>
                </c:pt>
                <c:pt idx="528">
                  <c:v>80.207999999999998</c:v>
                </c:pt>
                <c:pt idx="529">
                  <c:v>80.207999999999998</c:v>
                </c:pt>
                <c:pt idx="530">
                  <c:v>80.207999999999998</c:v>
                </c:pt>
                <c:pt idx="531">
                  <c:v>80.207999999999998</c:v>
                </c:pt>
                <c:pt idx="532">
                  <c:v>80.207999999999998</c:v>
                </c:pt>
                <c:pt idx="533">
                  <c:v>80.207999999999998</c:v>
                </c:pt>
                <c:pt idx="534">
                  <c:v>80.207999999999998</c:v>
                </c:pt>
                <c:pt idx="535">
                  <c:v>80.207999999999998</c:v>
                </c:pt>
                <c:pt idx="536">
                  <c:v>80.207999999999998</c:v>
                </c:pt>
                <c:pt idx="537">
                  <c:v>80.207999999999998</c:v>
                </c:pt>
                <c:pt idx="538">
                  <c:v>80.207999999999998</c:v>
                </c:pt>
                <c:pt idx="539">
                  <c:v>80.207999999999998</c:v>
                </c:pt>
                <c:pt idx="540">
                  <c:v>80.207999999999998</c:v>
                </c:pt>
                <c:pt idx="541">
                  <c:v>80.207999999999998</c:v>
                </c:pt>
                <c:pt idx="542">
                  <c:v>80.207999999999998</c:v>
                </c:pt>
                <c:pt idx="543">
                  <c:v>80.207999999999998</c:v>
                </c:pt>
                <c:pt idx="544">
                  <c:v>80.207999999999998</c:v>
                </c:pt>
                <c:pt idx="545">
                  <c:v>80.207999999999998</c:v>
                </c:pt>
                <c:pt idx="546">
                  <c:v>80.207999999999998</c:v>
                </c:pt>
                <c:pt idx="547">
                  <c:v>80.207999999999998</c:v>
                </c:pt>
                <c:pt idx="548">
                  <c:v>80.207999999999998</c:v>
                </c:pt>
                <c:pt idx="549">
                  <c:v>80.207999999999998</c:v>
                </c:pt>
                <c:pt idx="550">
                  <c:v>80.207999999999998</c:v>
                </c:pt>
                <c:pt idx="551">
                  <c:v>80.207999999999998</c:v>
                </c:pt>
                <c:pt idx="552">
                  <c:v>80.207999999999998</c:v>
                </c:pt>
                <c:pt idx="553">
                  <c:v>80.207999999999998</c:v>
                </c:pt>
                <c:pt idx="554">
                  <c:v>80.207999999999998</c:v>
                </c:pt>
                <c:pt idx="555">
                  <c:v>80.207999999999998</c:v>
                </c:pt>
                <c:pt idx="556">
                  <c:v>80.207999999999998</c:v>
                </c:pt>
                <c:pt idx="557">
                  <c:v>80.207999999999998</c:v>
                </c:pt>
                <c:pt idx="558">
                  <c:v>80.207999999999998</c:v>
                </c:pt>
                <c:pt idx="559">
                  <c:v>80.207999999999998</c:v>
                </c:pt>
                <c:pt idx="560">
                  <c:v>80.207999999999998</c:v>
                </c:pt>
                <c:pt idx="561">
                  <c:v>80.207999999999998</c:v>
                </c:pt>
                <c:pt idx="562">
                  <c:v>80.207999999999998</c:v>
                </c:pt>
                <c:pt idx="563">
                  <c:v>80.207999999999998</c:v>
                </c:pt>
                <c:pt idx="564">
                  <c:v>80.207999999999998</c:v>
                </c:pt>
                <c:pt idx="565">
                  <c:v>80.207999999999998</c:v>
                </c:pt>
                <c:pt idx="566">
                  <c:v>80.207999999999998</c:v>
                </c:pt>
                <c:pt idx="567">
                  <c:v>80.207999999999998</c:v>
                </c:pt>
                <c:pt idx="568">
                  <c:v>80.207999999999998</c:v>
                </c:pt>
                <c:pt idx="569">
                  <c:v>80.207999999999998</c:v>
                </c:pt>
                <c:pt idx="570">
                  <c:v>80.207999999999998</c:v>
                </c:pt>
                <c:pt idx="571">
                  <c:v>80.207999999999998</c:v>
                </c:pt>
                <c:pt idx="572">
                  <c:v>80.207999999999998</c:v>
                </c:pt>
                <c:pt idx="573">
                  <c:v>80.207999999999998</c:v>
                </c:pt>
                <c:pt idx="574">
                  <c:v>80.207999999999998</c:v>
                </c:pt>
                <c:pt idx="575">
                  <c:v>80.207999999999998</c:v>
                </c:pt>
                <c:pt idx="576">
                  <c:v>80.207999999999998</c:v>
                </c:pt>
                <c:pt idx="577">
                  <c:v>80.207999999999998</c:v>
                </c:pt>
                <c:pt idx="578">
                  <c:v>80.207999999999998</c:v>
                </c:pt>
                <c:pt idx="579">
                  <c:v>80.207999999999998</c:v>
                </c:pt>
                <c:pt idx="580">
                  <c:v>80.207999999999998</c:v>
                </c:pt>
                <c:pt idx="581">
                  <c:v>80.207999999999998</c:v>
                </c:pt>
                <c:pt idx="582">
                  <c:v>80.207999999999998</c:v>
                </c:pt>
                <c:pt idx="583">
                  <c:v>80.207999999999998</c:v>
                </c:pt>
                <c:pt idx="584">
                  <c:v>80.207999999999998</c:v>
                </c:pt>
                <c:pt idx="585">
                  <c:v>80.207999999999998</c:v>
                </c:pt>
                <c:pt idx="586">
                  <c:v>80.207999999999998</c:v>
                </c:pt>
                <c:pt idx="587">
                  <c:v>80.207999999999998</c:v>
                </c:pt>
                <c:pt idx="588">
                  <c:v>80.207999999999998</c:v>
                </c:pt>
                <c:pt idx="589">
                  <c:v>80.207999999999998</c:v>
                </c:pt>
                <c:pt idx="590">
                  <c:v>80.207999999999998</c:v>
                </c:pt>
                <c:pt idx="591">
                  <c:v>80.207999999999998</c:v>
                </c:pt>
                <c:pt idx="592">
                  <c:v>80.207999999999998</c:v>
                </c:pt>
                <c:pt idx="593">
                  <c:v>80.207999999999998</c:v>
                </c:pt>
                <c:pt idx="594">
                  <c:v>80.207999999999998</c:v>
                </c:pt>
                <c:pt idx="595">
                  <c:v>80.207999999999998</c:v>
                </c:pt>
                <c:pt idx="596">
                  <c:v>80.207999999999998</c:v>
                </c:pt>
                <c:pt idx="597">
                  <c:v>80.207999999999998</c:v>
                </c:pt>
                <c:pt idx="598">
                  <c:v>80.207999999999998</c:v>
                </c:pt>
                <c:pt idx="599">
                  <c:v>80.207999999999998</c:v>
                </c:pt>
                <c:pt idx="600">
                  <c:v>80.207999999999998</c:v>
                </c:pt>
                <c:pt idx="601">
                  <c:v>80.207999999999998</c:v>
                </c:pt>
                <c:pt idx="602">
                  <c:v>80.207999999999998</c:v>
                </c:pt>
                <c:pt idx="603">
                  <c:v>80.207999999999998</c:v>
                </c:pt>
                <c:pt idx="604">
                  <c:v>80.207999999999998</c:v>
                </c:pt>
                <c:pt idx="605">
                  <c:v>80.207999999999998</c:v>
                </c:pt>
                <c:pt idx="606">
                  <c:v>80.207999999999998</c:v>
                </c:pt>
                <c:pt idx="607">
                  <c:v>80.207999999999998</c:v>
                </c:pt>
                <c:pt idx="608">
                  <c:v>80.207999999999998</c:v>
                </c:pt>
                <c:pt idx="609">
                  <c:v>80.207999999999998</c:v>
                </c:pt>
                <c:pt idx="610">
                  <c:v>80.207999999999998</c:v>
                </c:pt>
                <c:pt idx="611">
                  <c:v>80.207999999999998</c:v>
                </c:pt>
                <c:pt idx="612">
                  <c:v>80.207999999999998</c:v>
                </c:pt>
                <c:pt idx="613">
                  <c:v>80.207999999999998</c:v>
                </c:pt>
                <c:pt idx="614">
                  <c:v>80.207999999999998</c:v>
                </c:pt>
                <c:pt idx="615">
                  <c:v>80.207999999999998</c:v>
                </c:pt>
                <c:pt idx="616">
                  <c:v>80.207999999999998</c:v>
                </c:pt>
                <c:pt idx="617">
                  <c:v>80.207999999999998</c:v>
                </c:pt>
                <c:pt idx="618">
                  <c:v>80.207999999999998</c:v>
                </c:pt>
                <c:pt idx="619">
                  <c:v>80.207999999999998</c:v>
                </c:pt>
                <c:pt idx="620">
                  <c:v>80.207999999999998</c:v>
                </c:pt>
                <c:pt idx="621">
                  <c:v>80.207999999999998</c:v>
                </c:pt>
                <c:pt idx="622">
                  <c:v>80.207999999999998</c:v>
                </c:pt>
                <c:pt idx="623">
                  <c:v>80.207999999999998</c:v>
                </c:pt>
                <c:pt idx="624">
                  <c:v>80.207999999999998</c:v>
                </c:pt>
                <c:pt idx="625">
                  <c:v>80.207999999999998</c:v>
                </c:pt>
                <c:pt idx="626">
                  <c:v>80.207999999999998</c:v>
                </c:pt>
                <c:pt idx="627">
                  <c:v>80.207999999999998</c:v>
                </c:pt>
                <c:pt idx="628">
                  <c:v>80.207999999999998</c:v>
                </c:pt>
                <c:pt idx="629">
                  <c:v>80.207999999999998</c:v>
                </c:pt>
                <c:pt idx="630">
                  <c:v>80.207999999999998</c:v>
                </c:pt>
                <c:pt idx="631">
                  <c:v>80.207999999999998</c:v>
                </c:pt>
                <c:pt idx="632">
                  <c:v>80.207999999999998</c:v>
                </c:pt>
                <c:pt idx="633">
                  <c:v>80.207999999999998</c:v>
                </c:pt>
                <c:pt idx="634">
                  <c:v>80.207999999999998</c:v>
                </c:pt>
                <c:pt idx="635">
                  <c:v>80.207999999999998</c:v>
                </c:pt>
                <c:pt idx="636">
                  <c:v>80.207999999999998</c:v>
                </c:pt>
                <c:pt idx="637">
                  <c:v>80.207999999999998</c:v>
                </c:pt>
              </c:numCache>
            </c:numRef>
          </c:val>
          <c:smooth val="0"/>
          <c:extLst>
            <c:ext xmlns:c16="http://schemas.microsoft.com/office/drawing/2014/chart" uri="{C3380CC4-5D6E-409C-BE32-E72D297353CC}">
              <c16:uniqueId val="{00000006-E31A-470D-9F82-CBBDAA416BA1}"/>
            </c:ext>
          </c:extLst>
        </c:ser>
        <c:ser>
          <c:idx val="7"/>
          <c:order val="7"/>
          <c:tx>
            <c:strRef>
              <c:f>'STATUS II IBÉRICO_ENTRADA'!$X$1</c:f>
              <c:strCache>
                <c:ptCount val="1"/>
                <c:pt idx="0">
                  <c:v>Interruptible</c:v>
                </c:pt>
              </c:strCache>
            </c:strRef>
          </c:tx>
          <c:spPr>
            <a:ln w="12700">
              <a:solidFill>
                <a:schemeClr val="accent2">
                  <a:lumMod val="50000"/>
                </a:schemeClr>
              </a:solidFill>
              <a:prstDash val="sysDot"/>
            </a:ln>
          </c:spPr>
          <c:marker>
            <c:symbol val="none"/>
          </c:marker>
          <c:cat>
            <c:numRef>
              <c:f>'STATUS II PIRINEOS_SALIDA'!$B$367:$B$790</c:f>
              <c:numCache>
                <c:formatCode>m/d/yyyy</c:formatCode>
                <c:ptCount val="424"/>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numCache>
            </c:numRef>
          </c:cat>
          <c:val>
            <c:numRef>
              <c:f>'STATUS II IBÉRICO_ENTRADA'!$X$367:$X$1004</c:f>
              <c:numCache>
                <c:formatCode>#,##0</c:formatCode>
                <c:ptCount val="638"/>
                <c:pt idx="0">
                  <c:v>80.207999999999998</c:v>
                </c:pt>
                <c:pt idx="1">
                  <c:v>80.207999999999998</c:v>
                </c:pt>
                <c:pt idx="2">
                  <c:v>80.207999999999998</c:v>
                </c:pt>
                <c:pt idx="3">
                  <c:v>80.207999999999998</c:v>
                </c:pt>
                <c:pt idx="4">
                  <c:v>80.207999999999998</c:v>
                </c:pt>
                <c:pt idx="5">
                  <c:v>80.207999999999998</c:v>
                </c:pt>
                <c:pt idx="6">
                  <c:v>80.207999999999998</c:v>
                </c:pt>
                <c:pt idx="7">
                  <c:v>80.207999999999998</c:v>
                </c:pt>
                <c:pt idx="8">
                  <c:v>80.207999999999998</c:v>
                </c:pt>
                <c:pt idx="9">
                  <c:v>80.207999999999998</c:v>
                </c:pt>
                <c:pt idx="10">
                  <c:v>80.207999999999998</c:v>
                </c:pt>
                <c:pt idx="11">
                  <c:v>80.207999999999998</c:v>
                </c:pt>
                <c:pt idx="12">
                  <c:v>80.207999999999998</c:v>
                </c:pt>
                <c:pt idx="13">
                  <c:v>80.207999999999998</c:v>
                </c:pt>
                <c:pt idx="14">
                  <c:v>80.207999999999998</c:v>
                </c:pt>
                <c:pt idx="15">
                  <c:v>80.207999999999998</c:v>
                </c:pt>
                <c:pt idx="16">
                  <c:v>80.207999999999998</c:v>
                </c:pt>
                <c:pt idx="17">
                  <c:v>80.207999999999998</c:v>
                </c:pt>
                <c:pt idx="18">
                  <c:v>80.207999999999998</c:v>
                </c:pt>
                <c:pt idx="19">
                  <c:v>80.207999999999998</c:v>
                </c:pt>
                <c:pt idx="20">
                  <c:v>80.207999999999998</c:v>
                </c:pt>
                <c:pt idx="21">
                  <c:v>80.207999999999998</c:v>
                </c:pt>
                <c:pt idx="22">
                  <c:v>80.207999999999998</c:v>
                </c:pt>
                <c:pt idx="23">
                  <c:v>80.207999999999998</c:v>
                </c:pt>
                <c:pt idx="24">
                  <c:v>80.207999999999998</c:v>
                </c:pt>
                <c:pt idx="25">
                  <c:v>80.207999999999998</c:v>
                </c:pt>
                <c:pt idx="26">
                  <c:v>80.207999999999998</c:v>
                </c:pt>
                <c:pt idx="27">
                  <c:v>80.207999999999998</c:v>
                </c:pt>
                <c:pt idx="28">
                  <c:v>80.207999999999998</c:v>
                </c:pt>
                <c:pt idx="29">
                  <c:v>80.207999999999998</c:v>
                </c:pt>
                <c:pt idx="30">
                  <c:v>80.207999999999998</c:v>
                </c:pt>
                <c:pt idx="31">
                  <c:v>80.207999999999998</c:v>
                </c:pt>
                <c:pt idx="32">
                  <c:v>80.207999999999998</c:v>
                </c:pt>
                <c:pt idx="33">
                  <c:v>80.207999999999998</c:v>
                </c:pt>
                <c:pt idx="34">
                  <c:v>80.207999999999998</c:v>
                </c:pt>
                <c:pt idx="35">
                  <c:v>80.207999999999998</c:v>
                </c:pt>
                <c:pt idx="36">
                  <c:v>80.207999999999998</c:v>
                </c:pt>
                <c:pt idx="37">
                  <c:v>80.207999999999998</c:v>
                </c:pt>
                <c:pt idx="38">
                  <c:v>80.207999999999998</c:v>
                </c:pt>
                <c:pt idx="39">
                  <c:v>80.207999999999998</c:v>
                </c:pt>
                <c:pt idx="40">
                  <c:v>80.207999999999998</c:v>
                </c:pt>
                <c:pt idx="41">
                  <c:v>80.207999999999998</c:v>
                </c:pt>
                <c:pt idx="42">
                  <c:v>80.207999999999998</c:v>
                </c:pt>
                <c:pt idx="43">
                  <c:v>80.207999999999998</c:v>
                </c:pt>
                <c:pt idx="44">
                  <c:v>80.207999999999998</c:v>
                </c:pt>
                <c:pt idx="45">
                  <c:v>80.207999999999998</c:v>
                </c:pt>
                <c:pt idx="46">
                  <c:v>80.207999999999998</c:v>
                </c:pt>
                <c:pt idx="47">
                  <c:v>80.207999999999998</c:v>
                </c:pt>
                <c:pt idx="48">
                  <c:v>80.207999999999998</c:v>
                </c:pt>
                <c:pt idx="49">
                  <c:v>80.207999999999998</c:v>
                </c:pt>
                <c:pt idx="50">
                  <c:v>80.207999999999998</c:v>
                </c:pt>
                <c:pt idx="51">
                  <c:v>80.207999999999998</c:v>
                </c:pt>
                <c:pt idx="52">
                  <c:v>80.207999999999998</c:v>
                </c:pt>
                <c:pt idx="53">
                  <c:v>80.207999999999998</c:v>
                </c:pt>
                <c:pt idx="54">
                  <c:v>80.207999999999998</c:v>
                </c:pt>
                <c:pt idx="55">
                  <c:v>80.207999999999998</c:v>
                </c:pt>
                <c:pt idx="56">
                  <c:v>80.207999999999998</c:v>
                </c:pt>
                <c:pt idx="57">
                  <c:v>80.207999999999998</c:v>
                </c:pt>
                <c:pt idx="58">
                  <c:v>80.207999999999998</c:v>
                </c:pt>
                <c:pt idx="59">
                  <c:v>80.207999999999998</c:v>
                </c:pt>
                <c:pt idx="60">
                  <c:v>80.207999999999998</c:v>
                </c:pt>
                <c:pt idx="61">
                  <c:v>80.207999999999998</c:v>
                </c:pt>
                <c:pt idx="62">
                  <c:v>80.207999999999998</c:v>
                </c:pt>
                <c:pt idx="63">
                  <c:v>80.207999999999998</c:v>
                </c:pt>
                <c:pt idx="64">
                  <c:v>80.207999999999998</c:v>
                </c:pt>
                <c:pt idx="65">
                  <c:v>80.207999999999998</c:v>
                </c:pt>
                <c:pt idx="66">
                  <c:v>80.207999999999998</c:v>
                </c:pt>
                <c:pt idx="67">
                  <c:v>80.207999999999998</c:v>
                </c:pt>
                <c:pt idx="68">
                  <c:v>80.207999999999998</c:v>
                </c:pt>
                <c:pt idx="69">
                  <c:v>80.207999999999998</c:v>
                </c:pt>
                <c:pt idx="70">
                  <c:v>80.207999999999998</c:v>
                </c:pt>
                <c:pt idx="71">
                  <c:v>80.207999999999998</c:v>
                </c:pt>
                <c:pt idx="72">
                  <c:v>80.207999999999998</c:v>
                </c:pt>
                <c:pt idx="73">
                  <c:v>80.207999999999998</c:v>
                </c:pt>
                <c:pt idx="74">
                  <c:v>80.207999999999998</c:v>
                </c:pt>
                <c:pt idx="75">
                  <c:v>80.207999999999998</c:v>
                </c:pt>
                <c:pt idx="76">
                  <c:v>80.207999999999998</c:v>
                </c:pt>
                <c:pt idx="77">
                  <c:v>80.207999999999998</c:v>
                </c:pt>
                <c:pt idx="78">
                  <c:v>80.207999999999998</c:v>
                </c:pt>
                <c:pt idx="79">
                  <c:v>80.207999999999998</c:v>
                </c:pt>
                <c:pt idx="80">
                  <c:v>80.207999999999998</c:v>
                </c:pt>
                <c:pt idx="81">
                  <c:v>80.207999999999998</c:v>
                </c:pt>
                <c:pt idx="82">
                  <c:v>80.207999999999998</c:v>
                </c:pt>
                <c:pt idx="83">
                  <c:v>80.207999999999998</c:v>
                </c:pt>
                <c:pt idx="84">
                  <c:v>80.207999999999998</c:v>
                </c:pt>
                <c:pt idx="85">
                  <c:v>80.207999999999998</c:v>
                </c:pt>
                <c:pt idx="86">
                  <c:v>80.207999999999998</c:v>
                </c:pt>
                <c:pt idx="87">
                  <c:v>80.207999999999998</c:v>
                </c:pt>
                <c:pt idx="88">
                  <c:v>80.207999999999998</c:v>
                </c:pt>
                <c:pt idx="89">
                  <c:v>80.207999999999998</c:v>
                </c:pt>
                <c:pt idx="90">
                  <c:v>80.207999999999998</c:v>
                </c:pt>
                <c:pt idx="91">
                  <c:v>80.207999999999998</c:v>
                </c:pt>
                <c:pt idx="92">
                  <c:v>80.207999999999998</c:v>
                </c:pt>
                <c:pt idx="93">
                  <c:v>80.207999999999998</c:v>
                </c:pt>
                <c:pt idx="94">
                  <c:v>80.207999999999998</c:v>
                </c:pt>
                <c:pt idx="95">
                  <c:v>80.207999999999998</c:v>
                </c:pt>
                <c:pt idx="96">
                  <c:v>80.207999999999998</c:v>
                </c:pt>
                <c:pt idx="97">
                  <c:v>80.207999999999998</c:v>
                </c:pt>
                <c:pt idx="98">
                  <c:v>80.207999999999998</c:v>
                </c:pt>
                <c:pt idx="99">
                  <c:v>80.207999999999998</c:v>
                </c:pt>
                <c:pt idx="100">
                  <c:v>80.207999999999998</c:v>
                </c:pt>
                <c:pt idx="101">
                  <c:v>80.207999999999998</c:v>
                </c:pt>
                <c:pt idx="102">
                  <c:v>80.207999999999998</c:v>
                </c:pt>
                <c:pt idx="103">
                  <c:v>80.207999999999998</c:v>
                </c:pt>
                <c:pt idx="104">
                  <c:v>80.207999999999998</c:v>
                </c:pt>
                <c:pt idx="105">
                  <c:v>80.207999999999998</c:v>
                </c:pt>
                <c:pt idx="106">
                  <c:v>80.207999999999998</c:v>
                </c:pt>
                <c:pt idx="107">
                  <c:v>80.207999999999998</c:v>
                </c:pt>
                <c:pt idx="108">
                  <c:v>80.207999999999998</c:v>
                </c:pt>
                <c:pt idx="109">
                  <c:v>80.207999999999998</c:v>
                </c:pt>
                <c:pt idx="110">
                  <c:v>80.207999999999998</c:v>
                </c:pt>
                <c:pt idx="111">
                  <c:v>80.207999999999998</c:v>
                </c:pt>
                <c:pt idx="112">
                  <c:v>80.207999999999998</c:v>
                </c:pt>
                <c:pt idx="113">
                  <c:v>80.207999999999998</c:v>
                </c:pt>
                <c:pt idx="114">
                  <c:v>80.207999999999998</c:v>
                </c:pt>
                <c:pt idx="115">
                  <c:v>80.207999999999998</c:v>
                </c:pt>
                <c:pt idx="116">
                  <c:v>80.207999999999998</c:v>
                </c:pt>
                <c:pt idx="117">
                  <c:v>80.207999999999998</c:v>
                </c:pt>
                <c:pt idx="118">
                  <c:v>80.207999999999998</c:v>
                </c:pt>
                <c:pt idx="119">
                  <c:v>80.207999999999998</c:v>
                </c:pt>
                <c:pt idx="120">
                  <c:v>80.207999999999998</c:v>
                </c:pt>
                <c:pt idx="121">
                  <c:v>80.207999999999998</c:v>
                </c:pt>
                <c:pt idx="122">
                  <c:v>80.207999999999998</c:v>
                </c:pt>
                <c:pt idx="123">
                  <c:v>80.207999999999998</c:v>
                </c:pt>
                <c:pt idx="124">
                  <c:v>80.207999999999998</c:v>
                </c:pt>
                <c:pt idx="125">
                  <c:v>80.207999999999998</c:v>
                </c:pt>
                <c:pt idx="126">
                  <c:v>80.207999999999998</c:v>
                </c:pt>
                <c:pt idx="127">
                  <c:v>80.207999999999998</c:v>
                </c:pt>
                <c:pt idx="128">
                  <c:v>80.207999999999998</c:v>
                </c:pt>
                <c:pt idx="129">
                  <c:v>80.207999999999998</c:v>
                </c:pt>
                <c:pt idx="130">
                  <c:v>80.207999999999998</c:v>
                </c:pt>
                <c:pt idx="131">
                  <c:v>80.207999999999998</c:v>
                </c:pt>
                <c:pt idx="132">
                  <c:v>80.207999999999998</c:v>
                </c:pt>
                <c:pt idx="133">
                  <c:v>80.207999999999998</c:v>
                </c:pt>
                <c:pt idx="134">
                  <c:v>80.207999999999998</c:v>
                </c:pt>
                <c:pt idx="135">
                  <c:v>80.207999999999998</c:v>
                </c:pt>
                <c:pt idx="136">
                  <c:v>80.207999999999998</c:v>
                </c:pt>
                <c:pt idx="137">
                  <c:v>80.207999999999998</c:v>
                </c:pt>
                <c:pt idx="138">
                  <c:v>80.207999999999998</c:v>
                </c:pt>
                <c:pt idx="139">
                  <c:v>80.207999999999998</c:v>
                </c:pt>
                <c:pt idx="140">
                  <c:v>80.207999999999998</c:v>
                </c:pt>
                <c:pt idx="141">
                  <c:v>80.207999999999998</c:v>
                </c:pt>
                <c:pt idx="142">
                  <c:v>80.207999999999998</c:v>
                </c:pt>
                <c:pt idx="143">
                  <c:v>80.207999999999998</c:v>
                </c:pt>
                <c:pt idx="144">
                  <c:v>80.207999999999998</c:v>
                </c:pt>
                <c:pt idx="145">
                  <c:v>80.207999999999998</c:v>
                </c:pt>
                <c:pt idx="146">
                  <c:v>80.207999999999998</c:v>
                </c:pt>
                <c:pt idx="147">
                  <c:v>80.207999999999998</c:v>
                </c:pt>
                <c:pt idx="148">
                  <c:v>80.207999999999998</c:v>
                </c:pt>
                <c:pt idx="149">
                  <c:v>80.207999999999998</c:v>
                </c:pt>
                <c:pt idx="150">
                  <c:v>80.207999999999998</c:v>
                </c:pt>
                <c:pt idx="151">
                  <c:v>80.207999999999998</c:v>
                </c:pt>
                <c:pt idx="152">
                  <c:v>80.207999999999998</c:v>
                </c:pt>
                <c:pt idx="153">
                  <c:v>80.207999999999998</c:v>
                </c:pt>
                <c:pt idx="154">
                  <c:v>80.207999999999998</c:v>
                </c:pt>
                <c:pt idx="155">
                  <c:v>80.207999999999998</c:v>
                </c:pt>
                <c:pt idx="156">
                  <c:v>80.207999999999998</c:v>
                </c:pt>
                <c:pt idx="157">
                  <c:v>80.207999999999998</c:v>
                </c:pt>
                <c:pt idx="158">
                  <c:v>80.207999999999998</c:v>
                </c:pt>
                <c:pt idx="159">
                  <c:v>80.207999999999998</c:v>
                </c:pt>
                <c:pt idx="160">
                  <c:v>80.207999999999998</c:v>
                </c:pt>
                <c:pt idx="161">
                  <c:v>80.207999999999998</c:v>
                </c:pt>
                <c:pt idx="162">
                  <c:v>80.207999999999998</c:v>
                </c:pt>
                <c:pt idx="163">
                  <c:v>80.207999999999998</c:v>
                </c:pt>
                <c:pt idx="164">
                  <c:v>80.207999999999998</c:v>
                </c:pt>
                <c:pt idx="165">
                  <c:v>80.207999999999998</c:v>
                </c:pt>
                <c:pt idx="166">
                  <c:v>80.207999999999998</c:v>
                </c:pt>
                <c:pt idx="167">
                  <c:v>80.207999999999998</c:v>
                </c:pt>
                <c:pt idx="168">
                  <c:v>80.207999999999998</c:v>
                </c:pt>
                <c:pt idx="169">
                  <c:v>80.207999999999998</c:v>
                </c:pt>
                <c:pt idx="170">
                  <c:v>80.207999999999998</c:v>
                </c:pt>
                <c:pt idx="171">
                  <c:v>80.207999999999998</c:v>
                </c:pt>
                <c:pt idx="172">
                  <c:v>80.207999999999998</c:v>
                </c:pt>
                <c:pt idx="173">
                  <c:v>80.207999999999998</c:v>
                </c:pt>
                <c:pt idx="174">
                  <c:v>80.207999999999998</c:v>
                </c:pt>
                <c:pt idx="175">
                  <c:v>80.207999999999998</c:v>
                </c:pt>
                <c:pt idx="176">
                  <c:v>80.207999999999998</c:v>
                </c:pt>
                <c:pt idx="177">
                  <c:v>80.207999999999998</c:v>
                </c:pt>
                <c:pt idx="178">
                  <c:v>80.207999999999998</c:v>
                </c:pt>
                <c:pt idx="179">
                  <c:v>80.207999999999998</c:v>
                </c:pt>
                <c:pt idx="180">
                  <c:v>80.207999999999998</c:v>
                </c:pt>
                <c:pt idx="181">
                  <c:v>80.207999999999998</c:v>
                </c:pt>
                <c:pt idx="182">
                  <c:v>80.207999999999998</c:v>
                </c:pt>
                <c:pt idx="183">
                  <c:v>80.207999999999998</c:v>
                </c:pt>
                <c:pt idx="184">
                  <c:v>80.207999999999998</c:v>
                </c:pt>
                <c:pt idx="185">
                  <c:v>80.207999999999998</c:v>
                </c:pt>
                <c:pt idx="186">
                  <c:v>80.207999999999998</c:v>
                </c:pt>
                <c:pt idx="187">
                  <c:v>80.207999999999998</c:v>
                </c:pt>
                <c:pt idx="188">
                  <c:v>80.207999999999998</c:v>
                </c:pt>
                <c:pt idx="189">
                  <c:v>80.207999999999998</c:v>
                </c:pt>
                <c:pt idx="190">
                  <c:v>80.207999999999998</c:v>
                </c:pt>
                <c:pt idx="191">
                  <c:v>80.207999999999998</c:v>
                </c:pt>
                <c:pt idx="192">
                  <c:v>80.207999999999998</c:v>
                </c:pt>
                <c:pt idx="193">
                  <c:v>80.207999999999998</c:v>
                </c:pt>
                <c:pt idx="194">
                  <c:v>80.207999999999998</c:v>
                </c:pt>
                <c:pt idx="195">
                  <c:v>80.207999999999998</c:v>
                </c:pt>
                <c:pt idx="196">
                  <c:v>80.207999999999998</c:v>
                </c:pt>
                <c:pt idx="197">
                  <c:v>80.207999999999998</c:v>
                </c:pt>
                <c:pt idx="198">
                  <c:v>80.207999999999998</c:v>
                </c:pt>
                <c:pt idx="199">
                  <c:v>80.207999999999998</c:v>
                </c:pt>
                <c:pt idx="200">
                  <c:v>80.207999999999998</c:v>
                </c:pt>
                <c:pt idx="201">
                  <c:v>80.207999999999998</c:v>
                </c:pt>
                <c:pt idx="202">
                  <c:v>80.207999999999998</c:v>
                </c:pt>
                <c:pt idx="203">
                  <c:v>80.207999999999998</c:v>
                </c:pt>
                <c:pt idx="204">
                  <c:v>80.207999999999998</c:v>
                </c:pt>
                <c:pt idx="205">
                  <c:v>80.207999999999998</c:v>
                </c:pt>
                <c:pt idx="206">
                  <c:v>80.207999999999998</c:v>
                </c:pt>
                <c:pt idx="207">
                  <c:v>80.207999999999998</c:v>
                </c:pt>
                <c:pt idx="208">
                  <c:v>80.207999999999998</c:v>
                </c:pt>
                <c:pt idx="209">
                  <c:v>80.207999999999998</c:v>
                </c:pt>
                <c:pt idx="210">
                  <c:v>80.207999999999998</c:v>
                </c:pt>
                <c:pt idx="211">
                  <c:v>80.207999999999998</c:v>
                </c:pt>
                <c:pt idx="212">
                  <c:v>80.207999999999998</c:v>
                </c:pt>
                <c:pt idx="213">
                  <c:v>80.207999999999998</c:v>
                </c:pt>
                <c:pt idx="214">
                  <c:v>80.207999999999998</c:v>
                </c:pt>
                <c:pt idx="215">
                  <c:v>80.207999999999998</c:v>
                </c:pt>
                <c:pt idx="216">
                  <c:v>80.207999999999998</c:v>
                </c:pt>
                <c:pt idx="217">
                  <c:v>80.207999999999998</c:v>
                </c:pt>
                <c:pt idx="218">
                  <c:v>80.207999999999998</c:v>
                </c:pt>
                <c:pt idx="219">
                  <c:v>80.207999999999998</c:v>
                </c:pt>
                <c:pt idx="220">
                  <c:v>80.207999999999998</c:v>
                </c:pt>
                <c:pt idx="221">
                  <c:v>80.207999999999998</c:v>
                </c:pt>
                <c:pt idx="222">
                  <c:v>80.207999999999998</c:v>
                </c:pt>
                <c:pt idx="223">
                  <c:v>80.207999999999998</c:v>
                </c:pt>
                <c:pt idx="224">
                  <c:v>80.207999999999998</c:v>
                </c:pt>
                <c:pt idx="225">
                  <c:v>80.207999999999998</c:v>
                </c:pt>
                <c:pt idx="226">
                  <c:v>80.207999999999998</c:v>
                </c:pt>
                <c:pt idx="227">
                  <c:v>80.207999999999998</c:v>
                </c:pt>
                <c:pt idx="228">
                  <c:v>80.207999999999998</c:v>
                </c:pt>
                <c:pt idx="229">
                  <c:v>80.207999999999998</c:v>
                </c:pt>
                <c:pt idx="230">
                  <c:v>80.207999999999998</c:v>
                </c:pt>
                <c:pt idx="231">
                  <c:v>80.207999999999998</c:v>
                </c:pt>
                <c:pt idx="232">
                  <c:v>80.207999999999998</c:v>
                </c:pt>
                <c:pt idx="233">
                  <c:v>80.207999999999998</c:v>
                </c:pt>
                <c:pt idx="234">
                  <c:v>80.207999999999998</c:v>
                </c:pt>
                <c:pt idx="235">
                  <c:v>80.207999999999998</c:v>
                </c:pt>
                <c:pt idx="236">
                  <c:v>80.207999999999998</c:v>
                </c:pt>
                <c:pt idx="237">
                  <c:v>80.207999999999998</c:v>
                </c:pt>
                <c:pt idx="238">
                  <c:v>80.207999999999998</c:v>
                </c:pt>
                <c:pt idx="239">
                  <c:v>80.207999999999998</c:v>
                </c:pt>
                <c:pt idx="240">
                  <c:v>80.207999999999998</c:v>
                </c:pt>
                <c:pt idx="241">
                  <c:v>80.207999999999998</c:v>
                </c:pt>
                <c:pt idx="242">
                  <c:v>80.207999999999998</c:v>
                </c:pt>
                <c:pt idx="243">
                  <c:v>80.207999999999998</c:v>
                </c:pt>
                <c:pt idx="244">
                  <c:v>80.207999999999998</c:v>
                </c:pt>
                <c:pt idx="245">
                  <c:v>80.207999999999998</c:v>
                </c:pt>
                <c:pt idx="246">
                  <c:v>80.207999999999998</c:v>
                </c:pt>
                <c:pt idx="247">
                  <c:v>80.207999999999998</c:v>
                </c:pt>
                <c:pt idx="248">
                  <c:v>80.207999999999998</c:v>
                </c:pt>
                <c:pt idx="249">
                  <c:v>80.207999999999998</c:v>
                </c:pt>
                <c:pt idx="250">
                  <c:v>80.207999999999998</c:v>
                </c:pt>
                <c:pt idx="251">
                  <c:v>80.207999999999998</c:v>
                </c:pt>
                <c:pt idx="252">
                  <c:v>80.207999999999998</c:v>
                </c:pt>
                <c:pt idx="253">
                  <c:v>80.207999999999998</c:v>
                </c:pt>
                <c:pt idx="254">
                  <c:v>80.207999999999998</c:v>
                </c:pt>
                <c:pt idx="255">
                  <c:v>80.207999999999998</c:v>
                </c:pt>
                <c:pt idx="256">
                  <c:v>80.207999999999998</c:v>
                </c:pt>
                <c:pt idx="257">
                  <c:v>80.207999999999998</c:v>
                </c:pt>
                <c:pt idx="258">
                  <c:v>80.207999999999998</c:v>
                </c:pt>
                <c:pt idx="259">
                  <c:v>80.207999999999998</c:v>
                </c:pt>
                <c:pt idx="260">
                  <c:v>80.207999999999998</c:v>
                </c:pt>
                <c:pt idx="261">
                  <c:v>80.207999999999998</c:v>
                </c:pt>
                <c:pt idx="262">
                  <c:v>80.207999999999998</c:v>
                </c:pt>
                <c:pt idx="263">
                  <c:v>80.207999999999998</c:v>
                </c:pt>
                <c:pt idx="264">
                  <c:v>80.207999999999998</c:v>
                </c:pt>
                <c:pt idx="265">
                  <c:v>80.207999999999998</c:v>
                </c:pt>
                <c:pt idx="266">
                  <c:v>80.207999999999998</c:v>
                </c:pt>
                <c:pt idx="267">
                  <c:v>80.207999999999998</c:v>
                </c:pt>
                <c:pt idx="268">
                  <c:v>80.207999999999998</c:v>
                </c:pt>
                <c:pt idx="269">
                  <c:v>80.207999999999998</c:v>
                </c:pt>
                <c:pt idx="270">
                  <c:v>80.207999999999998</c:v>
                </c:pt>
                <c:pt idx="271">
                  <c:v>80.207999999999998</c:v>
                </c:pt>
                <c:pt idx="272">
                  <c:v>80.207999999999998</c:v>
                </c:pt>
                <c:pt idx="273">
                  <c:v>80.207999999999998</c:v>
                </c:pt>
                <c:pt idx="274">
                  <c:v>80.207999999999998</c:v>
                </c:pt>
                <c:pt idx="275">
                  <c:v>80.207999999999998</c:v>
                </c:pt>
                <c:pt idx="276">
                  <c:v>80.207999999999998</c:v>
                </c:pt>
                <c:pt idx="277">
                  <c:v>80.207999999999998</c:v>
                </c:pt>
                <c:pt idx="278">
                  <c:v>80.207999999999998</c:v>
                </c:pt>
                <c:pt idx="279">
                  <c:v>80.207999999999998</c:v>
                </c:pt>
                <c:pt idx="280">
                  <c:v>80.207999999999998</c:v>
                </c:pt>
                <c:pt idx="281">
                  <c:v>80.207999999999998</c:v>
                </c:pt>
                <c:pt idx="282">
                  <c:v>80.207999999999998</c:v>
                </c:pt>
                <c:pt idx="283">
                  <c:v>80.207999999999998</c:v>
                </c:pt>
                <c:pt idx="284">
                  <c:v>80.207999999999998</c:v>
                </c:pt>
                <c:pt idx="285">
                  <c:v>80.207999999999998</c:v>
                </c:pt>
                <c:pt idx="286">
                  <c:v>80.207999999999998</c:v>
                </c:pt>
                <c:pt idx="287">
                  <c:v>80.207999999999998</c:v>
                </c:pt>
                <c:pt idx="288">
                  <c:v>80.207999999999998</c:v>
                </c:pt>
                <c:pt idx="289">
                  <c:v>80.207999999999998</c:v>
                </c:pt>
                <c:pt idx="290">
                  <c:v>80.207999999999998</c:v>
                </c:pt>
                <c:pt idx="291">
                  <c:v>80.207999999999998</c:v>
                </c:pt>
                <c:pt idx="292">
                  <c:v>80.207999999999998</c:v>
                </c:pt>
                <c:pt idx="293">
                  <c:v>80.207999999999998</c:v>
                </c:pt>
                <c:pt idx="294">
                  <c:v>80.207999999999998</c:v>
                </c:pt>
                <c:pt idx="295">
                  <c:v>80.207999999999998</c:v>
                </c:pt>
                <c:pt idx="296">
                  <c:v>80.207999999999998</c:v>
                </c:pt>
                <c:pt idx="297">
                  <c:v>80.207999999999998</c:v>
                </c:pt>
                <c:pt idx="298">
                  <c:v>80.207999999999998</c:v>
                </c:pt>
                <c:pt idx="299">
                  <c:v>80.207999999999998</c:v>
                </c:pt>
                <c:pt idx="300">
                  <c:v>80.207999999999998</c:v>
                </c:pt>
                <c:pt idx="301">
                  <c:v>80.207999999999998</c:v>
                </c:pt>
                <c:pt idx="302">
                  <c:v>80.207999999999998</c:v>
                </c:pt>
                <c:pt idx="303">
                  <c:v>80.207999999999998</c:v>
                </c:pt>
                <c:pt idx="304">
                  <c:v>80.207999999999998</c:v>
                </c:pt>
                <c:pt idx="305">
                  <c:v>80.207999999999998</c:v>
                </c:pt>
                <c:pt idx="306">
                  <c:v>80.207999999999998</c:v>
                </c:pt>
                <c:pt idx="307">
                  <c:v>80.207999999999998</c:v>
                </c:pt>
                <c:pt idx="308">
                  <c:v>80.207999999999998</c:v>
                </c:pt>
                <c:pt idx="309">
                  <c:v>80.207999999999998</c:v>
                </c:pt>
                <c:pt idx="310">
                  <c:v>80.207999999999998</c:v>
                </c:pt>
                <c:pt idx="311">
                  <c:v>80.207999999999998</c:v>
                </c:pt>
                <c:pt idx="312">
                  <c:v>80.207999999999998</c:v>
                </c:pt>
                <c:pt idx="313">
                  <c:v>80.207999999999998</c:v>
                </c:pt>
                <c:pt idx="314">
                  <c:v>80.207999999999998</c:v>
                </c:pt>
                <c:pt idx="315">
                  <c:v>80.207999999999998</c:v>
                </c:pt>
                <c:pt idx="316">
                  <c:v>80.207999999999998</c:v>
                </c:pt>
                <c:pt idx="317">
                  <c:v>80.207999999999998</c:v>
                </c:pt>
                <c:pt idx="318">
                  <c:v>80.207999999999998</c:v>
                </c:pt>
                <c:pt idx="319">
                  <c:v>80.207999999999998</c:v>
                </c:pt>
                <c:pt idx="320">
                  <c:v>80.207999999999998</c:v>
                </c:pt>
                <c:pt idx="321">
                  <c:v>80.207999999999998</c:v>
                </c:pt>
                <c:pt idx="322">
                  <c:v>80.207999999999998</c:v>
                </c:pt>
                <c:pt idx="323">
                  <c:v>80.207999999999998</c:v>
                </c:pt>
                <c:pt idx="324">
                  <c:v>80.207999999999998</c:v>
                </c:pt>
                <c:pt idx="325">
                  <c:v>80.207999999999998</c:v>
                </c:pt>
                <c:pt idx="326">
                  <c:v>80.207999999999998</c:v>
                </c:pt>
                <c:pt idx="327">
                  <c:v>80.207999999999998</c:v>
                </c:pt>
                <c:pt idx="328">
                  <c:v>80.207999999999998</c:v>
                </c:pt>
                <c:pt idx="329">
                  <c:v>80.207999999999998</c:v>
                </c:pt>
                <c:pt idx="330">
                  <c:v>80.207999999999998</c:v>
                </c:pt>
                <c:pt idx="331">
                  <c:v>80.207999999999998</c:v>
                </c:pt>
                <c:pt idx="332">
                  <c:v>80.207999999999998</c:v>
                </c:pt>
                <c:pt idx="333">
                  <c:v>80.207999999999998</c:v>
                </c:pt>
                <c:pt idx="334">
                  <c:v>80.207999999999998</c:v>
                </c:pt>
                <c:pt idx="335">
                  <c:v>80.207999999999998</c:v>
                </c:pt>
                <c:pt idx="336">
                  <c:v>80.207999999999998</c:v>
                </c:pt>
                <c:pt idx="337">
                  <c:v>80.207999999999998</c:v>
                </c:pt>
                <c:pt idx="338">
                  <c:v>80.207999999999998</c:v>
                </c:pt>
                <c:pt idx="339">
                  <c:v>80.207999999999998</c:v>
                </c:pt>
                <c:pt idx="340">
                  <c:v>80.207999999999998</c:v>
                </c:pt>
                <c:pt idx="341">
                  <c:v>80.207999999999998</c:v>
                </c:pt>
                <c:pt idx="342">
                  <c:v>80.207999999999998</c:v>
                </c:pt>
                <c:pt idx="343">
                  <c:v>80.207999999999998</c:v>
                </c:pt>
                <c:pt idx="344">
                  <c:v>80.207999999999998</c:v>
                </c:pt>
                <c:pt idx="345">
                  <c:v>80.207999999999998</c:v>
                </c:pt>
                <c:pt idx="346">
                  <c:v>80.207999999999998</c:v>
                </c:pt>
                <c:pt idx="347">
                  <c:v>80.207999999999998</c:v>
                </c:pt>
                <c:pt idx="348">
                  <c:v>80.207999999999998</c:v>
                </c:pt>
                <c:pt idx="349">
                  <c:v>80.207999999999998</c:v>
                </c:pt>
                <c:pt idx="350">
                  <c:v>80.207999999999998</c:v>
                </c:pt>
                <c:pt idx="351">
                  <c:v>80.207999999999998</c:v>
                </c:pt>
                <c:pt idx="352">
                  <c:v>80.207999999999998</c:v>
                </c:pt>
                <c:pt idx="353">
                  <c:v>80.207999999999998</c:v>
                </c:pt>
                <c:pt idx="354">
                  <c:v>80.207999999999998</c:v>
                </c:pt>
                <c:pt idx="355">
                  <c:v>80.207999999999998</c:v>
                </c:pt>
                <c:pt idx="356">
                  <c:v>80.207999999999998</c:v>
                </c:pt>
                <c:pt idx="357">
                  <c:v>80.207999999999998</c:v>
                </c:pt>
                <c:pt idx="358">
                  <c:v>80.207999999999998</c:v>
                </c:pt>
                <c:pt idx="359">
                  <c:v>80.207999999999998</c:v>
                </c:pt>
                <c:pt idx="360">
                  <c:v>80.207999999999998</c:v>
                </c:pt>
                <c:pt idx="361">
                  <c:v>80.207999999999998</c:v>
                </c:pt>
                <c:pt idx="362">
                  <c:v>80.207999999999998</c:v>
                </c:pt>
                <c:pt idx="363">
                  <c:v>80.207999999999998</c:v>
                </c:pt>
                <c:pt idx="364">
                  <c:v>80.207999999999998</c:v>
                </c:pt>
                <c:pt idx="365">
                  <c:v>80.207999999999998</c:v>
                </c:pt>
                <c:pt idx="366">
                  <c:v>80.207999999999998</c:v>
                </c:pt>
                <c:pt idx="367">
                  <c:v>80.207999999999998</c:v>
                </c:pt>
                <c:pt idx="368">
                  <c:v>80.207999999999998</c:v>
                </c:pt>
                <c:pt idx="369">
                  <c:v>80.207999999999998</c:v>
                </c:pt>
                <c:pt idx="370">
                  <c:v>80.207999999999998</c:v>
                </c:pt>
                <c:pt idx="371">
                  <c:v>80.207999999999998</c:v>
                </c:pt>
                <c:pt idx="372">
                  <c:v>80.207999999999998</c:v>
                </c:pt>
                <c:pt idx="373">
                  <c:v>80.207999999999998</c:v>
                </c:pt>
                <c:pt idx="374">
                  <c:v>80.207999999999998</c:v>
                </c:pt>
                <c:pt idx="375">
                  <c:v>80.207999999999998</c:v>
                </c:pt>
                <c:pt idx="376">
                  <c:v>80.207999999999998</c:v>
                </c:pt>
                <c:pt idx="377">
                  <c:v>80.207999999999998</c:v>
                </c:pt>
                <c:pt idx="378">
                  <c:v>80.207999999999998</c:v>
                </c:pt>
                <c:pt idx="379">
                  <c:v>80.207999999999998</c:v>
                </c:pt>
                <c:pt idx="380">
                  <c:v>80.207999999999998</c:v>
                </c:pt>
                <c:pt idx="381">
                  <c:v>80.207999999999998</c:v>
                </c:pt>
                <c:pt idx="382">
                  <c:v>80.207999999999998</c:v>
                </c:pt>
                <c:pt idx="383">
                  <c:v>80.207999999999998</c:v>
                </c:pt>
                <c:pt idx="384">
                  <c:v>80.207999999999998</c:v>
                </c:pt>
                <c:pt idx="385">
                  <c:v>80.207999999999998</c:v>
                </c:pt>
                <c:pt idx="386">
                  <c:v>80.207999999999998</c:v>
                </c:pt>
                <c:pt idx="387">
                  <c:v>80.207999999999998</c:v>
                </c:pt>
                <c:pt idx="388">
                  <c:v>80.207999999999998</c:v>
                </c:pt>
                <c:pt idx="389">
                  <c:v>80.207999999999998</c:v>
                </c:pt>
                <c:pt idx="390">
                  <c:v>80.207999999999998</c:v>
                </c:pt>
                <c:pt idx="391">
                  <c:v>80.207999999999998</c:v>
                </c:pt>
                <c:pt idx="392">
                  <c:v>80.207999999999998</c:v>
                </c:pt>
                <c:pt idx="393">
                  <c:v>80.207999999999998</c:v>
                </c:pt>
                <c:pt idx="394">
                  <c:v>80.207999999999998</c:v>
                </c:pt>
                <c:pt idx="395">
                  <c:v>80.207999999999998</c:v>
                </c:pt>
                <c:pt idx="396">
                  <c:v>88.228799999999993</c:v>
                </c:pt>
                <c:pt idx="397">
                  <c:v>88.228799999999993</c:v>
                </c:pt>
                <c:pt idx="398">
                  <c:v>88.228799999999993</c:v>
                </c:pt>
                <c:pt idx="399">
                  <c:v>88.228799999999993</c:v>
                </c:pt>
                <c:pt idx="400">
                  <c:v>88.228799999999993</c:v>
                </c:pt>
                <c:pt idx="401">
                  <c:v>88.228799999999993</c:v>
                </c:pt>
                <c:pt idx="402">
                  <c:v>88.228799999999993</c:v>
                </c:pt>
                <c:pt idx="403">
                  <c:v>88.228799999999993</c:v>
                </c:pt>
                <c:pt idx="404">
                  <c:v>88.228799999999993</c:v>
                </c:pt>
                <c:pt idx="405">
                  <c:v>88.228799999999993</c:v>
                </c:pt>
                <c:pt idx="406">
                  <c:v>88.228799999999993</c:v>
                </c:pt>
                <c:pt idx="407">
                  <c:v>88.228799999999993</c:v>
                </c:pt>
                <c:pt idx="408">
                  <c:v>88.228799999999993</c:v>
                </c:pt>
                <c:pt idx="409">
                  <c:v>88.228799999999993</c:v>
                </c:pt>
                <c:pt idx="410">
                  <c:v>88.228799999999993</c:v>
                </c:pt>
                <c:pt idx="411">
                  <c:v>88.228799999999993</c:v>
                </c:pt>
                <c:pt idx="412">
                  <c:v>88.228799999999993</c:v>
                </c:pt>
                <c:pt idx="413">
                  <c:v>88.228799999999993</c:v>
                </c:pt>
                <c:pt idx="414">
                  <c:v>80.207999999999998</c:v>
                </c:pt>
                <c:pt idx="415">
                  <c:v>88.228799999999993</c:v>
                </c:pt>
                <c:pt idx="416">
                  <c:v>88.228799999999993</c:v>
                </c:pt>
                <c:pt idx="417">
                  <c:v>88.228799999999993</c:v>
                </c:pt>
                <c:pt idx="418">
                  <c:v>88.228799999999993</c:v>
                </c:pt>
                <c:pt idx="419">
                  <c:v>88.228799999999993</c:v>
                </c:pt>
                <c:pt idx="420">
                  <c:v>88.228799999999993</c:v>
                </c:pt>
                <c:pt idx="421">
                  <c:v>88.228799999999993</c:v>
                </c:pt>
                <c:pt idx="422">
                  <c:v>88.228799999999993</c:v>
                </c:pt>
                <c:pt idx="423">
                  <c:v>88.228799999999993</c:v>
                </c:pt>
                <c:pt idx="424">
                  <c:v>88.228799999999993</c:v>
                </c:pt>
                <c:pt idx="425">
                  <c:v>80.207999999999998</c:v>
                </c:pt>
                <c:pt idx="426">
                  <c:v>88.228799999999993</c:v>
                </c:pt>
                <c:pt idx="427">
                  <c:v>88.228799999999993</c:v>
                </c:pt>
                <c:pt idx="428">
                  <c:v>88.228799999999993</c:v>
                </c:pt>
                <c:pt idx="429">
                  <c:v>80.207999999999998</c:v>
                </c:pt>
                <c:pt idx="430">
                  <c:v>88.228799999999993</c:v>
                </c:pt>
                <c:pt idx="431">
                  <c:v>88.228799999999993</c:v>
                </c:pt>
                <c:pt idx="432">
                  <c:v>88.228799999999993</c:v>
                </c:pt>
                <c:pt idx="433">
                  <c:v>88.228799999999993</c:v>
                </c:pt>
                <c:pt idx="434">
                  <c:v>88.228799999999993</c:v>
                </c:pt>
                <c:pt idx="435">
                  <c:v>88.228799999999993</c:v>
                </c:pt>
                <c:pt idx="436">
                  <c:v>88.228799999999993</c:v>
                </c:pt>
                <c:pt idx="437">
                  <c:v>88.228799999999993</c:v>
                </c:pt>
                <c:pt idx="438">
                  <c:v>88.228799999999993</c:v>
                </c:pt>
                <c:pt idx="439">
                  <c:v>80.207999999999998</c:v>
                </c:pt>
                <c:pt idx="440">
                  <c:v>80.207999999999998</c:v>
                </c:pt>
                <c:pt idx="441">
                  <c:v>80.207999999999998</c:v>
                </c:pt>
                <c:pt idx="442">
                  <c:v>80.207999999999998</c:v>
                </c:pt>
                <c:pt idx="443">
                  <c:v>80.207999999999998</c:v>
                </c:pt>
                <c:pt idx="444">
                  <c:v>80.207999999999998</c:v>
                </c:pt>
                <c:pt idx="445">
                  <c:v>80.207999999999998</c:v>
                </c:pt>
                <c:pt idx="446">
                  <c:v>80.207999999999998</c:v>
                </c:pt>
                <c:pt idx="447">
                  <c:v>80.207999999999998</c:v>
                </c:pt>
                <c:pt idx="448">
                  <c:v>80.207999999999998</c:v>
                </c:pt>
                <c:pt idx="449">
                  <c:v>80.207999999999998</c:v>
                </c:pt>
                <c:pt idx="450">
                  <c:v>80.207999999999998</c:v>
                </c:pt>
                <c:pt idx="451">
                  <c:v>80.207999999999998</c:v>
                </c:pt>
                <c:pt idx="452">
                  <c:v>80.207999999999998</c:v>
                </c:pt>
                <c:pt idx="453">
                  <c:v>80.207999999999998</c:v>
                </c:pt>
                <c:pt idx="454">
                  <c:v>80.207999999999998</c:v>
                </c:pt>
                <c:pt idx="455">
                  <c:v>80.207999999999998</c:v>
                </c:pt>
                <c:pt idx="456">
                  <c:v>80.207999999999998</c:v>
                </c:pt>
                <c:pt idx="457">
                  <c:v>80.207999999999998</c:v>
                </c:pt>
                <c:pt idx="458">
                  <c:v>80.207999999999998</c:v>
                </c:pt>
                <c:pt idx="459">
                  <c:v>80.207999999999998</c:v>
                </c:pt>
                <c:pt idx="460">
                  <c:v>80.207999999999998</c:v>
                </c:pt>
                <c:pt idx="461">
                  <c:v>80.207999999999998</c:v>
                </c:pt>
                <c:pt idx="462">
                  <c:v>80.207999999999998</c:v>
                </c:pt>
                <c:pt idx="463">
                  <c:v>80.207999999999998</c:v>
                </c:pt>
                <c:pt idx="464">
                  <c:v>80.207999999999998</c:v>
                </c:pt>
                <c:pt idx="465">
                  <c:v>80.207999999999998</c:v>
                </c:pt>
                <c:pt idx="466">
                  <c:v>80.207999999999998</c:v>
                </c:pt>
                <c:pt idx="467">
                  <c:v>80.207999999999998</c:v>
                </c:pt>
                <c:pt idx="468">
                  <c:v>80.207999999999998</c:v>
                </c:pt>
                <c:pt idx="469">
                  <c:v>80.207999999999998</c:v>
                </c:pt>
                <c:pt idx="470">
                  <c:v>80.207999999999998</c:v>
                </c:pt>
                <c:pt idx="471">
                  <c:v>80.207999999999998</c:v>
                </c:pt>
                <c:pt idx="472">
                  <c:v>80.207999999999998</c:v>
                </c:pt>
                <c:pt idx="473">
                  <c:v>80.207999999999998</c:v>
                </c:pt>
                <c:pt idx="474">
                  <c:v>80.207999999999998</c:v>
                </c:pt>
                <c:pt idx="475">
                  <c:v>80.207999999999998</c:v>
                </c:pt>
                <c:pt idx="476">
                  <c:v>80.207999999999998</c:v>
                </c:pt>
                <c:pt idx="477">
                  <c:v>80.207999999999998</c:v>
                </c:pt>
                <c:pt idx="478">
                  <c:v>80.207999999999998</c:v>
                </c:pt>
                <c:pt idx="479">
                  <c:v>80.207999999999998</c:v>
                </c:pt>
                <c:pt idx="480">
                  <c:v>80.207999999999998</c:v>
                </c:pt>
                <c:pt idx="481">
                  <c:v>80.207999999999998</c:v>
                </c:pt>
                <c:pt idx="482">
                  <c:v>80.207999999999998</c:v>
                </c:pt>
                <c:pt idx="483">
                  <c:v>80.207999999999998</c:v>
                </c:pt>
                <c:pt idx="484">
                  <c:v>80.207999999999998</c:v>
                </c:pt>
                <c:pt idx="485">
                  <c:v>80.207999999999998</c:v>
                </c:pt>
                <c:pt idx="486">
                  <c:v>80.207999999999998</c:v>
                </c:pt>
                <c:pt idx="487">
                  <c:v>80.207999999999998</c:v>
                </c:pt>
                <c:pt idx="488">
                  <c:v>80.207999999999998</c:v>
                </c:pt>
                <c:pt idx="489">
                  <c:v>80.207999999999998</c:v>
                </c:pt>
                <c:pt idx="490">
                  <c:v>80.207999999999998</c:v>
                </c:pt>
                <c:pt idx="491">
                  <c:v>80.207999999999998</c:v>
                </c:pt>
                <c:pt idx="492">
                  <c:v>80.207999999999998</c:v>
                </c:pt>
                <c:pt idx="493">
                  <c:v>80.207999999999998</c:v>
                </c:pt>
                <c:pt idx="494">
                  <c:v>80.207999999999998</c:v>
                </c:pt>
                <c:pt idx="495">
                  <c:v>80.207999999999998</c:v>
                </c:pt>
                <c:pt idx="496">
                  <c:v>80.207999999999998</c:v>
                </c:pt>
                <c:pt idx="497">
                  <c:v>80.207999999999998</c:v>
                </c:pt>
                <c:pt idx="498">
                  <c:v>80.207999999999998</c:v>
                </c:pt>
                <c:pt idx="499">
                  <c:v>80.207999999999998</c:v>
                </c:pt>
                <c:pt idx="500">
                  <c:v>80.207999999999998</c:v>
                </c:pt>
                <c:pt idx="501">
                  <c:v>80.207999999999998</c:v>
                </c:pt>
                <c:pt idx="502">
                  <c:v>80.207999999999998</c:v>
                </c:pt>
                <c:pt idx="503">
                  <c:v>80.207999999999998</c:v>
                </c:pt>
                <c:pt idx="504">
                  <c:v>80.207999999999998</c:v>
                </c:pt>
                <c:pt idx="505">
                  <c:v>80.207999999999998</c:v>
                </c:pt>
                <c:pt idx="506">
                  <c:v>80.207999999999998</c:v>
                </c:pt>
                <c:pt idx="507">
                  <c:v>80.207999999999998</c:v>
                </c:pt>
                <c:pt idx="508">
                  <c:v>80.207999999999998</c:v>
                </c:pt>
                <c:pt idx="509">
                  <c:v>80.207999999999998</c:v>
                </c:pt>
                <c:pt idx="510">
                  <c:v>80.207999999999998</c:v>
                </c:pt>
                <c:pt idx="511">
                  <c:v>80.207999999999998</c:v>
                </c:pt>
                <c:pt idx="512">
                  <c:v>80.207999999999998</c:v>
                </c:pt>
                <c:pt idx="513">
                  <c:v>80.207999999999998</c:v>
                </c:pt>
                <c:pt idx="514">
                  <c:v>80.207999999999998</c:v>
                </c:pt>
                <c:pt idx="515">
                  <c:v>80.207999999999998</c:v>
                </c:pt>
                <c:pt idx="516">
                  <c:v>80.207999999999998</c:v>
                </c:pt>
                <c:pt idx="517">
                  <c:v>80.207999999999998</c:v>
                </c:pt>
                <c:pt idx="518">
                  <c:v>80.207999999999998</c:v>
                </c:pt>
                <c:pt idx="519">
                  <c:v>80.207999999999998</c:v>
                </c:pt>
                <c:pt idx="520">
                  <c:v>80.207999999999998</c:v>
                </c:pt>
                <c:pt idx="521">
                  <c:v>80.207999999999998</c:v>
                </c:pt>
                <c:pt idx="522">
                  <c:v>80.207999999999998</c:v>
                </c:pt>
                <c:pt idx="523">
                  <c:v>80.207999999999998</c:v>
                </c:pt>
                <c:pt idx="524">
                  <c:v>80.207999999999998</c:v>
                </c:pt>
                <c:pt idx="525">
                  <c:v>80.207999999999998</c:v>
                </c:pt>
                <c:pt idx="526">
                  <c:v>80.207999999999998</c:v>
                </c:pt>
                <c:pt idx="527">
                  <c:v>80.207999999999998</c:v>
                </c:pt>
                <c:pt idx="528">
                  <c:v>80.207999999999998</c:v>
                </c:pt>
                <c:pt idx="529">
                  <c:v>80.207999999999998</c:v>
                </c:pt>
                <c:pt idx="530">
                  <c:v>80.207999999999998</c:v>
                </c:pt>
                <c:pt idx="531">
                  <c:v>80.207999999999998</c:v>
                </c:pt>
                <c:pt idx="532">
                  <c:v>80.207999999999998</c:v>
                </c:pt>
                <c:pt idx="533">
                  <c:v>80.207999999999998</c:v>
                </c:pt>
                <c:pt idx="534">
                  <c:v>80.207999999999998</c:v>
                </c:pt>
                <c:pt idx="535">
                  <c:v>80.207999999999998</c:v>
                </c:pt>
                <c:pt idx="536">
                  <c:v>80.207999999999998</c:v>
                </c:pt>
                <c:pt idx="537">
                  <c:v>80.207999999999998</c:v>
                </c:pt>
                <c:pt idx="538">
                  <c:v>80.207999999999998</c:v>
                </c:pt>
                <c:pt idx="539">
                  <c:v>80.207999999999998</c:v>
                </c:pt>
                <c:pt idx="540">
                  <c:v>80.207999999999998</c:v>
                </c:pt>
                <c:pt idx="541">
                  <c:v>80.207999999999998</c:v>
                </c:pt>
                <c:pt idx="542">
                  <c:v>80.207999999999998</c:v>
                </c:pt>
                <c:pt idx="543">
                  <c:v>80.207999999999998</c:v>
                </c:pt>
                <c:pt idx="544">
                  <c:v>80.207999999999998</c:v>
                </c:pt>
                <c:pt idx="545">
                  <c:v>80.207999999999998</c:v>
                </c:pt>
                <c:pt idx="546">
                  <c:v>80.207999999999998</c:v>
                </c:pt>
                <c:pt idx="547">
                  <c:v>80.207999999999998</c:v>
                </c:pt>
                <c:pt idx="548">
                  <c:v>80.207999999999998</c:v>
                </c:pt>
                <c:pt idx="549">
                  <c:v>80.207999999999998</c:v>
                </c:pt>
                <c:pt idx="550">
                  <c:v>80.207999999999998</c:v>
                </c:pt>
                <c:pt idx="551">
                  <c:v>80.207999999999998</c:v>
                </c:pt>
                <c:pt idx="552">
                  <c:v>80.207999999999998</c:v>
                </c:pt>
                <c:pt idx="553">
                  <c:v>80.207999999999998</c:v>
                </c:pt>
                <c:pt idx="554">
                  <c:v>80.207999999999998</c:v>
                </c:pt>
                <c:pt idx="555">
                  <c:v>80.207999999999998</c:v>
                </c:pt>
                <c:pt idx="556">
                  <c:v>80.207999999999998</c:v>
                </c:pt>
                <c:pt idx="557">
                  <c:v>80.207999999999998</c:v>
                </c:pt>
                <c:pt idx="558">
                  <c:v>80.207999999999998</c:v>
                </c:pt>
                <c:pt idx="559">
                  <c:v>80.207999999999998</c:v>
                </c:pt>
                <c:pt idx="560">
                  <c:v>80.207999999999998</c:v>
                </c:pt>
                <c:pt idx="561">
                  <c:v>80.207999999999998</c:v>
                </c:pt>
                <c:pt idx="562">
                  <c:v>80.207999999999998</c:v>
                </c:pt>
                <c:pt idx="563">
                  <c:v>80.207999999999998</c:v>
                </c:pt>
                <c:pt idx="564">
                  <c:v>80.207999999999998</c:v>
                </c:pt>
                <c:pt idx="565">
                  <c:v>80.207999999999998</c:v>
                </c:pt>
                <c:pt idx="566">
                  <c:v>80.207999999999998</c:v>
                </c:pt>
                <c:pt idx="567">
                  <c:v>80.207999999999998</c:v>
                </c:pt>
                <c:pt idx="568">
                  <c:v>80.207999999999998</c:v>
                </c:pt>
                <c:pt idx="569">
                  <c:v>80.207999999999998</c:v>
                </c:pt>
                <c:pt idx="570">
                  <c:v>80.207999999999998</c:v>
                </c:pt>
                <c:pt idx="571">
                  <c:v>80.207999999999998</c:v>
                </c:pt>
                <c:pt idx="572">
                  <c:v>80.207999999999998</c:v>
                </c:pt>
                <c:pt idx="573">
                  <c:v>80.207999999999998</c:v>
                </c:pt>
                <c:pt idx="574">
                  <c:v>80.207999999999998</c:v>
                </c:pt>
                <c:pt idx="575">
                  <c:v>80.207999999999998</c:v>
                </c:pt>
                <c:pt idx="576">
                  <c:v>80.207999999999998</c:v>
                </c:pt>
                <c:pt idx="577">
                  <c:v>80.207999999999998</c:v>
                </c:pt>
                <c:pt idx="578">
                  <c:v>80.207999999999998</c:v>
                </c:pt>
                <c:pt idx="579">
                  <c:v>80.207999999999998</c:v>
                </c:pt>
                <c:pt idx="580">
                  <c:v>80.207999999999998</c:v>
                </c:pt>
                <c:pt idx="581">
                  <c:v>80.207999999999998</c:v>
                </c:pt>
                <c:pt idx="582">
                  <c:v>80.207999999999998</c:v>
                </c:pt>
                <c:pt idx="583">
                  <c:v>80.207999999999998</c:v>
                </c:pt>
                <c:pt idx="584">
                  <c:v>80.207999999999998</c:v>
                </c:pt>
                <c:pt idx="585">
                  <c:v>80.207999999999998</c:v>
                </c:pt>
                <c:pt idx="586">
                  <c:v>80.207999999999998</c:v>
                </c:pt>
                <c:pt idx="587">
                  <c:v>80.207999999999998</c:v>
                </c:pt>
                <c:pt idx="588">
                  <c:v>80.207999999999998</c:v>
                </c:pt>
                <c:pt idx="589">
                  <c:v>80.207999999999998</c:v>
                </c:pt>
                <c:pt idx="590">
                  <c:v>80.207999999999998</c:v>
                </c:pt>
                <c:pt idx="591">
                  <c:v>80.207999999999998</c:v>
                </c:pt>
                <c:pt idx="592">
                  <c:v>80.207999999999998</c:v>
                </c:pt>
                <c:pt idx="593">
                  <c:v>80.207999999999998</c:v>
                </c:pt>
                <c:pt idx="594">
                  <c:v>80.207999999999998</c:v>
                </c:pt>
                <c:pt idx="595">
                  <c:v>80.207999999999998</c:v>
                </c:pt>
                <c:pt idx="596">
                  <c:v>80.207999999999998</c:v>
                </c:pt>
                <c:pt idx="597">
                  <c:v>80.207999999999998</c:v>
                </c:pt>
                <c:pt idx="598">
                  <c:v>80.207999999999998</c:v>
                </c:pt>
                <c:pt idx="599">
                  <c:v>80.207999999999998</c:v>
                </c:pt>
                <c:pt idx="600">
                  <c:v>80.207999999999998</c:v>
                </c:pt>
                <c:pt idx="601">
                  <c:v>80.207999999999998</c:v>
                </c:pt>
                <c:pt idx="602">
                  <c:v>80.207999999999998</c:v>
                </c:pt>
                <c:pt idx="603">
                  <c:v>80.207999999999998</c:v>
                </c:pt>
                <c:pt idx="604">
                  <c:v>80.207999999999998</c:v>
                </c:pt>
                <c:pt idx="605">
                  <c:v>80.207999999999998</c:v>
                </c:pt>
                <c:pt idx="606">
                  <c:v>80.207999999999998</c:v>
                </c:pt>
                <c:pt idx="607">
                  <c:v>80.207999999999998</c:v>
                </c:pt>
                <c:pt idx="608">
                  <c:v>80.207999999999998</c:v>
                </c:pt>
                <c:pt idx="609">
                  <c:v>80.207999999999998</c:v>
                </c:pt>
                <c:pt idx="610">
                  <c:v>80.207999999999998</c:v>
                </c:pt>
                <c:pt idx="611">
                  <c:v>80.207999999999998</c:v>
                </c:pt>
                <c:pt idx="612">
                  <c:v>80.207999999999998</c:v>
                </c:pt>
                <c:pt idx="613">
                  <c:v>80.207999999999998</c:v>
                </c:pt>
                <c:pt idx="614">
                  <c:v>80.207999999999998</c:v>
                </c:pt>
                <c:pt idx="615">
                  <c:v>80.207999999999998</c:v>
                </c:pt>
                <c:pt idx="616">
                  <c:v>80.207999999999998</c:v>
                </c:pt>
                <c:pt idx="617">
                  <c:v>80.207999999999998</c:v>
                </c:pt>
                <c:pt idx="618">
                  <c:v>80.207999999999998</c:v>
                </c:pt>
                <c:pt idx="619">
                  <c:v>80.207999999999998</c:v>
                </c:pt>
                <c:pt idx="620">
                  <c:v>80.207999999999998</c:v>
                </c:pt>
                <c:pt idx="621">
                  <c:v>80.207999999999998</c:v>
                </c:pt>
                <c:pt idx="622">
                  <c:v>80.207999999999998</c:v>
                </c:pt>
                <c:pt idx="623">
                  <c:v>80.207999999999998</c:v>
                </c:pt>
                <c:pt idx="624">
                  <c:v>80.207999999999998</c:v>
                </c:pt>
                <c:pt idx="625">
                  <c:v>80.207999999999998</c:v>
                </c:pt>
                <c:pt idx="626">
                  <c:v>80.207999999999998</c:v>
                </c:pt>
                <c:pt idx="627">
                  <c:v>80.207999999999998</c:v>
                </c:pt>
                <c:pt idx="628">
                  <c:v>80.207999999999998</c:v>
                </c:pt>
                <c:pt idx="629">
                  <c:v>80.207999999999998</c:v>
                </c:pt>
                <c:pt idx="630">
                  <c:v>80.207999999999998</c:v>
                </c:pt>
                <c:pt idx="631">
                  <c:v>80.207999999999998</c:v>
                </c:pt>
                <c:pt idx="632">
                  <c:v>80.207999999999998</c:v>
                </c:pt>
                <c:pt idx="633">
                  <c:v>80.207999999999998</c:v>
                </c:pt>
                <c:pt idx="634">
                  <c:v>80.207999999999998</c:v>
                </c:pt>
                <c:pt idx="635">
                  <c:v>80.207999999999998</c:v>
                </c:pt>
                <c:pt idx="636">
                  <c:v>80.207999999999998</c:v>
                </c:pt>
                <c:pt idx="637">
                  <c:v>80.207999999999998</c:v>
                </c:pt>
              </c:numCache>
            </c:numRef>
          </c:val>
          <c:smooth val="0"/>
          <c:extLst>
            <c:ext xmlns:c16="http://schemas.microsoft.com/office/drawing/2014/chart" uri="{C3380CC4-5D6E-409C-BE32-E72D297353CC}">
              <c16:uniqueId val="{00000007-E31A-470D-9F82-CBBDAA416BA1}"/>
            </c:ext>
          </c:extLst>
        </c:ser>
        <c:dLbls>
          <c:showLegendKey val="0"/>
          <c:showVal val="0"/>
          <c:showCatName val="0"/>
          <c:showSerName val="0"/>
          <c:showPercent val="0"/>
          <c:showBubbleSize val="0"/>
        </c:dLbls>
        <c:marker val="1"/>
        <c:smooth val="0"/>
        <c:axId val="1536820256"/>
        <c:axId val="1536820800"/>
      </c:lineChart>
      <c:dateAx>
        <c:axId val="1536820256"/>
        <c:scaling>
          <c:orientation val="minMax"/>
        </c:scaling>
        <c:delete val="0"/>
        <c:axPos val="b"/>
        <c:numFmt formatCode="m/d/yyyy" sourceLinked="0"/>
        <c:majorTickMark val="out"/>
        <c:minorTickMark val="none"/>
        <c:tickLblPos val="nextTo"/>
        <c:spPr>
          <a:ln w="6350">
            <a:solidFill>
              <a:srgbClr val="63666A"/>
            </a:solidFill>
          </a:ln>
        </c:spPr>
        <c:txPr>
          <a:bodyPr rot="-2700000" vert="horz"/>
          <a:lstStyle/>
          <a:p>
            <a:pPr>
              <a:defRPr sz="600" b="0" i="0" u="none" strike="noStrike" baseline="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es-ES"/>
          </a:p>
        </c:txPr>
        <c:crossAx val="1536820800"/>
        <c:crosses val="autoZero"/>
        <c:auto val="1"/>
        <c:lblOffset val="100"/>
        <c:baseTimeUnit val="days"/>
      </c:dateAx>
      <c:valAx>
        <c:axId val="1536820800"/>
        <c:scaling>
          <c:orientation val="minMax"/>
        </c:scaling>
        <c:delete val="0"/>
        <c:axPos val="l"/>
        <c:majorGridlines>
          <c:spPr>
            <a:ln w="6350">
              <a:solidFill>
                <a:srgbClr val="63666A">
                  <a:alpha val="50000"/>
                </a:srgbClr>
              </a:solidFill>
            </a:ln>
          </c:spPr>
        </c:majorGridlines>
        <c:title>
          <c:tx>
            <c:rich>
              <a:bodyPr rot="-5400000" vert="horz"/>
              <a:lstStyle/>
              <a:p>
                <a:pPr>
                  <a:defRPr sz="800">
                    <a:latin typeface="Verdana" panose="020B0604030504040204" pitchFamily="34" charset="0"/>
                    <a:ea typeface="Verdana" panose="020B0604030504040204" pitchFamily="34" charset="0"/>
                    <a:cs typeface="Verdana" panose="020B0604030504040204" pitchFamily="34" charset="0"/>
                  </a:defRPr>
                </a:pPr>
                <a:r>
                  <a:rPr lang="es-ES" sz="800" b="0" i="0" baseline="0">
                    <a:effectLst/>
                    <a:latin typeface="Verdana" panose="020B0604030504040204" pitchFamily="34" charset="0"/>
                    <a:ea typeface="Verdana" panose="020B0604030504040204" pitchFamily="34" charset="0"/>
                    <a:cs typeface="Verdana" panose="020B0604030504040204" pitchFamily="34" charset="0"/>
                  </a:rPr>
                  <a:t>GWh/d  0ᴼC</a:t>
                </a:r>
                <a:endParaRPr lang="es-ES" sz="800">
                  <a:effectLst/>
                  <a:latin typeface="Verdana" panose="020B0604030504040204" pitchFamily="34" charset="0"/>
                  <a:ea typeface="Verdana" panose="020B0604030504040204" pitchFamily="34" charset="0"/>
                  <a:cs typeface="Verdana" panose="020B0604030504040204" pitchFamily="34" charset="0"/>
                </a:endParaRPr>
              </a:p>
            </c:rich>
          </c:tx>
          <c:overlay val="0"/>
        </c:title>
        <c:numFmt formatCode="#,##0" sourceLinked="1"/>
        <c:majorTickMark val="out"/>
        <c:minorTickMark val="none"/>
        <c:tickLblPos val="nextTo"/>
        <c:spPr>
          <a:ln w="6350">
            <a:solidFill>
              <a:srgbClr val="63666A"/>
            </a:solidFill>
          </a:ln>
        </c:spPr>
        <c:txPr>
          <a:bodyPr rot="0" vert="horz"/>
          <a:lstStyle/>
          <a:p>
            <a:pPr>
              <a:defRPr sz="800" b="0" i="0" u="none" strike="noStrike" baseline="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es-ES"/>
          </a:p>
        </c:txPr>
        <c:crossAx val="1536820256"/>
        <c:crosses val="autoZero"/>
        <c:crossBetween val="between"/>
      </c:valAx>
    </c:plotArea>
    <c:legend>
      <c:legendPos val="r"/>
      <c:layout>
        <c:manualLayout>
          <c:xMode val="edge"/>
          <c:yMode val="edge"/>
          <c:x val="8.8227031647736764E-2"/>
          <c:y val="0.73238769274154258"/>
          <c:w val="0.85463107052446852"/>
          <c:h val="0.11671495335600371"/>
        </c:manualLayout>
      </c:layout>
      <c:overlay val="0"/>
      <c:txPr>
        <a:bodyPr/>
        <a:lstStyle/>
        <a:p>
          <a:pPr>
            <a:defRPr sz="800" b="0" i="0" u="none" strike="noStrike" baseline="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es-ES"/>
        </a:p>
      </c:txPr>
    </c:legend>
    <c:plotVisOnly val="1"/>
    <c:dispBlanksAs val="zero"/>
    <c:showDLblsOverMax val="0"/>
  </c:chart>
  <c:txPr>
    <a:bodyPr/>
    <a:lstStyle/>
    <a:p>
      <a:pPr>
        <a:defRPr sz="1600" b="0" i="0" u="none" strike="noStrike" baseline="0">
          <a:solidFill>
            <a:srgbClr val="000000"/>
          </a:solidFill>
          <a:latin typeface="Calibri"/>
          <a:ea typeface="Calibri"/>
          <a:cs typeface="Calibri"/>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schemeClr>
                </a:solidFill>
                <a:latin typeface="+mn-lt"/>
                <a:ea typeface="+mn-ea"/>
                <a:cs typeface="+mn-cs"/>
              </a:defRPr>
            </a:pPr>
            <a:r>
              <a:rPr lang="pt-PT"/>
              <a:t>VIP Ibérico ES-&gt;PT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schemeClr>
              </a:solidFill>
              <a:latin typeface="+mn-lt"/>
              <a:ea typeface="+mn-ea"/>
              <a:cs typeface="+mn-cs"/>
            </a:defRPr>
          </a:pPr>
          <a:endParaRPr lang="es-ES"/>
        </a:p>
      </c:txPr>
    </c:title>
    <c:autoTitleDeleted val="0"/>
    <c:plotArea>
      <c:layout/>
      <c:areaChart>
        <c:grouping val="stacked"/>
        <c:varyColors val="0"/>
        <c:ser>
          <c:idx val="1"/>
          <c:order val="0"/>
          <c:tx>
            <c:strRef>
              <c:f>'[Capacidades 2017_2018_SGRI.xlsx]ES-&gt;PT'!$R$2</c:f>
              <c:strCache>
                <c:ptCount val="1"/>
                <c:pt idx="0">
                  <c:v>Yearly</c:v>
                </c:pt>
              </c:strCache>
            </c:strRef>
          </c:tx>
          <c:spPr>
            <a:solidFill>
              <a:schemeClr val="accent2"/>
            </a:solidFill>
            <a:ln w="25400">
              <a:noFill/>
            </a:ln>
            <a:effectLst/>
          </c:spPr>
          <c:cat>
            <c:numRef>
              <c:f>'[1]ES-&gt;PT'!$Q$3:$Q$732</c:f>
              <c:numCache>
                <c:formatCode>m/d/yyyy</c:formatCode>
                <c:ptCount val="730"/>
                <c:pt idx="0">
                  <c:v>43009</c:v>
                </c:pt>
                <c:pt idx="1">
                  <c:v>43010</c:v>
                </c:pt>
                <c:pt idx="2">
                  <c:v>43011</c:v>
                </c:pt>
                <c:pt idx="3">
                  <c:v>43012</c:v>
                </c:pt>
                <c:pt idx="4">
                  <c:v>43013</c:v>
                </c:pt>
                <c:pt idx="5">
                  <c:v>43014</c:v>
                </c:pt>
                <c:pt idx="6">
                  <c:v>43015</c:v>
                </c:pt>
                <c:pt idx="7">
                  <c:v>43016</c:v>
                </c:pt>
                <c:pt idx="8">
                  <c:v>43017</c:v>
                </c:pt>
                <c:pt idx="9">
                  <c:v>43018</c:v>
                </c:pt>
                <c:pt idx="10">
                  <c:v>43019</c:v>
                </c:pt>
                <c:pt idx="11">
                  <c:v>43020</c:v>
                </c:pt>
                <c:pt idx="12">
                  <c:v>43021</c:v>
                </c:pt>
                <c:pt idx="13">
                  <c:v>43022</c:v>
                </c:pt>
                <c:pt idx="14">
                  <c:v>43023</c:v>
                </c:pt>
                <c:pt idx="15">
                  <c:v>43024</c:v>
                </c:pt>
                <c:pt idx="16">
                  <c:v>43025</c:v>
                </c:pt>
                <c:pt idx="17">
                  <c:v>43026</c:v>
                </c:pt>
                <c:pt idx="18">
                  <c:v>43027</c:v>
                </c:pt>
                <c:pt idx="19">
                  <c:v>43028</c:v>
                </c:pt>
                <c:pt idx="20">
                  <c:v>43029</c:v>
                </c:pt>
                <c:pt idx="21">
                  <c:v>43030</c:v>
                </c:pt>
                <c:pt idx="22">
                  <c:v>43031</c:v>
                </c:pt>
                <c:pt idx="23">
                  <c:v>43032</c:v>
                </c:pt>
                <c:pt idx="24">
                  <c:v>43033</c:v>
                </c:pt>
                <c:pt idx="25">
                  <c:v>43034</c:v>
                </c:pt>
                <c:pt idx="26">
                  <c:v>43035</c:v>
                </c:pt>
                <c:pt idx="27">
                  <c:v>43036</c:v>
                </c:pt>
                <c:pt idx="28">
                  <c:v>43037</c:v>
                </c:pt>
                <c:pt idx="29">
                  <c:v>43038</c:v>
                </c:pt>
                <c:pt idx="30">
                  <c:v>43039</c:v>
                </c:pt>
                <c:pt idx="31">
                  <c:v>43040</c:v>
                </c:pt>
                <c:pt idx="32">
                  <c:v>43041</c:v>
                </c:pt>
                <c:pt idx="33">
                  <c:v>43042</c:v>
                </c:pt>
                <c:pt idx="34">
                  <c:v>43043</c:v>
                </c:pt>
                <c:pt idx="35">
                  <c:v>43044</c:v>
                </c:pt>
                <c:pt idx="36">
                  <c:v>43045</c:v>
                </c:pt>
                <c:pt idx="37">
                  <c:v>43046</c:v>
                </c:pt>
                <c:pt idx="38">
                  <c:v>43047</c:v>
                </c:pt>
                <c:pt idx="39">
                  <c:v>43048</c:v>
                </c:pt>
                <c:pt idx="40">
                  <c:v>43049</c:v>
                </c:pt>
                <c:pt idx="41">
                  <c:v>43050</c:v>
                </c:pt>
                <c:pt idx="42">
                  <c:v>43051</c:v>
                </c:pt>
                <c:pt idx="43">
                  <c:v>43052</c:v>
                </c:pt>
                <c:pt idx="44">
                  <c:v>43053</c:v>
                </c:pt>
                <c:pt idx="45">
                  <c:v>43054</c:v>
                </c:pt>
                <c:pt idx="46">
                  <c:v>43055</c:v>
                </c:pt>
                <c:pt idx="47">
                  <c:v>43056</c:v>
                </c:pt>
                <c:pt idx="48">
                  <c:v>43057</c:v>
                </c:pt>
                <c:pt idx="49">
                  <c:v>43058</c:v>
                </c:pt>
                <c:pt idx="50">
                  <c:v>43059</c:v>
                </c:pt>
                <c:pt idx="51">
                  <c:v>43060</c:v>
                </c:pt>
                <c:pt idx="52">
                  <c:v>43061</c:v>
                </c:pt>
                <c:pt idx="53">
                  <c:v>43062</c:v>
                </c:pt>
                <c:pt idx="54">
                  <c:v>43063</c:v>
                </c:pt>
                <c:pt idx="55">
                  <c:v>43064</c:v>
                </c:pt>
                <c:pt idx="56">
                  <c:v>43065</c:v>
                </c:pt>
                <c:pt idx="57">
                  <c:v>43066</c:v>
                </c:pt>
                <c:pt idx="58">
                  <c:v>43067</c:v>
                </c:pt>
                <c:pt idx="59">
                  <c:v>43068</c:v>
                </c:pt>
                <c:pt idx="60">
                  <c:v>43069</c:v>
                </c:pt>
                <c:pt idx="61">
                  <c:v>43070</c:v>
                </c:pt>
                <c:pt idx="62">
                  <c:v>43071</c:v>
                </c:pt>
                <c:pt idx="63">
                  <c:v>43072</c:v>
                </c:pt>
                <c:pt idx="64">
                  <c:v>43073</c:v>
                </c:pt>
                <c:pt idx="65">
                  <c:v>43074</c:v>
                </c:pt>
                <c:pt idx="66">
                  <c:v>43075</c:v>
                </c:pt>
                <c:pt idx="67">
                  <c:v>43076</c:v>
                </c:pt>
                <c:pt idx="68">
                  <c:v>43077</c:v>
                </c:pt>
                <c:pt idx="69">
                  <c:v>43078</c:v>
                </c:pt>
                <c:pt idx="70">
                  <c:v>43079</c:v>
                </c:pt>
                <c:pt idx="71">
                  <c:v>43080</c:v>
                </c:pt>
                <c:pt idx="72">
                  <c:v>43081</c:v>
                </c:pt>
                <c:pt idx="73">
                  <c:v>43082</c:v>
                </c:pt>
                <c:pt idx="74">
                  <c:v>43083</c:v>
                </c:pt>
                <c:pt idx="75">
                  <c:v>43084</c:v>
                </c:pt>
                <c:pt idx="76">
                  <c:v>43085</c:v>
                </c:pt>
                <c:pt idx="77">
                  <c:v>43086</c:v>
                </c:pt>
                <c:pt idx="78">
                  <c:v>43087</c:v>
                </c:pt>
                <c:pt idx="79">
                  <c:v>43088</c:v>
                </c:pt>
                <c:pt idx="80">
                  <c:v>43089</c:v>
                </c:pt>
                <c:pt idx="81">
                  <c:v>43090</c:v>
                </c:pt>
                <c:pt idx="82">
                  <c:v>43091</c:v>
                </c:pt>
                <c:pt idx="83">
                  <c:v>43092</c:v>
                </c:pt>
                <c:pt idx="84">
                  <c:v>43093</c:v>
                </c:pt>
                <c:pt idx="85">
                  <c:v>43094</c:v>
                </c:pt>
                <c:pt idx="86">
                  <c:v>43095</c:v>
                </c:pt>
                <c:pt idx="87">
                  <c:v>43096</c:v>
                </c:pt>
                <c:pt idx="88">
                  <c:v>43097</c:v>
                </c:pt>
                <c:pt idx="89">
                  <c:v>43098</c:v>
                </c:pt>
                <c:pt idx="90">
                  <c:v>43099</c:v>
                </c:pt>
                <c:pt idx="91">
                  <c:v>43100</c:v>
                </c:pt>
                <c:pt idx="92">
                  <c:v>43101</c:v>
                </c:pt>
                <c:pt idx="93">
                  <c:v>43102</c:v>
                </c:pt>
                <c:pt idx="94">
                  <c:v>43103</c:v>
                </c:pt>
                <c:pt idx="95">
                  <c:v>43104</c:v>
                </c:pt>
                <c:pt idx="96">
                  <c:v>43105</c:v>
                </c:pt>
                <c:pt idx="97">
                  <c:v>43106</c:v>
                </c:pt>
                <c:pt idx="98">
                  <c:v>43107</c:v>
                </c:pt>
                <c:pt idx="99">
                  <c:v>43108</c:v>
                </c:pt>
                <c:pt idx="100">
                  <c:v>43109</c:v>
                </c:pt>
                <c:pt idx="101">
                  <c:v>43110</c:v>
                </c:pt>
                <c:pt idx="102">
                  <c:v>43111</c:v>
                </c:pt>
                <c:pt idx="103">
                  <c:v>43112</c:v>
                </c:pt>
                <c:pt idx="104">
                  <c:v>43113</c:v>
                </c:pt>
                <c:pt idx="105">
                  <c:v>43114</c:v>
                </c:pt>
                <c:pt idx="106">
                  <c:v>43115</c:v>
                </c:pt>
                <c:pt idx="107">
                  <c:v>43116</c:v>
                </c:pt>
                <c:pt idx="108">
                  <c:v>43117</c:v>
                </c:pt>
                <c:pt idx="109">
                  <c:v>43118</c:v>
                </c:pt>
                <c:pt idx="110">
                  <c:v>43119</c:v>
                </c:pt>
                <c:pt idx="111">
                  <c:v>43120</c:v>
                </c:pt>
                <c:pt idx="112">
                  <c:v>43121</c:v>
                </c:pt>
                <c:pt idx="113">
                  <c:v>43122</c:v>
                </c:pt>
                <c:pt idx="114">
                  <c:v>43123</c:v>
                </c:pt>
                <c:pt idx="115">
                  <c:v>43124</c:v>
                </c:pt>
                <c:pt idx="116">
                  <c:v>43125</c:v>
                </c:pt>
                <c:pt idx="117">
                  <c:v>43126</c:v>
                </c:pt>
                <c:pt idx="118">
                  <c:v>43127</c:v>
                </c:pt>
                <c:pt idx="119">
                  <c:v>43128</c:v>
                </c:pt>
                <c:pt idx="120">
                  <c:v>43129</c:v>
                </c:pt>
                <c:pt idx="121">
                  <c:v>43130</c:v>
                </c:pt>
                <c:pt idx="122">
                  <c:v>43131</c:v>
                </c:pt>
                <c:pt idx="123">
                  <c:v>43132</c:v>
                </c:pt>
                <c:pt idx="124">
                  <c:v>43133</c:v>
                </c:pt>
                <c:pt idx="125">
                  <c:v>43134</c:v>
                </c:pt>
                <c:pt idx="126">
                  <c:v>43135</c:v>
                </c:pt>
                <c:pt idx="127">
                  <c:v>43136</c:v>
                </c:pt>
                <c:pt idx="128">
                  <c:v>43137</c:v>
                </c:pt>
                <c:pt idx="129">
                  <c:v>43138</c:v>
                </c:pt>
                <c:pt idx="130">
                  <c:v>43139</c:v>
                </c:pt>
                <c:pt idx="131">
                  <c:v>43140</c:v>
                </c:pt>
                <c:pt idx="132">
                  <c:v>43141</c:v>
                </c:pt>
                <c:pt idx="133">
                  <c:v>43142</c:v>
                </c:pt>
                <c:pt idx="134">
                  <c:v>43143</c:v>
                </c:pt>
                <c:pt idx="135">
                  <c:v>43144</c:v>
                </c:pt>
                <c:pt idx="136">
                  <c:v>43145</c:v>
                </c:pt>
                <c:pt idx="137">
                  <c:v>43146</c:v>
                </c:pt>
                <c:pt idx="138">
                  <c:v>43147</c:v>
                </c:pt>
                <c:pt idx="139">
                  <c:v>43148</c:v>
                </c:pt>
                <c:pt idx="140">
                  <c:v>43149</c:v>
                </c:pt>
                <c:pt idx="141">
                  <c:v>43150</c:v>
                </c:pt>
                <c:pt idx="142">
                  <c:v>43151</c:v>
                </c:pt>
                <c:pt idx="143">
                  <c:v>43152</c:v>
                </c:pt>
                <c:pt idx="144">
                  <c:v>43153</c:v>
                </c:pt>
                <c:pt idx="145">
                  <c:v>43154</c:v>
                </c:pt>
                <c:pt idx="146">
                  <c:v>43155</c:v>
                </c:pt>
                <c:pt idx="147">
                  <c:v>43156</c:v>
                </c:pt>
                <c:pt idx="148">
                  <c:v>43157</c:v>
                </c:pt>
                <c:pt idx="149">
                  <c:v>43158</c:v>
                </c:pt>
                <c:pt idx="150">
                  <c:v>43159</c:v>
                </c:pt>
                <c:pt idx="151">
                  <c:v>43160</c:v>
                </c:pt>
                <c:pt idx="152">
                  <c:v>43161</c:v>
                </c:pt>
                <c:pt idx="153">
                  <c:v>43162</c:v>
                </c:pt>
                <c:pt idx="154">
                  <c:v>43163</c:v>
                </c:pt>
                <c:pt idx="155">
                  <c:v>43164</c:v>
                </c:pt>
                <c:pt idx="156">
                  <c:v>43165</c:v>
                </c:pt>
                <c:pt idx="157">
                  <c:v>43166</c:v>
                </c:pt>
                <c:pt idx="158">
                  <c:v>43167</c:v>
                </c:pt>
                <c:pt idx="159">
                  <c:v>43168</c:v>
                </c:pt>
                <c:pt idx="160">
                  <c:v>43169</c:v>
                </c:pt>
                <c:pt idx="161">
                  <c:v>43170</c:v>
                </c:pt>
                <c:pt idx="162">
                  <c:v>43171</c:v>
                </c:pt>
                <c:pt idx="163">
                  <c:v>43172</c:v>
                </c:pt>
                <c:pt idx="164">
                  <c:v>43173</c:v>
                </c:pt>
                <c:pt idx="165">
                  <c:v>43174</c:v>
                </c:pt>
                <c:pt idx="166">
                  <c:v>43175</c:v>
                </c:pt>
                <c:pt idx="167">
                  <c:v>43176</c:v>
                </c:pt>
                <c:pt idx="168">
                  <c:v>43177</c:v>
                </c:pt>
                <c:pt idx="169">
                  <c:v>43178</c:v>
                </c:pt>
                <c:pt idx="170">
                  <c:v>43179</c:v>
                </c:pt>
                <c:pt idx="171">
                  <c:v>43180</c:v>
                </c:pt>
                <c:pt idx="172">
                  <c:v>43181</c:v>
                </c:pt>
                <c:pt idx="173">
                  <c:v>43182</c:v>
                </c:pt>
                <c:pt idx="174">
                  <c:v>43183</c:v>
                </c:pt>
                <c:pt idx="175">
                  <c:v>43184</c:v>
                </c:pt>
                <c:pt idx="176">
                  <c:v>43185</c:v>
                </c:pt>
                <c:pt idx="177">
                  <c:v>43186</c:v>
                </c:pt>
                <c:pt idx="178">
                  <c:v>43187</c:v>
                </c:pt>
                <c:pt idx="179">
                  <c:v>43188</c:v>
                </c:pt>
                <c:pt idx="180">
                  <c:v>43189</c:v>
                </c:pt>
                <c:pt idx="181">
                  <c:v>43190</c:v>
                </c:pt>
                <c:pt idx="182">
                  <c:v>43191</c:v>
                </c:pt>
                <c:pt idx="183">
                  <c:v>43192</c:v>
                </c:pt>
                <c:pt idx="184">
                  <c:v>43193</c:v>
                </c:pt>
                <c:pt idx="185">
                  <c:v>43194</c:v>
                </c:pt>
                <c:pt idx="186">
                  <c:v>43195</c:v>
                </c:pt>
                <c:pt idx="187">
                  <c:v>43196</c:v>
                </c:pt>
                <c:pt idx="188">
                  <c:v>43197</c:v>
                </c:pt>
                <c:pt idx="189">
                  <c:v>43198</c:v>
                </c:pt>
                <c:pt idx="190">
                  <c:v>43199</c:v>
                </c:pt>
                <c:pt idx="191">
                  <c:v>43200</c:v>
                </c:pt>
                <c:pt idx="192">
                  <c:v>43201</c:v>
                </c:pt>
                <c:pt idx="193">
                  <c:v>43202</c:v>
                </c:pt>
                <c:pt idx="194">
                  <c:v>43203</c:v>
                </c:pt>
                <c:pt idx="195">
                  <c:v>43204</c:v>
                </c:pt>
                <c:pt idx="196">
                  <c:v>43205</c:v>
                </c:pt>
                <c:pt idx="197">
                  <c:v>43206</c:v>
                </c:pt>
                <c:pt idx="198">
                  <c:v>43207</c:v>
                </c:pt>
                <c:pt idx="199">
                  <c:v>43208</c:v>
                </c:pt>
                <c:pt idx="200">
                  <c:v>43209</c:v>
                </c:pt>
                <c:pt idx="201">
                  <c:v>43210</c:v>
                </c:pt>
                <c:pt idx="202">
                  <c:v>43211</c:v>
                </c:pt>
                <c:pt idx="203">
                  <c:v>43212</c:v>
                </c:pt>
                <c:pt idx="204">
                  <c:v>43213</c:v>
                </c:pt>
                <c:pt idx="205">
                  <c:v>43214</c:v>
                </c:pt>
                <c:pt idx="206">
                  <c:v>43215</c:v>
                </c:pt>
                <c:pt idx="207">
                  <c:v>43216</c:v>
                </c:pt>
                <c:pt idx="208">
                  <c:v>43217</c:v>
                </c:pt>
                <c:pt idx="209">
                  <c:v>43218</c:v>
                </c:pt>
                <c:pt idx="210">
                  <c:v>43219</c:v>
                </c:pt>
                <c:pt idx="211">
                  <c:v>43220</c:v>
                </c:pt>
                <c:pt idx="212">
                  <c:v>43221</c:v>
                </c:pt>
                <c:pt idx="213">
                  <c:v>43222</c:v>
                </c:pt>
                <c:pt idx="214">
                  <c:v>43223</c:v>
                </c:pt>
                <c:pt idx="215">
                  <c:v>43224</c:v>
                </c:pt>
                <c:pt idx="216">
                  <c:v>43225</c:v>
                </c:pt>
                <c:pt idx="217">
                  <c:v>43226</c:v>
                </c:pt>
                <c:pt idx="218">
                  <c:v>43227</c:v>
                </c:pt>
                <c:pt idx="219">
                  <c:v>43228</c:v>
                </c:pt>
                <c:pt idx="220">
                  <c:v>43229</c:v>
                </c:pt>
                <c:pt idx="221">
                  <c:v>43230</c:v>
                </c:pt>
                <c:pt idx="222">
                  <c:v>43231</c:v>
                </c:pt>
                <c:pt idx="223">
                  <c:v>43232</c:v>
                </c:pt>
                <c:pt idx="224">
                  <c:v>43233</c:v>
                </c:pt>
                <c:pt idx="225">
                  <c:v>43234</c:v>
                </c:pt>
                <c:pt idx="226">
                  <c:v>43235</c:v>
                </c:pt>
                <c:pt idx="227">
                  <c:v>43236</c:v>
                </c:pt>
                <c:pt idx="228">
                  <c:v>43237</c:v>
                </c:pt>
                <c:pt idx="229">
                  <c:v>43238</c:v>
                </c:pt>
                <c:pt idx="230">
                  <c:v>43239</c:v>
                </c:pt>
                <c:pt idx="231">
                  <c:v>43240</c:v>
                </c:pt>
                <c:pt idx="232">
                  <c:v>43241</c:v>
                </c:pt>
                <c:pt idx="233">
                  <c:v>43242</c:v>
                </c:pt>
                <c:pt idx="234">
                  <c:v>43243</c:v>
                </c:pt>
                <c:pt idx="235">
                  <c:v>43244</c:v>
                </c:pt>
                <c:pt idx="236">
                  <c:v>43245</c:v>
                </c:pt>
                <c:pt idx="237">
                  <c:v>43246</c:v>
                </c:pt>
                <c:pt idx="238">
                  <c:v>43247</c:v>
                </c:pt>
                <c:pt idx="239">
                  <c:v>43248</c:v>
                </c:pt>
                <c:pt idx="240">
                  <c:v>43249</c:v>
                </c:pt>
                <c:pt idx="241">
                  <c:v>43250</c:v>
                </c:pt>
                <c:pt idx="242">
                  <c:v>43251</c:v>
                </c:pt>
                <c:pt idx="243">
                  <c:v>43252</c:v>
                </c:pt>
                <c:pt idx="244">
                  <c:v>43253</c:v>
                </c:pt>
                <c:pt idx="245">
                  <c:v>43254</c:v>
                </c:pt>
                <c:pt idx="246">
                  <c:v>43255</c:v>
                </c:pt>
                <c:pt idx="247">
                  <c:v>43256</c:v>
                </c:pt>
                <c:pt idx="248">
                  <c:v>43257</c:v>
                </c:pt>
                <c:pt idx="249">
                  <c:v>43258</c:v>
                </c:pt>
                <c:pt idx="250">
                  <c:v>43259</c:v>
                </c:pt>
                <c:pt idx="251">
                  <c:v>43260</c:v>
                </c:pt>
                <c:pt idx="252">
                  <c:v>43261</c:v>
                </c:pt>
                <c:pt idx="253">
                  <c:v>43262</c:v>
                </c:pt>
                <c:pt idx="254">
                  <c:v>43263</c:v>
                </c:pt>
                <c:pt idx="255">
                  <c:v>43264</c:v>
                </c:pt>
                <c:pt idx="256">
                  <c:v>43265</c:v>
                </c:pt>
                <c:pt idx="257">
                  <c:v>43266</c:v>
                </c:pt>
                <c:pt idx="258">
                  <c:v>43267</c:v>
                </c:pt>
                <c:pt idx="259">
                  <c:v>43268</c:v>
                </c:pt>
                <c:pt idx="260">
                  <c:v>43269</c:v>
                </c:pt>
                <c:pt idx="261">
                  <c:v>43270</c:v>
                </c:pt>
                <c:pt idx="262">
                  <c:v>43271</c:v>
                </c:pt>
                <c:pt idx="263">
                  <c:v>43272</c:v>
                </c:pt>
                <c:pt idx="264">
                  <c:v>43273</c:v>
                </c:pt>
                <c:pt idx="265">
                  <c:v>43274</c:v>
                </c:pt>
                <c:pt idx="266">
                  <c:v>43275</c:v>
                </c:pt>
                <c:pt idx="267">
                  <c:v>43276</c:v>
                </c:pt>
                <c:pt idx="268">
                  <c:v>43277</c:v>
                </c:pt>
                <c:pt idx="269">
                  <c:v>43278</c:v>
                </c:pt>
                <c:pt idx="270">
                  <c:v>43279</c:v>
                </c:pt>
                <c:pt idx="271">
                  <c:v>43280</c:v>
                </c:pt>
                <c:pt idx="272">
                  <c:v>43281</c:v>
                </c:pt>
                <c:pt idx="273">
                  <c:v>43282</c:v>
                </c:pt>
                <c:pt idx="274">
                  <c:v>43283</c:v>
                </c:pt>
                <c:pt idx="275">
                  <c:v>43284</c:v>
                </c:pt>
                <c:pt idx="276">
                  <c:v>43285</c:v>
                </c:pt>
                <c:pt idx="277">
                  <c:v>43286</c:v>
                </c:pt>
                <c:pt idx="278">
                  <c:v>43287</c:v>
                </c:pt>
                <c:pt idx="279">
                  <c:v>43288</c:v>
                </c:pt>
                <c:pt idx="280">
                  <c:v>43289</c:v>
                </c:pt>
                <c:pt idx="281">
                  <c:v>43290</c:v>
                </c:pt>
                <c:pt idx="282">
                  <c:v>43291</c:v>
                </c:pt>
                <c:pt idx="283">
                  <c:v>43292</c:v>
                </c:pt>
                <c:pt idx="284">
                  <c:v>43293</c:v>
                </c:pt>
                <c:pt idx="285">
                  <c:v>43294</c:v>
                </c:pt>
                <c:pt idx="286">
                  <c:v>43295</c:v>
                </c:pt>
                <c:pt idx="287">
                  <c:v>43296</c:v>
                </c:pt>
                <c:pt idx="288">
                  <c:v>43297</c:v>
                </c:pt>
                <c:pt idx="289">
                  <c:v>43298</c:v>
                </c:pt>
                <c:pt idx="290">
                  <c:v>43299</c:v>
                </c:pt>
                <c:pt idx="291">
                  <c:v>43300</c:v>
                </c:pt>
                <c:pt idx="292">
                  <c:v>43301</c:v>
                </c:pt>
                <c:pt idx="293">
                  <c:v>43302</c:v>
                </c:pt>
                <c:pt idx="294">
                  <c:v>43303</c:v>
                </c:pt>
                <c:pt idx="295">
                  <c:v>43304</c:v>
                </c:pt>
                <c:pt idx="296">
                  <c:v>43305</c:v>
                </c:pt>
                <c:pt idx="297">
                  <c:v>43306</c:v>
                </c:pt>
                <c:pt idx="298">
                  <c:v>43307</c:v>
                </c:pt>
                <c:pt idx="299">
                  <c:v>43308</c:v>
                </c:pt>
                <c:pt idx="300">
                  <c:v>43309</c:v>
                </c:pt>
                <c:pt idx="301">
                  <c:v>43310</c:v>
                </c:pt>
                <c:pt idx="302">
                  <c:v>43311</c:v>
                </c:pt>
                <c:pt idx="303">
                  <c:v>43312</c:v>
                </c:pt>
                <c:pt idx="304">
                  <c:v>43313</c:v>
                </c:pt>
                <c:pt idx="305">
                  <c:v>43314</c:v>
                </c:pt>
                <c:pt idx="306">
                  <c:v>43315</c:v>
                </c:pt>
                <c:pt idx="307">
                  <c:v>43316</c:v>
                </c:pt>
                <c:pt idx="308">
                  <c:v>43317</c:v>
                </c:pt>
                <c:pt idx="309">
                  <c:v>43318</c:v>
                </c:pt>
                <c:pt idx="310">
                  <c:v>43319</c:v>
                </c:pt>
                <c:pt idx="311">
                  <c:v>43320</c:v>
                </c:pt>
                <c:pt idx="312">
                  <c:v>43321</c:v>
                </c:pt>
                <c:pt idx="313">
                  <c:v>43322</c:v>
                </c:pt>
                <c:pt idx="314">
                  <c:v>43323</c:v>
                </c:pt>
                <c:pt idx="315">
                  <c:v>43324</c:v>
                </c:pt>
                <c:pt idx="316">
                  <c:v>43325</c:v>
                </c:pt>
                <c:pt idx="317">
                  <c:v>43326</c:v>
                </c:pt>
                <c:pt idx="318">
                  <c:v>43327</c:v>
                </c:pt>
                <c:pt idx="319">
                  <c:v>43328</c:v>
                </c:pt>
                <c:pt idx="320">
                  <c:v>43329</c:v>
                </c:pt>
                <c:pt idx="321">
                  <c:v>43330</c:v>
                </c:pt>
                <c:pt idx="322">
                  <c:v>43331</c:v>
                </c:pt>
                <c:pt idx="323">
                  <c:v>43332</c:v>
                </c:pt>
                <c:pt idx="324">
                  <c:v>43333</c:v>
                </c:pt>
                <c:pt idx="325">
                  <c:v>43334</c:v>
                </c:pt>
                <c:pt idx="326">
                  <c:v>43335</c:v>
                </c:pt>
                <c:pt idx="327">
                  <c:v>43336</c:v>
                </c:pt>
                <c:pt idx="328">
                  <c:v>43337</c:v>
                </c:pt>
                <c:pt idx="329">
                  <c:v>43338</c:v>
                </c:pt>
                <c:pt idx="330">
                  <c:v>43339</c:v>
                </c:pt>
                <c:pt idx="331">
                  <c:v>43340</c:v>
                </c:pt>
                <c:pt idx="332">
                  <c:v>43341</c:v>
                </c:pt>
                <c:pt idx="333">
                  <c:v>43342</c:v>
                </c:pt>
                <c:pt idx="334">
                  <c:v>43343</c:v>
                </c:pt>
                <c:pt idx="335">
                  <c:v>43344</c:v>
                </c:pt>
                <c:pt idx="336">
                  <c:v>43345</c:v>
                </c:pt>
                <c:pt idx="337">
                  <c:v>43346</c:v>
                </c:pt>
                <c:pt idx="338">
                  <c:v>43347</c:v>
                </c:pt>
                <c:pt idx="339">
                  <c:v>43348</c:v>
                </c:pt>
                <c:pt idx="340">
                  <c:v>43349</c:v>
                </c:pt>
                <c:pt idx="341">
                  <c:v>43350</c:v>
                </c:pt>
                <c:pt idx="342">
                  <c:v>43351</c:v>
                </c:pt>
                <c:pt idx="343">
                  <c:v>43352</c:v>
                </c:pt>
                <c:pt idx="344">
                  <c:v>43353</c:v>
                </c:pt>
                <c:pt idx="345">
                  <c:v>43354</c:v>
                </c:pt>
                <c:pt idx="346">
                  <c:v>43355</c:v>
                </c:pt>
                <c:pt idx="347">
                  <c:v>43356</c:v>
                </c:pt>
                <c:pt idx="348">
                  <c:v>43357</c:v>
                </c:pt>
                <c:pt idx="349">
                  <c:v>43358</c:v>
                </c:pt>
                <c:pt idx="350">
                  <c:v>43359</c:v>
                </c:pt>
                <c:pt idx="351">
                  <c:v>43360</c:v>
                </c:pt>
                <c:pt idx="352">
                  <c:v>43361</c:v>
                </c:pt>
                <c:pt idx="353">
                  <c:v>43362</c:v>
                </c:pt>
                <c:pt idx="354">
                  <c:v>43363</c:v>
                </c:pt>
                <c:pt idx="355">
                  <c:v>43364</c:v>
                </c:pt>
                <c:pt idx="356">
                  <c:v>43365</c:v>
                </c:pt>
                <c:pt idx="357">
                  <c:v>43366</c:v>
                </c:pt>
                <c:pt idx="358">
                  <c:v>43367</c:v>
                </c:pt>
                <c:pt idx="359">
                  <c:v>43368</c:v>
                </c:pt>
                <c:pt idx="360">
                  <c:v>43369</c:v>
                </c:pt>
                <c:pt idx="361">
                  <c:v>43370</c:v>
                </c:pt>
                <c:pt idx="362">
                  <c:v>43371</c:v>
                </c:pt>
                <c:pt idx="363">
                  <c:v>43372</c:v>
                </c:pt>
                <c:pt idx="364">
                  <c:v>43373</c:v>
                </c:pt>
                <c:pt idx="365">
                  <c:v>43374</c:v>
                </c:pt>
                <c:pt idx="366">
                  <c:v>43375</c:v>
                </c:pt>
                <c:pt idx="367">
                  <c:v>43376</c:v>
                </c:pt>
                <c:pt idx="368">
                  <c:v>43377</c:v>
                </c:pt>
                <c:pt idx="369">
                  <c:v>43378</c:v>
                </c:pt>
                <c:pt idx="370">
                  <c:v>43379</c:v>
                </c:pt>
                <c:pt idx="371">
                  <c:v>43380</c:v>
                </c:pt>
                <c:pt idx="372">
                  <c:v>43381</c:v>
                </c:pt>
                <c:pt idx="373">
                  <c:v>43382</c:v>
                </c:pt>
                <c:pt idx="374">
                  <c:v>43383</c:v>
                </c:pt>
                <c:pt idx="375">
                  <c:v>43384</c:v>
                </c:pt>
                <c:pt idx="376">
                  <c:v>43385</c:v>
                </c:pt>
                <c:pt idx="377">
                  <c:v>43386</c:v>
                </c:pt>
                <c:pt idx="378">
                  <c:v>43387</c:v>
                </c:pt>
                <c:pt idx="379">
                  <c:v>43388</c:v>
                </c:pt>
                <c:pt idx="380">
                  <c:v>43389</c:v>
                </c:pt>
                <c:pt idx="381">
                  <c:v>43390</c:v>
                </c:pt>
                <c:pt idx="382">
                  <c:v>43391</c:v>
                </c:pt>
                <c:pt idx="383">
                  <c:v>43392</c:v>
                </c:pt>
                <c:pt idx="384">
                  <c:v>43393</c:v>
                </c:pt>
                <c:pt idx="385">
                  <c:v>43394</c:v>
                </c:pt>
                <c:pt idx="386">
                  <c:v>43395</c:v>
                </c:pt>
                <c:pt idx="387">
                  <c:v>43396</c:v>
                </c:pt>
                <c:pt idx="388">
                  <c:v>43397</c:v>
                </c:pt>
                <c:pt idx="389">
                  <c:v>43398</c:v>
                </c:pt>
                <c:pt idx="390">
                  <c:v>43399</c:v>
                </c:pt>
                <c:pt idx="391">
                  <c:v>43400</c:v>
                </c:pt>
                <c:pt idx="392">
                  <c:v>43401</c:v>
                </c:pt>
                <c:pt idx="393">
                  <c:v>43402</c:v>
                </c:pt>
                <c:pt idx="394">
                  <c:v>43403</c:v>
                </c:pt>
                <c:pt idx="395">
                  <c:v>43404</c:v>
                </c:pt>
                <c:pt idx="396">
                  <c:v>43405</c:v>
                </c:pt>
                <c:pt idx="397">
                  <c:v>43406</c:v>
                </c:pt>
                <c:pt idx="398">
                  <c:v>43407</c:v>
                </c:pt>
                <c:pt idx="399">
                  <c:v>43408</c:v>
                </c:pt>
                <c:pt idx="400">
                  <c:v>43409</c:v>
                </c:pt>
                <c:pt idx="401">
                  <c:v>43410</c:v>
                </c:pt>
                <c:pt idx="402">
                  <c:v>43411</c:v>
                </c:pt>
                <c:pt idx="403">
                  <c:v>43412</c:v>
                </c:pt>
                <c:pt idx="404">
                  <c:v>43413</c:v>
                </c:pt>
                <c:pt idx="405">
                  <c:v>43414</c:v>
                </c:pt>
                <c:pt idx="406">
                  <c:v>43415</c:v>
                </c:pt>
                <c:pt idx="407">
                  <c:v>43416</c:v>
                </c:pt>
                <c:pt idx="408">
                  <c:v>43417</c:v>
                </c:pt>
                <c:pt idx="409">
                  <c:v>43418</c:v>
                </c:pt>
                <c:pt idx="410">
                  <c:v>43419</c:v>
                </c:pt>
                <c:pt idx="411">
                  <c:v>43420</c:v>
                </c:pt>
                <c:pt idx="412">
                  <c:v>43421</c:v>
                </c:pt>
                <c:pt idx="413">
                  <c:v>43422</c:v>
                </c:pt>
                <c:pt idx="414">
                  <c:v>43423</c:v>
                </c:pt>
                <c:pt idx="415">
                  <c:v>43424</c:v>
                </c:pt>
                <c:pt idx="416">
                  <c:v>43425</c:v>
                </c:pt>
                <c:pt idx="417">
                  <c:v>43426</c:v>
                </c:pt>
                <c:pt idx="418">
                  <c:v>43427</c:v>
                </c:pt>
                <c:pt idx="419">
                  <c:v>43428</c:v>
                </c:pt>
                <c:pt idx="420">
                  <c:v>43429</c:v>
                </c:pt>
                <c:pt idx="421">
                  <c:v>43430</c:v>
                </c:pt>
                <c:pt idx="422">
                  <c:v>43431</c:v>
                </c:pt>
                <c:pt idx="423">
                  <c:v>43432</c:v>
                </c:pt>
                <c:pt idx="424">
                  <c:v>43433</c:v>
                </c:pt>
                <c:pt idx="425">
                  <c:v>43434</c:v>
                </c:pt>
                <c:pt idx="426">
                  <c:v>43435</c:v>
                </c:pt>
                <c:pt idx="427">
                  <c:v>43436</c:v>
                </c:pt>
                <c:pt idx="428">
                  <c:v>43437</c:v>
                </c:pt>
                <c:pt idx="429">
                  <c:v>43438</c:v>
                </c:pt>
                <c:pt idx="430">
                  <c:v>43439</c:v>
                </c:pt>
                <c:pt idx="431">
                  <c:v>43440</c:v>
                </c:pt>
                <c:pt idx="432">
                  <c:v>43441</c:v>
                </c:pt>
                <c:pt idx="433">
                  <c:v>43442</c:v>
                </c:pt>
                <c:pt idx="434">
                  <c:v>43443</c:v>
                </c:pt>
                <c:pt idx="435">
                  <c:v>43444</c:v>
                </c:pt>
                <c:pt idx="436">
                  <c:v>43445</c:v>
                </c:pt>
                <c:pt idx="437">
                  <c:v>43446</c:v>
                </c:pt>
                <c:pt idx="438">
                  <c:v>43447</c:v>
                </c:pt>
                <c:pt idx="439">
                  <c:v>43448</c:v>
                </c:pt>
                <c:pt idx="440">
                  <c:v>43449</c:v>
                </c:pt>
                <c:pt idx="441">
                  <c:v>43450</c:v>
                </c:pt>
                <c:pt idx="442">
                  <c:v>43451</c:v>
                </c:pt>
                <c:pt idx="443">
                  <c:v>43452</c:v>
                </c:pt>
                <c:pt idx="444">
                  <c:v>43453</c:v>
                </c:pt>
                <c:pt idx="445">
                  <c:v>43454</c:v>
                </c:pt>
                <c:pt idx="446">
                  <c:v>43455</c:v>
                </c:pt>
                <c:pt idx="447">
                  <c:v>43456</c:v>
                </c:pt>
                <c:pt idx="448">
                  <c:v>43457</c:v>
                </c:pt>
                <c:pt idx="449">
                  <c:v>43458</c:v>
                </c:pt>
                <c:pt idx="450">
                  <c:v>43459</c:v>
                </c:pt>
                <c:pt idx="451">
                  <c:v>43460</c:v>
                </c:pt>
                <c:pt idx="452">
                  <c:v>43461</c:v>
                </c:pt>
                <c:pt idx="453">
                  <c:v>43462</c:v>
                </c:pt>
                <c:pt idx="454">
                  <c:v>43463</c:v>
                </c:pt>
                <c:pt idx="455">
                  <c:v>43464</c:v>
                </c:pt>
                <c:pt idx="456">
                  <c:v>43465</c:v>
                </c:pt>
                <c:pt idx="457">
                  <c:v>43466</c:v>
                </c:pt>
                <c:pt idx="458">
                  <c:v>43467</c:v>
                </c:pt>
                <c:pt idx="459">
                  <c:v>43468</c:v>
                </c:pt>
                <c:pt idx="460">
                  <c:v>43469</c:v>
                </c:pt>
                <c:pt idx="461">
                  <c:v>43470</c:v>
                </c:pt>
                <c:pt idx="462">
                  <c:v>43471</c:v>
                </c:pt>
                <c:pt idx="463">
                  <c:v>43472</c:v>
                </c:pt>
                <c:pt idx="464">
                  <c:v>43473</c:v>
                </c:pt>
                <c:pt idx="465">
                  <c:v>43474</c:v>
                </c:pt>
                <c:pt idx="466">
                  <c:v>43475</c:v>
                </c:pt>
                <c:pt idx="467">
                  <c:v>43476</c:v>
                </c:pt>
                <c:pt idx="468">
                  <c:v>43477</c:v>
                </c:pt>
                <c:pt idx="469">
                  <c:v>43478</c:v>
                </c:pt>
                <c:pt idx="470">
                  <c:v>43479</c:v>
                </c:pt>
                <c:pt idx="471">
                  <c:v>43480</c:v>
                </c:pt>
                <c:pt idx="472">
                  <c:v>43481</c:v>
                </c:pt>
                <c:pt idx="473">
                  <c:v>43482</c:v>
                </c:pt>
                <c:pt idx="474">
                  <c:v>43483</c:v>
                </c:pt>
                <c:pt idx="475">
                  <c:v>43484</c:v>
                </c:pt>
                <c:pt idx="476">
                  <c:v>43485</c:v>
                </c:pt>
                <c:pt idx="477">
                  <c:v>43486</c:v>
                </c:pt>
                <c:pt idx="478">
                  <c:v>43487</c:v>
                </c:pt>
                <c:pt idx="479">
                  <c:v>43488</c:v>
                </c:pt>
                <c:pt idx="480">
                  <c:v>43489</c:v>
                </c:pt>
                <c:pt idx="481">
                  <c:v>43490</c:v>
                </c:pt>
                <c:pt idx="482">
                  <c:v>43491</c:v>
                </c:pt>
                <c:pt idx="483">
                  <c:v>43492</c:v>
                </c:pt>
                <c:pt idx="484">
                  <c:v>43493</c:v>
                </c:pt>
                <c:pt idx="485">
                  <c:v>43494</c:v>
                </c:pt>
                <c:pt idx="486">
                  <c:v>43495</c:v>
                </c:pt>
                <c:pt idx="487">
                  <c:v>43496</c:v>
                </c:pt>
                <c:pt idx="488">
                  <c:v>43497</c:v>
                </c:pt>
                <c:pt idx="489">
                  <c:v>43498</c:v>
                </c:pt>
                <c:pt idx="490">
                  <c:v>43499</c:v>
                </c:pt>
                <c:pt idx="491">
                  <c:v>43500</c:v>
                </c:pt>
                <c:pt idx="492">
                  <c:v>43501</c:v>
                </c:pt>
                <c:pt idx="493">
                  <c:v>43502</c:v>
                </c:pt>
                <c:pt idx="494">
                  <c:v>43503</c:v>
                </c:pt>
                <c:pt idx="495">
                  <c:v>43504</c:v>
                </c:pt>
                <c:pt idx="496">
                  <c:v>43505</c:v>
                </c:pt>
                <c:pt idx="497">
                  <c:v>43506</c:v>
                </c:pt>
                <c:pt idx="498">
                  <c:v>43507</c:v>
                </c:pt>
                <c:pt idx="499">
                  <c:v>43508</c:v>
                </c:pt>
                <c:pt idx="500">
                  <c:v>43509</c:v>
                </c:pt>
                <c:pt idx="501">
                  <c:v>43510</c:v>
                </c:pt>
                <c:pt idx="502">
                  <c:v>43511</c:v>
                </c:pt>
                <c:pt idx="503">
                  <c:v>43512</c:v>
                </c:pt>
                <c:pt idx="504">
                  <c:v>43513</c:v>
                </c:pt>
                <c:pt idx="505">
                  <c:v>43514</c:v>
                </c:pt>
                <c:pt idx="506">
                  <c:v>43515</c:v>
                </c:pt>
                <c:pt idx="507">
                  <c:v>43516</c:v>
                </c:pt>
                <c:pt idx="508">
                  <c:v>43517</c:v>
                </c:pt>
                <c:pt idx="509">
                  <c:v>43518</c:v>
                </c:pt>
                <c:pt idx="510">
                  <c:v>43519</c:v>
                </c:pt>
                <c:pt idx="511">
                  <c:v>43520</c:v>
                </c:pt>
                <c:pt idx="512">
                  <c:v>43521</c:v>
                </c:pt>
                <c:pt idx="513">
                  <c:v>43522</c:v>
                </c:pt>
                <c:pt idx="514">
                  <c:v>43523</c:v>
                </c:pt>
                <c:pt idx="515">
                  <c:v>43524</c:v>
                </c:pt>
                <c:pt idx="516">
                  <c:v>43525</c:v>
                </c:pt>
                <c:pt idx="517">
                  <c:v>43526</c:v>
                </c:pt>
                <c:pt idx="518">
                  <c:v>43527</c:v>
                </c:pt>
                <c:pt idx="519">
                  <c:v>43528</c:v>
                </c:pt>
                <c:pt idx="520">
                  <c:v>43529</c:v>
                </c:pt>
                <c:pt idx="521">
                  <c:v>43530</c:v>
                </c:pt>
                <c:pt idx="522">
                  <c:v>43531</c:v>
                </c:pt>
                <c:pt idx="523">
                  <c:v>43532</c:v>
                </c:pt>
                <c:pt idx="524">
                  <c:v>43533</c:v>
                </c:pt>
                <c:pt idx="525">
                  <c:v>43534</c:v>
                </c:pt>
                <c:pt idx="526">
                  <c:v>43535</c:v>
                </c:pt>
                <c:pt idx="527">
                  <c:v>43536</c:v>
                </c:pt>
                <c:pt idx="528">
                  <c:v>43537</c:v>
                </c:pt>
                <c:pt idx="529">
                  <c:v>43538</c:v>
                </c:pt>
                <c:pt idx="530">
                  <c:v>43539</c:v>
                </c:pt>
                <c:pt idx="531">
                  <c:v>43540</c:v>
                </c:pt>
                <c:pt idx="532">
                  <c:v>43541</c:v>
                </c:pt>
                <c:pt idx="533">
                  <c:v>43542</c:v>
                </c:pt>
                <c:pt idx="534">
                  <c:v>43543</c:v>
                </c:pt>
                <c:pt idx="535">
                  <c:v>43544</c:v>
                </c:pt>
                <c:pt idx="536">
                  <c:v>43545</c:v>
                </c:pt>
                <c:pt idx="537">
                  <c:v>43546</c:v>
                </c:pt>
                <c:pt idx="538">
                  <c:v>43547</c:v>
                </c:pt>
                <c:pt idx="539">
                  <c:v>43548</c:v>
                </c:pt>
                <c:pt idx="540">
                  <c:v>43549</c:v>
                </c:pt>
                <c:pt idx="541">
                  <c:v>43550</c:v>
                </c:pt>
                <c:pt idx="542">
                  <c:v>43551</c:v>
                </c:pt>
                <c:pt idx="543">
                  <c:v>43552</c:v>
                </c:pt>
                <c:pt idx="544">
                  <c:v>43553</c:v>
                </c:pt>
                <c:pt idx="545">
                  <c:v>43554</c:v>
                </c:pt>
                <c:pt idx="546">
                  <c:v>43555</c:v>
                </c:pt>
                <c:pt idx="547">
                  <c:v>43556</c:v>
                </c:pt>
                <c:pt idx="548">
                  <c:v>43557</c:v>
                </c:pt>
                <c:pt idx="549">
                  <c:v>43558</c:v>
                </c:pt>
                <c:pt idx="550">
                  <c:v>43559</c:v>
                </c:pt>
                <c:pt idx="551">
                  <c:v>43560</c:v>
                </c:pt>
                <c:pt idx="552">
                  <c:v>43561</c:v>
                </c:pt>
                <c:pt idx="553">
                  <c:v>43562</c:v>
                </c:pt>
                <c:pt idx="554">
                  <c:v>43563</c:v>
                </c:pt>
                <c:pt idx="555">
                  <c:v>43564</c:v>
                </c:pt>
                <c:pt idx="556">
                  <c:v>43565</c:v>
                </c:pt>
                <c:pt idx="557">
                  <c:v>43566</c:v>
                </c:pt>
                <c:pt idx="558">
                  <c:v>43567</c:v>
                </c:pt>
                <c:pt idx="559">
                  <c:v>43568</c:v>
                </c:pt>
                <c:pt idx="560">
                  <c:v>43569</c:v>
                </c:pt>
                <c:pt idx="561">
                  <c:v>43570</c:v>
                </c:pt>
                <c:pt idx="562">
                  <c:v>43571</c:v>
                </c:pt>
                <c:pt idx="563">
                  <c:v>43572</c:v>
                </c:pt>
                <c:pt idx="564">
                  <c:v>43573</c:v>
                </c:pt>
                <c:pt idx="565">
                  <c:v>43574</c:v>
                </c:pt>
                <c:pt idx="566">
                  <c:v>43575</c:v>
                </c:pt>
                <c:pt idx="567">
                  <c:v>43576</c:v>
                </c:pt>
                <c:pt idx="568">
                  <c:v>43577</c:v>
                </c:pt>
                <c:pt idx="569">
                  <c:v>43578</c:v>
                </c:pt>
                <c:pt idx="570">
                  <c:v>43579</c:v>
                </c:pt>
                <c:pt idx="571">
                  <c:v>43580</c:v>
                </c:pt>
                <c:pt idx="572">
                  <c:v>43581</c:v>
                </c:pt>
                <c:pt idx="573">
                  <c:v>43582</c:v>
                </c:pt>
                <c:pt idx="574">
                  <c:v>43583</c:v>
                </c:pt>
                <c:pt idx="575">
                  <c:v>43584</c:v>
                </c:pt>
                <c:pt idx="576">
                  <c:v>43585</c:v>
                </c:pt>
                <c:pt idx="577">
                  <c:v>43586</c:v>
                </c:pt>
                <c:pt idx="578">
                  <c:v>43587</c:v>
                </c:pt>
                <c:pt idx="579">
                  <c:v>43588</c:v>
                </c:pt>
                <c:pt idx="580">
                  <c:v>43589</c:v>
                </c:pt>
                <c:pt idx="581">
                  <c:v>43590</c:v>
                </c:pt>
                <c:pt idx="582">
                  <c:v>43591</c:v>
                </c:pt>
                <c:pt idx="583">
                  <c:v>43592</c:v>
                </c:pt>
                <c:pt idx="584">
                  <c:v>43593</c:v>
                </c:pt>
                <c:pt idx="585">
                  <c:v>43594</c:v>
                </c:pt>
                <c:pt idx="586">
                  <c:v>43595</c:v>
                </c:pt>
                <c:pt idx="587">
                  <c:v>43596</c:v>
                </c:pt>
                <c:pt idx="588">
                  <c:v>43597</c:v>
                </c:pt>
                <c:pt idx="589">
                  <c:v>43598</c:v>
                </c:pt>
                <c:pt idx="590">
                  <c:v>43599</c:v>
                </c:pt>
                <c:pt idx="591">
                  <c:v>43600</c:v>
                </c:pt>
                <c:pt idx="592">
                  <c:v>43601</c:v>
                </c:pt>
                <c:pt idx="593">
                  <c:v>43602</c:v>
                </c:pt>
                <c:pt idx="594">
                  <c:v>43603</c:v>
                </c:pt>
                <c:pt idx="595">
                  <c:v>43604</c:v>
                </c:pt>
                <c:pt idx="596">
                  <c:v>43605</c:v>
                </c:pt>
                <c:pt idx="597">
                  <c:v>43606</c:v>
                </c:pt>
                <c:pt idx="598">
                  <c:v>43607</c:v>
                </c:pt>
                <c:pt idx="599">
                  <c:v>43608</c:v>
                </c:pt>
                <c:pt idx="600">
                  <c:v>43609</c:v>
                </c:pt>
                <c:pt idx="601">
                  <c:v>43610</c:v>
                </c:pt>
                <c:pt idx="602">
                  <c:v>43611</c:v>
                </c:pt>
                <c:pt idx="603">
                  <c:v>43612</c:v>
                </c:pt>
                <c:pt idx="604">
                  <c:v>43613</c:v>
                </c:pt>
                <c:pt idx="605">
                  <c:v>43614</c:v>
                </c:pt>
                <c:pt idx="606">
                  <c:v>43615</c:v>
                </c:pt>
                <c:pt idx="607">
                  <c:v>43616</c:v>
                </c:pt>
                <c:pt idx="608">
                  <c:v>43617</c:v>
                </c:pt>
                <c:pt idx="609">
                  <c:v>43618</c:v>
                </c:pt>
                <c:pt idx="610">
                  <c:v>43619</c:v>
                </c:pt>
                <c:pt idx="611">
                  <c:v>43620</c:v>
                </c:pt>
                <c:pt idx="612">
                  <c:v>43621</c:v>
                </c:pt>
                <c:pt idx="613">
                  <c:v>43622</c:v>
                </c:pt>
                <c:pt idx="614">
                  <c:v>43623</c:v>
                </c:pt>
                <c:pt idx="615">
                  <c:v>43624</c:v>
                </c:pt>
                <c:pt idx="616">
                  <c:v>43625</c:v>
                </c:pt>
                <c:pt idx="617">
                  <c:v>43626</c:v>
                </c:pt>
                <c:pt idx="618">
                  <c:v>43627</c:v>
                </c:pt>
                <c:pt idx="619">
                  <c:v>43628</c:v>
                </c:pt>
                <c:pt idx="620">
                  <c:v>43629</c:v>
                </c:pt>
                <c:pt idx="621">
                  <c:v>43630</c:v>
                </c:pt>
                <c:pt idx="622">
                  <c:v>43631</c:v>
                </c:pt>
                <c:pt idx="623">
                  <c:v>43632</c:v>
                </c:pt>
                <c:pt idx="624">
                  <c:v>43633</c:v>
                </c:pt>
                <c:pt idx="625">
                  <c:v>43634</c:v>
                </c:pt>
                <c:pt idx="626">
                  <c:v>43635</c:v>
                </c:pt>
                <c:pt idx="627">
                  <c:v>43636</c:v>
                </c:pt>
                <c:pt idx="628">
                  <c:v>43637</c:v>
                </c:pt>
                <c:pt idx="629">
                  <c:v>43638</c:v>
                </c:pt>
                <c:pt idx="630">
                  <c:v>43639</c:v>
                </c:pt>
                <c:pt idx="631">
                  <c:v>43640</c:v>
                </c:pt>
                <c:pt idx="632">
                  <c:v>43641</c:v>
                </c:pt>
                <c:pt idx="633">
                  <c:v>43642</c:v>
                </c:pt>
                <c:pt idx="634">
                  <c:v>43643</c:v>
                </c:pt>
                <c:pt idx="635">
                  <c:v>43644</c:v>
                </c:pt>
                <c:pt idx="636">
                  <c:v>43645</c:v>
                </c:pt>
                <c:pt idx="637">
                  <c:v>43646</c:v>
                </c:pt>
                <c:pt idx="638">
                  <c:v>43647</c:v>
                </c:pt>
                <c:pt idx="639">
                  <c:v>43648</c:v>
                </c:pt>
                <c:pt idx="640">
                  <c:v>43649</c:v>
                </c:pt>
                <c:pt idx="641">
                  <c:v>43650</c:v>
                </c:pt>
                <c:pt idx="642">
                  <c:v>43651</c:v>
                </c:pt>
                <c:pt idx="643">
                  <c:v>43652</c:v>
                </c:pt>
                <c:pt idx="644">
                  <c:v>43653</c:v>
                </c:pt>
                <c:pt idx="645">
                  <c:v>43654</c:v>
                </c:pt>
                <c:pt idx="646">
                  <c:v>43655</c:v>
                </c:pt>
                <c:pt idx="647">
                  <c:v>43656</c:v>
                </c:pt>
                <c:pt idx="648">
                  <c:v>43657</c:v>
                </c:pt>
                <c:pt idx="649">
                  <c:v>43658</c:v>
                </c:pt>
                <c:pt idx="650">
                  <c:v>43659</c:v>
                </c:pt>
                <c:pt idx="651">
                  <c:v>43660</c:v>
                </c:pt>
                <c:pt idx="652">
                  <c:v>43661</c:v>
                </c:pt>
                <c:pt idx="653">
                  <c:v>43662</c:v>
                </c:pt>
                <c:pt idx="654">
                  <c:v>43663</c:v>
                </c:pt>
                <c:pt idx="655">
                  <c:v>43664</c:v>
                </c:pt>
                <c:pt idx="656">
                  <c:v>43665</c:v>
                </c:pt>
                <c:pt idx="657">
                  <c:v>43666</c:v>
                </c:pt>
                <c:pt idx="658">
                  <c:v>43667</c:v>
                </c:pt>
                <c:pt idx="659">
                  <c:v>43668</c:v>
                </c:pt>
                <c:pt idx="660">
                  <c:v>43669</c:v>
                </c:pt>
                <c:pt idx="661">
                  <c:v>43670</c:v>
                </c:pt>
                <c:pt idx="662">
                  <c:v>43671</c:v>
                </c:pt>
                <c:pt idx="663">
                  <c:v>43672</c:v>
                </c:pt>
                <c:pt idx="664">
                  <c:v>43673</c:v>
                </c:pt>
                <c:pt idx="665">
                  <c:v>43674</c:v>
                </c:pt>
                <c:pt idx="666">
                  <c:v>43675</c:v>
                </c:pt>
                <c:pt idx="667">
                  <c:v>43676</c:v>
                </c:pt>
                <c:pt idx="668">
                  <c:v>43677</c:v>
                </c:pt>
                <c:pt idx="669">
                  <c:v>43678</c:v>
                </c:pt>
                <c:pt idx="670">
                  <c:v>43679</c:v>
                </c:pt>
                <c:pt idx="671">
                  <c:v>43680</c:v>
                </c:pt>
                <c:pt idx="672">
                  <c:v>43681</c:v>
                </c:pt>
                <c:pt idx="673">
                  <c:v>43682</c:v>
                </c:pt>
                <c:pt idx="674">
                  <c:v>43683</c:v>
                </c:pt>
                <c:pt idx="675">
                  <c:v>43684</c:v>
                </c:pt>
                <c:pt idx="676">
                  <c:v>43685</c:v>
                </c:pt>
                <c:pt idx="677">
                  <c:v>43686</c:v>
                </c:pt>
                <c:pt idx="678">
                  <c:v>43687</c:v>
                </c:pt>
                <c:pt idx="679">
                  <c:v>43688</c:v>
                </c:pt>
                <c:pt idx="680">
                  <c:v>43689</c:v>
                </c:pt>
                <c:pt idx="681">
                  <c:v>43690</c:v>
                </c:pt>
                <c:pt idx="682">
                  <c:v>43691</c:v>
                </c:pt>
                <c:pt idx="683">
                  <c:v>43692</c:v>
                </c:pt>
                <c:pt idx="684">
                  <c:v>43693</c:v>
                </c:pt>
                <c:pt idx="685">
                  <c:v>43694</c:v>
                </c:pt>
                <c:pt idx="686">
                  <c:v>43695</c:v>
                </c:pt>
                <c:pt idx="687">
                  <c:v>43696</c:v>
                </c:pt>
                <c:pt idx="688">
                  <c:v>43697</c:v>
                </c:pt>
                <c:pt idx="689">
                  <c:v>43698</c:v>
                </c:pt>
                <c:pt idx="690">
                  <c:v>43699</c:v>
                </c:pt>
                <c:pt idx="691">
                  <c:v>43700</c:v>
                </c:pt>
                <c:pt idx="692">
                  <c:v>43701</c:v>
                </c:pt>
                <c:pt idx="693">
                  <c:v>43702</c:v>
                </c:pt>
                <c:pt idx="694">
                  <c:v>43703</c:v>
                </c:pt>
                <c:pt idx="695">
                  <c:v>43704</c:v>
                </c:pt>
                <c:pt idx="696">
                  <c:v>43705</c:v>
                </c:pt>
                <c:pt idx="697">
                  <c:v>43706</c:v>
                </c:pt>
                <c:pt idx="698">
                  <c:v>43707</c:v>
                </c:pt>
                <c:pt idx="699">
                  <c:v>43708</c:v>
                </c:pt>
                <c:pt idx="700">
                  <c:v>43709</c:v>
                </c:pt>
                <c:pt idx="701">
                  <c:v>43710</c:v>
                </c:pt>
                <c:pt idx="702">
                  <c:v>43711</c:v>
                </c:pt>
                <c:pt idx="703">
                  <c:v>43712</c:v>
                </c:pt>
                <c:pt idx="704">
                  <c:v>43713</c:v>
                </c:pt>
                <c:pt idx="705">
                  <c:v>43714</c:v>
                </c:pt>
                <c:pt idx="706">
                  <c:v>43715</c:v>
                </c:pt>
                <c:pt idx="707">
                  <c:v>43716</c:v>
                </c:pt>
                <c:pt idx="708">
                  <c:v>43717</c:v>
                </c:pt>
                <c:pt idx="709">
                  <c:v>43718</c:v>
                </c:pt>
                <c:pt idx="710">
                  <c:v>43719</c:v>
                </c:pt>
                <c:pt idx="711">
                  <c:v>43720</c:v>
                </c:pt>
                <c:pt idx="712">
                  <c:v>43721</c:v>
                </c:pt>
                <c:pt idx="713">
                  <c:v>43722</c:v>
                </c:pt>
                <c:pt idx="714">
                  <c:v>43723</c:v>
                </c:pt>
                <c:pt idx="715">
                  <c:v>43724</c:v>
                </c:pt>
                <c:pt idx="716">
                  <c:v>43725</c:v>
                </c:pt>
                <c:pt idx="717">
                  <c:v>43726</c:v>
                </c:pt>
                <c:pt idx="718">
                  <c:v>43727</c:v>
                </c:pt>
                <c:pt idx="719">
                  <c:v>43728</c:v>
                </c:pt>
                <c:pt idx="720">
                  <c:v>43729</c:v>
                </c:pt>
                <c:pt idx="721">
                  <c:v>43730</c:v>
                </c:pt>
                <c:pt idx="722">
                  <c:v>43731</c:v>
                </c:pt>
                <c:pt idx="723">
                  <c:v>43732</c:v>
                </c:pt>
                <c:pt idx="724">
                  <c:v>43733</c:v>
                </c:pt>
                <c:pt idx="725">
                  <c:v>43734</c:v>
                </c:pt>
                <c:pt idx="726">
                  <c:v>43735</c:v>
                </c:pt>
                <c:pt idx="727">
                  <c:v>43736</c:v>
                </c:pt>
                <c:pt idx="728">
                  <c:v>43737</c:v>
                </c:pt>
                <c:pt idx="729">
                  <c:v>43738</c:v>
                </c:pt>
              </c:numCache>
            </c:numRef>
          </c:cat>
          <c:val>
            <c:numRef>
              <c:f>'[1]ES-&gt;PT'!$R$3:$R$732</c:f>
              <c:numCache>
                <c:formatCode>General</c:formatCode>
                <c:ptCount val="730"/>
                <c:pt idx="0">
                  <c:v>101.69587199999999</c:v>
                </c:pt>
                <c:pt idx="1">
                  <c:v>101.69587199999999</c:v>
                </c:pt>
                <c:pt idx="2">
                  <c:v>101.69587199999999</c:v>
                </c:pt>
                <c:pt idx="3">
                  <c:v>101.69587199999999</c:v>
                </c:pt>
                <c:pt idx="4">
                  <c:v>101.69587199999999</c:v>
                </c:pt>
                <c:pt idx="5">
                  <c:v>101.69587199999999</c:v>
                </c:pt>
                <c:pt idx="6">
                  <c:v>101.69587199999999</c:v>
                </c:pt>
                <c:pt idx="7">
                  <c:v>101.69587199999999</c:v>
                </c:pt>
                <c:pt idx="8">
                  <c:v>101.69587199999999</c:v>
                </c:pt>
                <c:pt idx="9">
                  <c:v>101.69587199999999</c:v>
                </c:pt>
                <c:pt idx="10">
                  <c:v>101.69587199999999</c:v>
                </c:pt>
                <c:pt idx="11">
                  <c:v>101.69587199999999</c:v>
                </c:pt>
                <c:pt idx="12">
                  <c:v>101.69587199999999</c:v>
                </c:pt>
                <c:pt idx="13">
                  <c:v>101.69587199999999</c:v>
                </c:pt>
                <c:pt idx="14">
                  <c:v>101.69587199999999</c:v>
                </c:pt>
                <c:pt idx="15">
                  <c:v>101.69587199999999</c:v>
                </c:pt>
                <c:pt idx="16">
                  <c:v>101.69587199999999</c:v>
                </c:pt>
                <c:pt idx="17">
                  <c:v>101.69587199999999</c:v>
                </c:pt>
                <c:pt idx="18">
                  <c:v>101.69587199999999</c:v>
                </c:pt>
                <c:pt idx="19">
                  <c:v>101.69587199999999</c:v>
                </c:pt>
                <c:pt idx="20">
                  <c:v>101.69587199999999</c:v>
                </c:pt>
                <c:pt idx="21">
                  <c:v>101.69587199999999</c:v>
                </c:pt>
                <c:pt idx="22">
                  <c:v>101.69587199999999</c:v>
                </c:pt>
                <c:pt idx="23">
                  <c:v>101.69587199999999</c:v>
                </c:pt>
                <c:pt idx="24">
                  <c:v>101.69587199999999</c:v>
                </c:pt>
                <c:pt idx="25">
                  <c:v>101.69587199999999</c:v>
                </c:pt>
                <c:pt idx="26">
                  <c:v>101.69587199999999</c:v>
                </c:pt>
                <c:pt idx="27">
                  <c:v>101.69587199999999</c:v>
                </c:pt>
                <c:pt idx="28">
                  <c:v>101.69587199999999</c:v>
                </c:pt>
                <c:pt idx="29">
                  <c:v>101.69587199999999</c:v>
                </c:pt>
                <c:pt idx="30">
                  <c:v>101.69587199999999</c:v>
                </c:pt>
                <c:pt idx="31">
                  <c:v>101.69587199999999</c:v>
                </c:pt>
                <c:pt idx="32">
                  <c:v>101.69587199999999</c:v>
                </c:pt>
                <c:pt idx="33">
                  <c:v>101.69587199999999</c:v>
                </c:pt>
                <c:pt idx="34">
                  <c:v>101.69587199999999</c:v>
                </c:pt>
                <c:pt idx="35">
                  <c:v>101.69587199999999</c:v>
                </c:pt>
                <c:pt idx="36">
                  <c:v>101.69587199999999</c:v>
                </c:pt>
                <c:pt idx="37">
                  <c:v>101.69587199999999</c:v>
                </c:pt>
                <c:pt idx="38">
                  <c:v>101.69587199999999</c:v>
                </c:pt>
                <c:pt idx="39">
                  <c:v>101.69587199999999</c:v>
                </c:pt>
                <c:pt idx="40">
                  <c:v>101.69587199999999</c:v>
                </c:pt>
                <c:pt idx="41">
                  <c:v>101.69587199999999</c:v>
                </c:pt>
                <c:pt idx="42">
                  <c:v>101.69587199999999</c:v>
                </c:pt>
                <c:pt idx="43">
                  <c:v>101.69587199999999</c:v>
                </c:pt>
                <c:pt idx="44">
                  <c:v>101.69587199999999</c:v>
                </c:pt>
                <c:pt idx="45">
                  <c:v>101.69587199999999</c:v>
                </c:pt>
                <c:pt idx="46">
                  <c:v>101.69587199999999</c:v>
                </c:pt>
                <c:pt idx="47">
                  <c:v>101.69587199999999</c:v>
                </c:pt>
                <c:pt idx="48">
                  <c:v>101.69587199999999</c:v>
                </c:pt>
                <c:pt idx="49">
                  <c:v>101.69587199999999</c:v>
                </c:pt>
                <c:pt idx="50">
                  <c:v>101.69587199999999</c:v>
                </c:pt>
                <c:pt idx="51">
                  <c:v>101.69587199999999</c:v>
                </c:pt>
                <c:pt idx="52">
                  <c:v>101.69587199999999</c:v>
                </c:pt>
                <c:pt idx="53">
                  <c:v>101.69587199999999</c:v>
                </c:pt>
                <c:pt idx="54">
                  <c:v>101.69587199999999</c:v>
                </c:pt>
                <c:pt idx="55">
                  <c:v>101.69587199999999</c:v>
                </c:pt>
                <c:pt idx="56">
                  <c:v>101.69587199999999</c:v>
                </c:pt>
                <c:pt idx="57">
                  <c:v>101.69587199999999</c:v>
                </c:pt>
                <c:pt idx="58">
                  <c:v>101.69587199999999</c:v>
                </c:pt>
                <c:pt idx="59">
                  <c:v>101.69587199999999</c:v>
                </c:pt>
                <c:pt idx="60">
                  <c:v>101.69587199999999</c:v>
                </c:pt>
                <c:pt idx="61">
                  <c:v>101.69587199999999</c:v>
                </c:pt>
                <c:pt idx="62">
                  <c:v>101.69587199999999</c:v>
                </c:pt>
                <c:pt idx="63">
                  <c:v>101.69587199999999</c:v>
                </c:pt>
                <c:pt idx="64">
                  <c:v>101.69587199999999</c:v>
                </c:pt>
                <c:pt idx="65">
                  <c:v>101.69587199999999</c:v>
                </c:pt>
                <c:pt idx="66">
                  <c:v>101.69587199999999</c:v>
                </c:pt>
                <c:pt idx="67">
                  <c:v>101.69587199999999</c:v>
                </c:pt>
                <c:pt idx="68">
                  <c:v>101.69587199999999</c:v>
                </c:pt>
                <c:pt idx="69">
                  <c:v>101.69587199999999</c:v>
                </c:pt>
                <c:pt idx="70">
                  <c:v>101.69587199999999</c:v>
                </c:pt>
                <c:pt idx="71">
                  <c:v>101.69587199999999</c:v>
                </c:pt>
                <c:pt idx="72">
                  <c:v>101.69587199999999</c:v>
                </c:pt>
                <c:pt idx="73">
                  <c:v>101.69587199999999</c:v>
                </c:pt>
                <c:pt idx="74">
                  <c:v>101.69587199999999</c:v>
                </c:pt>
                <c:pt idx="75">
                  <c:v>101.69587199999999</c:v>
                </c:pt>
                <c:pt idx="76">
                  <c:v>101.69587199999999</c:v>
                </c:pt>
                <c:pt idx="77">
                  <c:v>101.69587199999999</c:v>
                </c:pt>
                <c:pt idx="78">
                  <c:v>101.69587199999999</c:v>
                </c:pt>
                <c:pt idx="79">
                  <c:v>101.69587199999999</c:v>
                </c:pt>
                <c:pt idx="80">
                  <c:v>101.69587199999999</c:v>
                </c:pt>
                <c:pt idx="81">
                  <c:v>101.69587199999999</c:v>
                </c:pt>
                <c:pt idx="82">
                  <c:v>101.69587199999999</c:v>
                </c:pt>
                <c:pt idx="83">
                  <c:v>101.69587199999999</c:v>
                </c:pt>
                <c:pt idx="84">
                  <c:v>101.69587199999999</c:v>
                </c:pt>
                <c:pt idx="85">
                  <c:v>101.69587199999999</c:v>
                </c:pt>
                <c:pt idx="86">
                  <c:v>101.69587199999999</c:v>
                </c:pt>
                <c:pt idx="87">
                  <c:v>101.69587199999999</c:v>
                </c:pt>
                <c:pt idx="88">
                  <c:v>101.69587199999999</c:v>
                </c:pt>
                <c:pt idx="89">
                  <c:v>101.69587199999999</c:v>
                </c:pt>
                <c:pt idx="90">
                  <c:v>101.69587199999999</c:v>
                </c:pt>
                <c:pt idx="91">
                  <c:v>101.69587199999999</c:v>
                </c:pt>
                <c:pt idx="92">
                  <c:v>101.69587199999999</c:v>
                </c:pt>
                <c:pt idx="93">
                  <c:v>101.69587199999999</c:v>
                </c:pt>
                <c:pt idx="94">
                  <c:v>101.69587199999999</c:v>
                </c:pt>
                <c:pt idx="95">
                  <c:v>101.69587199999999</c:v>
                </c:pt>
                <c:pt idx="96">
                  <c:v>101.69587199999999</c:v>
                </c:pt>
                <c:pt idx="97">
                  <c:v>101.69587199999999</c:v>
                </c:pt>
                <c:pt idx="98">
                  <c:v>101.69587199999999</c:v>
                </c:pt>
                <c:pt idx="99">
                  <c:v>101.69587199999999</c:v>
                </c:pt>
                <c:pt idx="100">
                  <c:v>101.69587199999999</c:v>
                </c:pt>
                <c:pt idx="101">
                  <c:v>101.69587199999999</c:v>
                </c:pt>
                <c:pt idx="102">
                  <c:v>101.69587199999999</c:v>
                </c:pt>
                <c:pt idx="103">
                  <c:v>101.69587199999999</c:v>
                </c:pt>
                <c:pt idx="104">
                  <c:v>101.69587199999999</c:v>
                </c:pt>
                <c:pt idx="105">
                  <c:v>101.69587199999999</c:v>
                </c:pt>
                <c:pt idx="106">
                  <c:v>101.69587199999999</c:v>
                </c:pt>
                <c:pt idx="107">
                  <c:v>101.69587199999999</c:v>
                </c:pt>
                <c:pt idx="108">
                  <c:v>101.69587199999999</c:v>
                </c:pt>
                <c:pt idx="109">
                  <c:v>101.69587199999999</c:v>
                </c:pt>
                <c:pt idx="110">
                  <c:v>101.69587199999999</c:v>
                </c:pt>
                <c:pt idx="111">
                  <c:v>101.69587199999999</c:v>
                </c:pt>
                <c:pt idx="112">
                  <c:v>101.69587199999999</c:v>
                </c:pt>
                <c:pt idx="113">
                  <c:v>101.69587199999999</c:v>
                </c:pt>
                <c:pt idx="114">
                  <c:v>101.69587199999999</c:v>
                </c:pt>
                <c:pt idx="115">
                  <c:v>101.69587199999999</c:v>
                </c:pt>
                <c:pt idx="116">
                  <c:v>101.69587199999999</c:v>
                </c:pt>
                <c:pt idx="117">
                  <c:v>101.69587199999999</c:v>
                </c:pt>
                <c:pt idx="118">
                  <c:v>101.69587199999999</c:v>
                </c:pt>
                <c:pt idx="119">
                  <c:v>101.69587199999999</c:v>
                </c:pt>
                <c:pt idx="120">
                  <c:v>101.69587199999999</c:v>
                </c:pt>
                <c:pt idx="121">
                  <c:v>101.69587199999999</c:v>
                </c:pt>
                <c:pt idx="122">
                  <c:v>101.69587199999999</c:v>
                </c:pt>
                <c:pt idx="123">
                  <c:v>101.69587199999999</c:v>
                </c:pt>
                <c:pt idx="124">
                  <c:v>101.69587199999999</c:v>
                </c:pt>
                <c:pt idx="125">
                  <c:v>101.69587199999999</c:v>
                </c:pt>
                <c:pt idx="126">
                  <c:v>101.69587199999999</c:v>
                </c:pt>
                <c:pt idx="127">
                  <c:v>101.69587199999999</c:v>
                </c:pt>
                <c:pt idx="128">
                  <c:v>101.69587199999999</c:v>
                </c:pt>
                <c:pt idx="129">
                  <c:v>101.69587199999999</c:v>
                </c:pt>
                <c:pt idx="130">
                  <c:v>101.69587199999999</c:v>
                </c:pt>
                <c:pt idx="131">
                  <c:v>101.69587199999999</c:v>
                </c:pt>
                <c:pt idx="132">
                  <c:v>101.69587199999999</c:v>
                </c:pt>
                <c:pt idx="133">
                  <c:v>101.69587199999999</c:v>
                </c:pt>
                <c:pt idx="134">
                  <c:v>101.69587199999999</c:v>
                </c:pt>
                <c:pt idx="135">
                  <c:v>101.69587199999999</c:v>
                </c:pt>
                <c:pt idx="136">
                  <c:v>101.69587199999999</c:v>
                </c:pt>
                <c:pt idx="137">
                  <c:v>101.69587199999999</c:v>
                </c:pt>
                <c:pt idx="138">
                  <c:v>101.69587199999999</c:v>
                </c:pt>
                <c:pt idx="139">
                  <c:v>101.69587199999999</c:v>
                </c:pt>
                <c:pt idx="140">
                  <c:v>101.69587199999999</c:v>
                </c:pt>
                <c:pt idx="141">
                  <c:v>101.69587199999999</c:v>
                </c:pt>
                <c:pt idx="142">
                  <c:v>101.69587199999999</c:v>
                </c:pt>
                <c:pt idx="143">
                  <c:v>101.69587199999999</c:v>
                </c:pt>
                <c:pt idx="144">
                  <c:v>101.69587199999999</c:v>
                </c:pt>
                <c:pt idx="145">
                  <c:v>101.69587199999999</c:v>
                </c:pt>
                <c:pt idx="146">
                  <c:v>101.69587199999999</c:v>
                </c:pt>
                <c:pt idx="147">
                  <c:v>101.69587199999999</c:v>
                </c:pt>
                <c:pt idx="148">
                  <c:v>101.69587199999999</c:v>
                </c:pt>
                <c:pt idx="149">
                  <c:v>101.69587199999999</c:v>
                </c:pt>
                <c:pt idx="150">
                  <c:v>101.69587199999999</c:v>
                </c:pt>
                <c:pt idx="151">
                  <c:v>101.69587199999999</c:v>
                </c:pt>
                <c:pt idx="152">
                  <c:v>101.69587199999999</c:v>
                </c:pt>
                <c:pt idx="153">
                  <c:v>101.69587199999999</c:v>
                </c:pt>
                <c:pt idx="154">
                  <c:v>101.69587199999999</c:v>
                </c:pt>
                <c:pt idx="155">
                  <c:v>101.69587199999999</c:v>
                </c:pt>
                <c:pt idx="156">
                  <c:v>101.69587199999999</c:v>
                </c:pt>
                <c:pt idx="157">
                  <c:v>101.69587199999999</c:v>
                </c:pt>
                <c:pt idx="158">
                  <c:v>101.69587199999999</c:v>
                </c:pt>
                <c:pt idx="159">
                  <c:v>101.69587199999999</c:v>
                </c:pt>
                <c:pt idx="160">
                  <c:v>101.69587199999999</c:v>
                </c:pt>
                <c:pt idx="161">
                  <c:v>101.69587199999999</c:v>
                </c:pt>
                <c:pt idx="162">
                  <c:v>101.69587199999999</c:v>
                </c:pt>
                <c:pt idx="163">
                  <c:v>101.69587199999999</c:v>
                </c:pt>
                <c:pt idx="164">
                  <c:v>101.69587199999999</c:v>
                </c:pt>
                <c:pt idx="165">
                  <c:v>101.69587199999999</c:v>
                </c:pt>
                <c:pt idx="166">
                  <c:v>101.69587199999999</c:v>
                </c:pt>
                <c:pt idx="167">
                  <c:v>101.69587199999999</c:v>
                </c:pt>
                <c:pt idx="168">
                  <c:v>101.69587199999999</c:v>
                </c:pt>
                <c:pt idx="169">
                  <c:v>101.69587199999999</c:v>
                </c:pt>
                <c:pt idx="170">
                  <c:v>101.69587199999999</c:v>
                </c:pt>
                <c:pt idx="171">
                  <c:v>101.69587199999999</c:v>
                </c:pt>
                <c:pt idx="172">
                  <c:v>101.69587199999999</c:v>
                </c:pt>
                <c:pt idx="173">
                  <c:v>101.69587199999999</c:v>
                </c:pt>
                <c:pt idx="174">
                  <c:v>101.69587199999999</c:v>
                </c:pt>
                <c:pt idx="175">
                  <c:v>101.69587199999999</c:v>
                </c:pt>
                <c:pt idx="176">
                  <c:v>101.69587199999999</c:v>
                </c:pt>
                <c:pt idx="177">
                  <c:v>101.69587199999999</c:v>
                </c:pt>
                <c:pt idx="178">
                  <c:v>101.69587199999999</c:v>
                </c:pt>
                <c:pt idx="179">
                  <c:v>101.69587199999999</c:v>
                </c:pt>
                <c:pt idx="180">
                  <c:v>101.69587199999999</c:v>
                </c:pt>
                <c:pt idx="181">
                  <c:v>101.69587199999999</c:v>
                </c:pt>
                <c:pt idx="182">
                  <c:v>101.69587199999999</c:v>
                </c:pt>
                <c:pt idx="183">
                  <c:v>101.69587199999999</c:v>
                </c:pt>
                <c:pt idx="184">
                  <c:v>101.69587199999999</c:v>
                </c:pt>
                <c:pt idx="185">
                  <c:v>101.69587199999999</c:v>
                </c:pt>
                <c:pt idx="186">
                  <c:v>101.69587199999999</c:v>
                </c:pt>
                <c:pt idx="187">
                  <c:v>101.69587199999999</c:v>
                </c:pt>
                <c:pt idx="188">
                  <c:v>101.69587199999999</c:v>
                </c:pt>
                <c:pt idx="189">
                  <c:v>101.69587199999999</c:v>
                </c:pt>
                <c:pt idx="190">
                  <c:v>101.69587199999999</c:v>
                </c:pt>
                <c:pt idx="191">
                  <c:v>101.69587199999999</c:v>
                </c:pt>
                <c:pt idx="192">
                  <c:v>101.69587199999999</c:v>
                </c:pt>
                <c:pt idx="193">
                  <c:v>101.69587199999999</c:v>
                </c:pt>
                <c:pt idx="194">
                  <c:v>101.69587199999999</c:v>
                </c:pt>
                <c:pt idx="195">
                  <c:v>101.69587199999999</c:v>
                </c:pt>
                <c:pt idx="196">
                  <c:v>101.69587199999999</c:v>
                </c:pt>
                <c:pt idx="197">
                  <c:v>101.69587199999999</c:v>
                </c:pt>
                <c:pt idx="198">
                  <c:v>101.69587199999999</c:v>
                </c:pt>
                <c:pt idx="199">
                  <c:v>101.69587199999999</c:v>
                </c:pt>
                <c:pt idx="200">
                  <c:v>101.69587199999999</c:v>
                </c:pt>
                <c:pt idx="201">
                  <c:v>101.69587199999999</c:v>
                </c:pt>
                <c:pt idx="202">
                  <c:v>101.69587199999999</c:v>
                </c:pt>
                <c:pt idx="203">
                  <c:v>101.69587199999999</c:v>
                </c:pt>
                <c:pt idx="204">
                  <c:v>101.69587199999999</c:v>
                </c:pt>
                <c:pt idx="205">
                  <c:v>101.69587199999999</c:v>
                </c:pt>
                <c:pt idx="206">
                  <c:v>101.69587199999999</c:v>
                </c:pt>
                <c:pt idx="207">
                  <c:v>101.69587199999999</c:v>
                </c:pt>
                <c:pt idx="208">
                  <c:v>101.69587199999999</c:v>
                </c:pt>
                <c:pt idx="209">
                  <c:v>101.69587199999999</c:v>
                </c:pt>
                <c:pt idx="210">
                  <c:v>101.69587199999999</c:v>
                </c:pt>
                <c:pt idx="211">
                  <c:v>101.69587199999999</c:v>
                </c:pt>
                <c:pt idx="212">
                  <c:v>101.69587199999999</c:v>
                </c:pt>
                <c:pt idx="213">
                  <c:v>101.69587199999999</c:v>
                </c:pt>
                <c:pt idx="214">
                  <c:v>101.69587199999999</c:v>
                </c:pt>
                <c:pt idx="215">
                  <c:v>101.69587199999999</c:v>
                </c:pt>
                <c:pt idx="216">
                  <c:v>101.69587199999999</c:v>
                </c:pt>
                <c:pt idx="217">
                  <c:v>101.69587199999999</c:v>
                </c:pt>
                <c:pt idx="218">
                  <c:v>101.69587199999999</c:v>
                </c:pt>
                <c:pt idx="219">
                  <c:v>101.69587199999999</c:v>
                </c:pt>
                <c:pt idx="220">
                  <c:v>101.69587199999999</c:v>
                </c:pt>
                <c:pt idx="221">
                  <c:v>101.69587199999999</c:v>
                </c:pt>
                <c:pt idx="222">
                  <c:v>101.69587199999999</c:v>
                </c:pt>
                <c:pt idx="223">
                  <c:v>101.69587199999999</c:v>
                </c:pt>
                <c:pt idx="224">
                  <c:v>101.69587199999999</c:v>
                </c:pt>
                <c:pt idx="225">
                  <c:v>101.69587199999999</c:v>
                </c:pt>
                <c:pt idx="226">
                  <c:v>101.69587199999999</c:v>
                </c:pt>
                <c:pt idx="227">
                  <c:v>101.69587199999999</c:v>
                </c:pt>
                <c:pt idx="228">
                  <c:v>101.69587199999999</c:v>
                </c:pt>
                <c:pt idx="229">
                  <c:v>101.69587199999999</c:v>
                </c:pt>
                <c:pt idx="230">
                  <c:v>101.69587199999999</c:v>
                </c:pt>
                <c:pt idx="231">
                  <c:v>101.69587199999999</c:v>
                </c:pt>
                <c:pt idx="232">
                  <c:v>101.69587199999999</c:v>
                </c:pt>
                <c:pt idx="233">
                  <c:v>101.69587199999999</c:v>
                </c:pt>
                <c:pt idx="234">
                  <c:v>101.69587199999999</c:v>
                </c:pt>
                <c:pt idx="235">
                  <c:v>101.69587199999999</c:v>
                </c:pt>
                <c:pt idx="236">
                  <c:v>101.69587199999999</c:v>
                </c:pt>
                <c:pt idx="237">
                  <c:v>101.69587199999999</c:v>
                </c:pt>
                <c:pt idx="238">
                  <c:v>101.69587199999999</c:v>
                </c:pt>
                <c:pt idx="239">
                  <c:v>101.69587199999999</c:v>
                </c:pt>
                <c:pt idx="240">
                  <c:v>101.69587199999999</c:v>
                </c:pt>
                <c:pt idx="241">
                  <c:v>101.69587199999999</c:v>
                </c:pt>
                <c:pt idx="242">
                  <c:v>101.69587199999999</c:v>
                </c:pt>
                <c:pt idx="243">
                  <c:v>101.69587199999999</c:v>
                </c:pt>
                <c:pt idx="244">
                  <c:v>101.69587199999999</c:v>
                </c:pt>
                <c:pt idx="245">
                  <c:v>101.69587199999999</c:v>
                </c:pt>
                <c:pt idx="246">
                  <c:v>101.69587199999999</c:v>
                </c:pt>
                <c:pt idx="247">
                  <c:v>101.69587199999999</c:v>
                </c:pt>
                <c:pt idx="248">
                  <c:v>101.69587199999999</c:v>
                </c:pt>
                <c:pt idx="249">
                  <c:v>101.69587199999999</c:v>
                </c:pt>
                <c:pt idx="250">
                  <c:v>101.69587199999999</c:v>
                </c:pt>
                <c:pt idx="251">
                  <c:v>101.69587199999999</c:v>
                </c:pt>
                <c:pt idx="252">
                  <c:v>101.69587199999999</c:v>
                </c:pt>
                <c:pt idx="253">
                  <c:v>101.69587199999999</c:v>
                </c:pt>
                <c:pt idx="254">
                  <c:v>101.69587199999999</c:v>
                </c:pt>
                <c:pt idx="255">
                  <c:v>101.69587199999999</c:v>
                </c:pt>
                <c:pt idx="256">
                  <c:v>101.69587199999999</c:v>
                </c:pt>
                <c:pt idx="257">
                  <c:v>101.69587199999999</c:v>
                </c:pt>
                <c:pt idx="258">
                  <c:v>101.69587199999999</c:v>
                </c:pt>
                <c:pt idx="259">
                  <c:v>101.69587199999999</c:v>
                </c:pt>
                <c:pt idx="260">
                  <c:v>101.69587199999999</c:v>
                </c:pt>
                <c:pt idx="261">
                  <c:v>101.69587199999999</c:v>
                </c:pt>
                <c:pt idx="262">
                  <c:v>101.69587199999999</c:v>
                </c:pt>
                <c:pt idx="263">
                  <c:v>101.69587199999999</c:v>
                </c:pt>
                <c:pt idx="264">
                  <c:v>101.69587199999999</c:v>
                </c:pt>
                <c:pt idx="265">
                  <c:v>101.69587199999999</c:v>
                </c:pt>
                <c:pt idx="266">
                  <c:v>101.69587199999999</c:v>
                </c:pt>
                <c:pt idx="267">
                  <c:v>101.69587199999999</c:v>
                </c:pt>
                <c:pt idx="268">
                  <c:v>101.69587199999999</c:v>
                </c:pt>
                <c:pt idx="269">
                  <c:v>101.69587199999999</c:v>
                </c:pt>
                <c:pt idx="270">
                  <c:v>101.69587199999999</c:v>
                </c:pt>
                <c:pt idx="271">
                  <c:v>101.69587199999999</c:v>
                </c:pt>
                <c:pt idx="272">
                  <c:v>101.69587199999999</c:v>
                </c:pt>
                <c:pt idx="273">
                  <c:v>101.69587199999999</c:v>
                </c:pt>
                <c:pt idx="274">
                  <c:v>101.69587199999999</c:v>
                </c:pt>
                <c:pt idx="275">
                  <c:v>101.69587199999999</c:v>
                </c:pt>
                <c:pt idx="276">
                  <c:v>101.69587199999999</c:v>
                </c:pt>
                <c:pt idx="277">
                  <c:v>101.69587199999999</c:v>
                </c:pt>
                <c:pt idx="278">
                  <c:v>101.69587199999999</c:v>
                </c:pt>
                <c:pt idx="279">
                  <c:v>101.69587199999999</c:v>
                </c:pt>
                <c:pt idx="280">
                  <c:v>101.69587199999999</c:v>
                </c:pt>
                <c:pt idx="281">
                  <c:v>101.69587199999999</c:v>
                </c:pt>
                <c:pt idx="282">
                  <c:v>101.69587199999999</c:v>
                </c:pt>
                <c:pt idx="283">
                  <c:v>101.69587199999999</c:v>
                </c:pt>
                <c:pt idx="284">
                  <c:v>101.69587199999999</c:v>
                </c:pt>
                <c:pt idx="285">
                  <c:v>101.69587199999999</c:v>
                </c:pt>
                <c:pt idx="286">
                  <c:v>101.69587199999999</c:v>
                </c:pt>
                <c:pt idx="287">
                  <c:v>101.69587199999999</c:v>
                </c:pt>
                <c:pt idx="288">
                  <c:v>101.69587199999999</c:v>
                </c:pt>
                <c:pt idx="289">
                  <c:v>101.69587199999999</c:v>
                </c:pt>
                <c:pt idx="290">
                  <c:v>101.69587199999999</c:v>
                </c:pt>
                <c:pt idx="291">
                  <c:v>101.69587199999999</c:v>
                </c:pt>
                <c:pt idx="292">
                  <c:v>101.69587199999999</c:v>
                </c:pt>
                <c:pt idx="293">
                  <c:v>101.69587199999999</c:v>
                </c:pt>
                <c:pt idx="294">
                  <c:v>101.69587199999999</c:v>
                </c:pt>
                <c:pt idx="295">
                  <c:v>101.69587199999999</c:v>
                </c:pt>
                <c:pt idx="296">
                  <c:v>101.69587199999999</c:v>
                </c:pt>
                <c:pt idx="297">
                  <c:v>101.69587199999999</c:v>
                </c:pt>
                <c:pt idx="298">
                  <c:v>101.69587199999999</c:v>
                </c:pt>
                <c:pt idx="299">
                  <c:v>101.69587199999999</c:v>
                </c:pt>
                <c:pt idx="300">
                  <c:v>101.69587199999999</c:v>
                </c:pt>
                <c:pt idx="301">
                  <c:v>101.69587199999999</c:v>
                </c:pt>
                <c:pt idx="302">
                  <c:v>101.69587199999999</c:v>
                </c:pt>
                <c:pt idx="303">
                  <c:v>101.69587199999999</c:v>
                </c:pt>
                <c:pt idx="304">
                  <c:v>101.69587199999999</c:v>
                </c:pt>
                <c:pt idx="305">
                  <c:v>101.69587199999999</c:v>
                </c:pt>
                <c:pt idx="306">
                  <c:v>101.69587199999999</c:v>
                </c:pt>
                <c:pt idx="307">
                  <c:v>101.69587199999999</c:v>
                </c:pt>
                <c:pt idx="308">
                  <c:v>101.69587199999999</c:v>
                </c:pt>
                <c:pt idx="309">
                  <c:v>101.69587199999999</c:v>
                </c:pt>
                <c:pt idx="310">
                  <c:v>101.69587199999999</c:v>
                </c:pt>
                <c:pt idx="311">
                  <c:v>101.69587199999999</c:v>
                </c:pt>
                <c:pt idx="312">
                  <c:v>101.69587199999999</c:v>
                </c:pt>
                <c:pt idx="313">
                  <c:v>101.69587199999999</c:v>
                </c:pt>
                <c:pt idx="314">
                  <c:v>101.69587199999999</c:v>
                </c:pt>
                <c:pt idx="315">
                  <c:v>101.69587199999999</c:v>
                </c:pt>
                <c:pt idx="316">
                  <c:v>101.69587199999999</c:v>
                </c:pt>
                <c:pt idx="317">
                  <c:v>101.69587199999999</c:v>
                </c:pt>
                <c:pt idx="318">
                  <c:v>101.69587199999999</c:v>
                </c:pt>
                <c:pt idx="319">
                  <c:v>101.69587199999999</c:v>
                </c:pt>
                <c:pt idx="320">
                  <c:v>101.69587199999999</c:v>
                </c:pt>
                <c:pt idx="321">
                  <c:v>101.69587199999999</c:v>
                </c:pt>
                <c:pt idx="322">
                  <c:v>101.69587199999999</c:v>
                </c:pt>
                <c:pt idx="323">
                  <c:v>101.69587199999999</c:v>
                </c:pt>
                <c:pt idx="324">
                  <c:v>101.69587199999999</c:v>
                </c:pt>
                <c:pt idx="325">
                  <c:v>101.69587199999999</c:v>
                </c:pt>
                <c:pt idx="326">
                  <c:v>101.69587199999999</c:v>
                </c:pt>
                <c:pt idx="327">
                  <c:v>101.69587199999999</c:v>
                </c:pt>
                <c:pt idx="328">
                  <c:v>101.69587199999999</c:v>
                </c:pt>
                <c:pt idx="329">
                  <c:v>101.69587199999999</c:v>
                </c:pt>
                <c:pt idx="330">
                  <c:v>101.69587199999999</c:v>
                </c:pt>
                <c:pt idx="331">
                  <c:v>101.69587199999999</c:v>
                </c:pt>
                <c:pt idx="332">
                  <c:v>101.69587199999999</c:v>
                </c:pt>
                <c:pt idx="333">
                  <c:v>101.69587199999999</c:v>
                </c:pt>
                <c:pt idx="334">
                  <c:v>101.69587199999999</c:v>
                </c:pt>
                <c:pt idx="335">
                  <c:v>101.69587199999999</c:v>
                </c:pt>
                <c:pt idx="336">
                  <c:v>101.69587199999999</c:v>
                </c:pt>
                <c:pt idx="337">
                  <c:v>101.69587199999999</c:v>
                </c:pt>
                <c:pt idx="338">
                  <c:v>101.69587199999999</c:v>
                </c:pt>
                <c:pt idx="339">
                  <c:v>101.69587199999999</c:v>
                </c:pt>
                <c:pt idx="340">
                  <c:v>101.69587199999999</c:v>
                </c:pt>
                <c:pt idx="341">
                  <c:v>101.69587199999999</c:v>
                </c:pt>
                <c:pt idx="342">
                  <c:v>101.69587199999999</c:v>
                </c:pt>
                <c:pt idx="343">
                  <c:v>101.69587199999999</c:v>
                </c:pt>
                <c:pt idx="344">
                  <c:v>101.69587199999999</c:v>
                </c:pt>
                <c:pt idx="345">
                  <c:v>101.69587199999999</c:v>
                </c:pt>
                <c:pt idx="346">
                  <c:v>101.69587199999999</c:v>
                </c:pt>
                <c:pt idx="347">
                  <c:v>101.69587199999999</c:v>
                </c:pt>
                <c:pt idx="348">
                  <c:v>101.69587199999999</c:v>
                </c:pt>
                <c:pt idx="349">
                  <c:v>101.69587199999999</c:v>
                </c:pt>
                <c:pt idx="350">
                  <c:v>101.69587199999999</c:v>
                </c:pt>
                <c:pt idx="351">
                  <c:v>101.69587199999999</c:v>
                </c:pt>
                <c:pt idx="352">
                  <c:v>101.69587199999999</c:v>
                </c:pt>
                <c:pt idx="353">
                  <c:v>101.69587199999999</c:v>
                </c:pt>
                <c:pt idx="354">
                  <c:v>101.69587199999999</c:v>
                </c:pt>
                <c:pt idx="355">
                  <c:v>101.69587199999999</c:v>
                </c:pt>
                <c:pt idx="356">
                  <c:v>101.69587199999999</c:v>
                </c:pt>
                <c:pt idx="357">
                  <c:v>101.69587199999999</c:v>
                </c:pt>
                <c:pt idx="358">
                  <c:v>101.69587199999999</c:v>
                </c:pt>
                <c:pt idx="359">
                  <c:v>101.69587199999999</c:v>
                </c:pt>
                <c:pt idx="360">
                  <c:v>101.69587199999999</c:v>
                </c:pt>
                <c:pt idx="361">
                  <c:v>101.69587199999999</c:v>
                </c:pt>
                <c:pt idx="362">
                  <c:v>101.69587199999999</c:v>
                </c:pt>
                <c:pt idx="363">
                  <c:v>101.69587199999999</c:v>
                </c:pt>
                <c:pt idx="364">
                  <c:v>101.69587199999999</c:v>
                </c:pt>
                <c:pt idx="365">
                  <c:v>92.40573599999999</c:v>
                </c:pt>
                <c:pt idx="366">
                  <c:v>92.40573599999999</c:v>
                </c:pt>
                <c:pt idx="367">
                  <c:v>92.40573599999999</c:v>
                </c:pt>
                <c:pt idx="368">
                  <c:v>92.40573599999999</c:v>
                </c:pt>
                <c:pt idx="369">
                  <c:v>92.40573599999999</c:v>
                </c:pt>
                <c:pt idx="370">
                  <c:v>92.40573599999999</c:v>
                </c:pt>
                <c:pt idx="371">
                  <c:v>92.40573599999999</c:v>
                </c:pt>
                <c:pt idx="372">
                  <c:v>92.40573599999999</c:v>
                </c:pt>
                <c:pt idx="373">
                  <c:v>92.40573599999999</c:v>
                </c:pt>
                <c:pt idx="374">
                  <c:v>92.40573599999999</c:v>
                </c:pt>
                <c:pt idx="375">
                  <c:v>92.40573599999999</c:v>
                </c:pt>
                <c:pt idx="376">
                  <c:v>92.40573599999999</c:v>
                </c:pt>
                <c:pt idx="377">
                  <c:v>92.40573599999999</c:v>
                </c:pt>
                <c:pt idx="378">
                  <c:v>92.40573599999999</c:v>
                </c:pt>
                <c:pt idx="379">
                  <c:v>92.40573599999999</c:v>
                </c:pt>
                <c:pt idx="380">
                  <c:v>92.40573599999999</c:v>
                </c:pt>
                <c:pt idx="381">
                  <c:v>92.40573599999999</c:v>
                </c:pt>
                <c:pt idx="382">
                  <c:v>92.40573599999999</c:v>
                </c:pt>
                <c:pt idx="383">
                  <c:v>92.40573599999999</c:v>
                </c:pt>
                <c:pt idx="384">
                  <c:v>92.40573599999999</c:v>
                </c:pt>
                <c:pt idx="385">
                  <c:v>92.40573599999999</c:v>
                </c:pt>
                <c:pt idx="386">
                  <c:v>92.40573599999999</c:v>
                </c:pt>
                <c:pt idx="387">
                  <c:v>92.40573599999999</c:v>
                </c:pt>
                <c:pt idx="388">
                  <c:v>92.40573599999999</c:v>
                </c:pt>
                <c:pt idx="389">
                  <c:v>92.40573599999999</c:v>
                </c:pt>
                <c:pt idx="390">
                  <c:v>92.40573599999999</c:v>
                </c:pt>
                <c:pt idx="391">
                  <c:v>92.40573599999999</c:v>
                </c:pt>
                <c:pt idx="392">
                  <c:v>92.40573599999999</c:v>
                </c:pt>
                <c:pt idx="393">
                  <c:v>92.40573599999999</c:v>
                </c:pt>
                <c:pt idx="394">
                  <c:v>92.40573599999999</c:v>
                </c:pt>
                <c:pt idx="395">
                  <c:v>92.40573599999999</c:v>
                </c:pt>
                <c:pt idx="396">
                  <c:v>92.40573599999999</c:v>
                </c:pt>
                <c:pt idx="397">
                  <c:v>92.40573599999999</c:v>
                </c:pt>
                <c:pt idx="398">
                  <c:v>92.40573599999999</c:v>
                </c:pt>
                <c:pt idx="399">
                  <c:v>92.40573599999999</c:v>
                </c:pt>
                <c:pt idx="400">
                  <c:v>92.40573599999999</c:v>
                </c:pt>
                <c:pt idx="401">
                  <c:v>92.40573599999999</c:v>
                </c:pt>
                <c:pt idx="402">
                  <c:v>92.40573599999999</c:v>
                </c:pt>
                <c:pt idx="403">
                  <c:v>92.40573599999999</c:v>
                </c:pt>
                <c:pt idx="404">
                  <c:v>92.40573599999999</c:v>
                </c:pt>
                <c:pt idx="405">
                  <c:v>92.40573599999999</c:v>
                </c:pt>
                <c:pt idx="406">
                  <c:v>92.40573599999999</c:v>
                </c:pt>
                <c:pt idx="407">
                  <c:v>92.40573599999999</c:v>
                </c:pt>
                <c:pt idx="408">
                  <c:v>92.40573599999999</c:v>
                </c:pt>
                <c:pt idx="409">
                  <c:v>92.40573599999999</c:v>
                </c:pt>
                <c:pt idx="410">
                  <c:v>92.40573599999999</c:v>
                </c:pt>
                <c:pt idx="411">
                  <c:v>92.40573599999999</c:v>
                </c:pt>
                <c:pt idx="412">
                  <c:v>92.40573599999999</c:v>
                </c:pt>
                <c:pt idx="413">
                  <c:v>92.40573599999999</c:v>
                </c:pt>
                <c:pt idx="414">
                  <c:v>92.40573599999999</c:v>
                </c:pt>
                <c:pt idx="415">
                  <c:v>92.40573599999999</c:v>
                </c:pt>
                <c:pt idx="416">
                  <c:v>92.40573599999999</c:v>
                </c:pt>
                <c:pt idx="417">
                  <c:v>92.40573599999999</c:v>
                </c:pt>
                <c:pt idx="418">
                  <c:v>92.40573599999999</c:v>
                </c:pt>
                <c:pt idx="419">
                  <c:v>92.40573599999999</c:v>
                </c:pt>
                <c:pt idx="420">
                  <c:v>92.40573599999999</c:v>
                </c:pt>
                <c:pt idx="421">
                  <c:v>92.40573599999999</c:v>
                </c:pt>
                <c:pt idx="422">
                  <c:v>92.40573599999999</c:v>
                </c:pt>
                <c:pt idx="423">
                  <c:v>92.40573599999999</c:v>
                </c:pt>
                <c:pt idx="424">
                  <c:v>92.40573599999999</c:v>
                </c:pt>
                <c:pt idx="425">
                  <c:v>92.40573599999999</c:v>
                </c:pt>
                <c:pt idx="426">
                  <c:v>92.40573599999999</c:v>
                </c:pt>
                <c:pt idx="427">
                  <c:v>92.40573599999999</c:v>
                </c:pt>
                <c:pt idx="428">
                  <c:v>92.40573599999999</c:v>
                </c:pt>
                <c:pt idx="429">
                  <c:v>92.40573599999999</c:v>
                </c:pt>
                <c:pt idx="430">
                  <c:v>92.40573599999999</c:v>
                </c:pt>
                <c:pt idx="431">
                  <c:v>92.40573599999999</c:v>
                </c:pt>
                <c:pt idx="432">
                  <c:v>92.40573599999999</c:v>
                </c:pt>
                <c:pt idx="433">
                  <c:v>92.40573599999999</c:v>
                </c:pt>
                <c:pt idx="434">
                  <c:v>92.40573599999999</c:v>
                </c:pt>
                <c:pt idx="435">
                  <c:v>92.40573599999999</c:v>
                </c:pt>
                <c:pt idx="436">
                  <c:v>92.40573599999999</c:v>
                </c:pt>
                <c:pt idx="437">
                  <c:v>92.40573599999999</c:v>
                </c:pt>
                <c:pt idx="438">
                  <c:v>92.40573599999999</c:v>
                </c:pt>
                <c:pt idx="439">
                  <c:v>92.40573599999999</c:v>
                </c:pt>
                <c:pt idx="440">
                  <c:v>92.40573599999999</c:v>
                </c:pt>
                <c:pt idx="441">
                  <c:v>92.40573599999999</c:v>
                </c:pt>
                <c:pt idx="442">
                  <c:v>92.40573599999999</c:v>
                </c:pt>
                <c:pt idx="443">
                  <c:v>92.40573599999999</c:v>
                </c:pt>
                <c:pt idx="444">
                  <c:v>92.40573599999999</c:v>
                </c:pt>
                <c:pt idx="445">
                  <c:v>92.40573599999999</c:v>
                </c:pt>
                <c:pt idx="446">
                  <c:v>92.40573599999999</c:v>
                </c:pt>
                <c:pt idx="447">
                  <c:v>92.40573599999999</c:v>
                </c:pt>
                <c:pt idx="448">
                  <c:v>92.40573599999999</c:v>
                </c:pt>
                <c:pt idx="449">
                  <c:v>92.40573599999999</c:v>
                </c:pt>
                <c:pt idx="450">
                  <c:v>92.40573599999999</c:v>
                </c:pt>
                <c:pt idx="451">
                  <c:v>92.40573599999999</c:v>
                </c:pt>
                <c:pt idx="452">
                  <c:v>92.40573599999999</c:v>
                </c:pt>
                <c:pt idx="453">
                  <c:v>92.40573599999999</c:v>
                </c:pt>
                <c:pt idx="454">
                  <c:v>92.40573599999999</c:v>
                </c:pt>
                <c:pt idx="455">
                  <c:v>92.40573599999999</c:v>
                </c:pt>
                <c:pt idx="456">
                  <c:v>92.40573599999999</c:v>
                </c:pt>
                <c:pt idx="457">
                  <c:v>92.40573599999999</c:v>
                </c:pt>
                <c:pt idx="458">
                  <c:v>92.40573599999999</c:v>
                </c:pt>
                <c:pt idx="459">
                  <c:v>92.40573599999999</c:v>
                </c:pt>
                <c:pt idx="460">
                  <c:v>92.40573599999999</c:v>
                </c:pt>
                <c:pt idx="461">
                  <c:v>92.40573599999999</c:v>
                </c:pt>
                <c:pt idx="462">
                  <c:v>92.40573599999999</c:v>
                </c:pt>
                <c:pt idx="463">
                  <c:v>92.40573599999999</c:v>
                </c:pt>
                <c:pt idx="464">
                  <c:v>92.40573599999999</c:v>
                </c:pt>
                <c:pt idx="465">
                  <c:v>92.40573599999999</c:v>
                </c:pt>
                <c:pt idx="466">
                  <c:v>92.40573599999999</c:v>
                </c:pt>
                <c:pt idx="467">
                  <c:v>92.40573599999999</c:v>
                </c:pt>
                <c:pt idx="468">
                  <c:v>92.40573599999999</c:v>
                </c:pt>
                <c:pt idx="469">
                  <c:v>92.40573599999999</c:v>
                </c:pt>
                <c:pt idx="470">
                  <c:v>92.40573599999999</c:v>
                </c:pt>
                <c:pt idx="471">
                  <c:v>92.40573599999999</c:v>
                </c:pt>
                <c:pt idx="472">
                  <c:v>92.40573599999999</c:v>
                </c:pt>
                <c:pt idx="473">
                  <c:v>92.40573599999999</c:v>
                </c:pt>
                <c:pt idx="474">
                  <c:v>92.40573599999999</c:v>
                </c:pt>
                <c:pt idx="475">
                  <c:v>92.40573599999999</c:v>
                </c:pt>
                <c:pt idx="476">
                  <c:v>92.40573599999999</c:v>
                </c:pt>
                <c:pt idx="477">
                  <c:v>92.40573599999999</c:v>
                </c:pt>
                <c:pt idx="478">
                  <c:v>92.40573599999999</c:v>
                </c:pt>
                <c:pt idx="479">
                  <c:v>92.40573599999999</c:v>
                </c:pt>
                <c:pt idx="480">
                  <c:v>92.40573599999999</c:v>
                </c:pt>
                <c:pt idx="481">
                  <c:v>92.40573599999999</c:v>
                </c:pt>
                <c:pt idx="482">
                  <c:v>92.40573599999999</c:v>
                </c:pt>
                <c:pt idx="483">
                  <c:v>92.40573599999999</c:v>
                </c:pt>
                <c:pt idx="484">
                  <c:v>92.40573599999999</c:v>
                </c:pt>
                <c:pt idx="485">
                  <c:v>92.40573599999999</c:v>
                </c:pt>
                <c:pt idx="486">
                  <c:v>92.40573599999999</c:v>
                </c:pt>
                <c:pt idx="487">
                  <c:v>92.40573599999999</c:v>
                </c:pt>
                <c:pt idx="488">
                  <c:v>92.40573599999999</c:v>
                </c:pt>
                <c:pt idx="489">
                  <c:v>92.40573599999999</c:v>
                </c:pt>
                <c:pt idx="490">
                  <c:v>92.40573599999999</c:v>
                </c:pt>
                <c:pt idx="491">
                  <c:v>92.40573599999999</c:v>
                </c:pt>
                <c:pt idx="492">
                  <c:v>92.40573599999999</c:v>
                </c:pt>
                <c:pt idx="493">
                  <c:v>92.40573599999999</c:v>
                </c:pt>
                <c:pt idx="494">
                  <c:v>92.40573599999999</c:v>
                </c:pt>
                <c:pt idx="495">
                  <c:v>92.40573599999999</c:v>
                </c:pt>
                <c:pt idx="496">
                  <c:v>92.40573599999999</c:v>
                </c:pt>
                <c:pt idx="497">
                  <c:v>92.40573599999999</c:v>
                </c:pt>
                <c:pt idx="498">
                  <c:v>92.40573599999999</c:v>
                </c:pt>
                <c:pt idx="499">
                  <c:v>92.40573599999999</c:v>
                </c:pt>
                <c:pt idx="500">
                  <c:v>92.40573599999999</c:v>
                </c:pt>
                <c:pt idx="501">
                  <c:v>92.40573599999999</c:v>
                </c:pt>
                <c:pt idx="502">
                  <c:v>92.40573599999999</c:v>
                </c:pt>
                <c:pt idx="503">
                  <c:v>92.40573599999999</c:v>
                </c:pt>
                <c:pt idx="504">
                  <c:v>92.40573599999999</c:v>
                </c:pt>
                <c:pt idx="505">
                  <c:v>92.40573599999999</c:v>
                </c:pt>
                <c:pt idx="506">
                  <c:v>92.40573599999999</c:v>
                </c:pt>
                <c:pt idx="507">
                  <c:v>92.40573599999999</c:v>
                </c:pt>
                <c:pt idx="508">
                  <c:v>92.40573599999999</c:v>
                </c:pt>
                <c:pt idx="509">
                  <c:v>92.40573599999999</c:v>
                </c:pt>
                <c:pt idx="510">
                  <c:v>92.40573599999999</c:v>
                </c:pt>
                <c:pt idx="511">
                  <c:v>92.40573599999999</c:v>
                </c:pt>
                <c:pt idx="512">
                  <c:v>92.40573599999999</c:v>
                </c:pt>
                <c:pt idx="513">
                  <c:v>92.40573599999999</c:v>
                </c:pt>
                <c:pt idx="514">
                  <c:v>92.40573599999999</c:v>
                </c:pt>
                <c:pt idx="515">
                  <c:v>92.40573599999999</c:v>
                </c:pt>
                <c:pt idx="516">
                  <c:v>92.40573599999999</c:v>
                </c:pt>
                <c:pt idx="517">
                  <c:v>92.40573599999999</c:v>
                </c:pt>
                <c:pt idx="518">
                  <c:v>92.40573599999999</c:v>
                </c:pt>
                <c:pt idx="519">
                  <c:v>92.40573599999999</c:v>
                </c:pt>
                <c:pt idx="520">
                  <c:v>92.40573599999999</c:v>
                </c:pt>
                <c:pt idx="521">
                  <c:v>92.40573599999999</c:v>
                </c:pt>
                <c:pt idx="522">
                  <c:v>92.40573599999999</c:v>
                </c:pt>
                <c:pt idx="523">
                  <c:v>92.40573599999999</c:v>
                </c:pt>
                <c:pt idx="524">
                  <c:v>92.40573599999999</c:v>
                </c:pt>
                <c:pt idx="525">
                  <c:v>92.40573599999999</c:v>
                </c:pt>
                <c:pt idx="526">
                  <c:v>92.40573599999999</c:v>
                </c:pt>
                <c:pt idx="527">
                  <c:v>92.40573599999999</c:v>
                </c:pt>
                <c:pt idx="528">
                  <c:v>92.40573599999999</c:v>
                </c:pt>
                <c:pt idx="529">
                  <c:v>92.40573599999999</c:v>
                </c:pt>
                <c:pt idx="530">
                  <c:v>92.40573599999999</c:v>
                </c:pt>
                <c:pt idx="531">
                  <c:v>92.40573599999999</c:v>
                </c:pt>
                <c:pt idx="532">
                  <c:v>92.40573599999999</c:v>
                </c:pt>
                <c:pt idx="533">
                  <c:v>92.40573599999999</c:v>
                </c:pt>
                <c:pt idx="534">
                  <c:v>92.40573599999999</c:v>
                </c:pt>
                <c:pt idx="535">
                  <c:v>92.40573599999999</c:v>
                </c:pt>
                <c:pt idx="536">
                  <c:v>92.40573599999999</c:v>
                </c:pt>
                <c:pt idx="537">
                  <c:v>92.40573599999999</c:v>
                </c:pt>
                <c:pt idx="538">
                  <c:v>92.40573599999999</c:v>
                </c:pt>
                <c:pt idx="539">
                  <c:v>92.40573599999999</c:v>
                </c:pt>
                <c:pt idx="540">
                  <c:v>92.40573599999999</c:v>
                </c:pt>
                <c:pt idx="541">
                  <c:v>92.40573599999999</c:v>
                </c:pt>
                <c:pt idx="542">
                  <c:v>92.40573599999999</c:v>
                </c:pt>
                <c:pt idx="543">
                  <c:v>92.40573599999999</c:v>
                </c:pt>
                <c:pt idx="544">
                  <c:v>92.40573599999999</c:v>
                </c:pt>
                <c:pt idx="545">
                  <c:v>92.40573599999999</c:v>
                </c:pt>
                <c:pt idx="546">
                  <c:v>92.40573599999999</c:v>
                </c:pt>
                <c:pt idx="547">
                  <c:v>92.40573599999999</c:v>
                </c:pt>
                <c:pt idx="548">
                  <c:v>92.40573599999999</c:v>
                </c:pt>
                <c:pt idx="549">
                  <c:v>92.40573599999999</c:v>
                </c:pt>
                <c:pt idx="550">
                  <c:v>92.40573599999999</c:v>
                </c:pt>
                <c:pt idx="551">
                  <c:v>92.40573599999999</c:v>
                </c:pt>
                <c:pt idx="552">
                  <c:v>92.40573599999999</c:v>
                </c:pt>
                <c:pt idx="553">
                  <c:v>92.40573599999999</c:v>
                </c:pt>
                <c:pt idx="554">
                  <c:v>92.40573599999999</c:v>
                </c:pt>
                <c:pt idx="555">
                  <c:v>92.40573599999999</c:v>
                </c:pt>
                <c:pt idx="556">
                  <c:v>92.40573599999999</c:v>
                </c:pt>
                <c:pt idx="557">
                  <c:v>92.40573599999999</c:v>
                </c:pt>
                <c:pt idx="558">
                  <c:v>92.40573599999999</c:v>
                </c:pt>
                <c:pt idx="559">
                  <c:v>92.40573599999999</c:v>
                </c:pt>
                <c:pt idx="560">
                  <c:v>92.40573599999999</c:v>
                </c:pt>
                <c:pt idx="561">
                  <c:v>92.40573599999999</c:v>
                </c:pt>
                <c:pt idx="562">
                  <c:v>92.40573599999999</c:v>
                </c:pt>
                <c:pt idx="563">
                  <c:v>92.40573599999999</c:v>
                </c:pt>
                <c:pt idx="564">
                  <c:v>92.40573599999999</c:v>
                </c:pt>
                <c:pt idx="565">
                  <c:v>92.40573599999999</c:v>
                </c:pt>
                <c:pt idx="566">
                  <c:v>92.40573599999999</c:v>
                </c:pt>
                <c:pt idx="567">
                  <c:v>92.40573599999999</c:v>
                </c:pt>
                <c:pt idx="568">
                  <c:v>92.40573599999999</c:v>
                </c:pt>
                <c:pt idx="569">
                  <c:v>92.40573599999999</c:v>
                </c:pt>
                <c:pt idx="570">
                  <c:v>92.40573599999999</c:v>
                </c:pt>
                <c:pt idx="571">
                  <c:v>92.40573599999999</c:v>
                </c:pt>
                <c:pt idx="572">
                  <c:v>92.40573599999999</c:v>
                </c:pt>
                <c:pt idx="573">
                  <c:v>92.40573599999999</c:v>
                </c:pt>
                <c:pt idx="574">
                  <c:v>92.40573599999999</c:v>
                </c:pt>
                <c:pt idx="575">
                  <c:v>92.40573599999999</c:v>
                </c:pt>
                <c:pt idx="576">
                  <c:v>92.40573599999999</c:v>
                </c:pt>
                <c:pt idx="577">
                  <c:v>92.40573599999999</c:v>
                </c:pt>
                <c:pt idx="578">
                  <c:v>92.40573599999999</c:v>
                </c:pt>
                <c:pt idx="579">
                  <c:v>92.40573599999999</c:v>
                </c:pt>
                <c:pt idx="580">
                  <c:v>92.40573599999999</c:v>
                </c:pt>
                <c:pt idx="581">
                  <c:v>92.40573599999999</c:v>
                </c:pt>
                <c:pt idx="582">
                  <c:v>92.40573599999999</c:v>
                </c:pt>
                <c:pt idx="583">
                  <c:v>92.40573599999999</c:v>
                </c:pt>
                <c:pt idx="584">
                  <c:v>92.40573599999999</c:v>
                </c:pt>
                <c:pt idx="585">
                  <c:v>92.40573599999999</c:v>
                </c:pt>
                <c:pt idx="586">
                  <c:v>92.40573599999999</c:v>
                </c:pt>
                <c:pt idx="587">
                  <c:v>92.40573599999999</c:v>
                </c:pt>
                <c:pt idx="588">
                  <c:v>92.40573599999999</c:v>
                </c:pt>
                <c:pt idx="589">
                  <c:v>92.40573599999999</c:v>
                </c:pt>
                <c:pt idx="590">
                  <c:v>92.40573599999999</c:v>
                </c:pt>
                <c:pt idx="591">
                  <c:v>92.40573599999999</c:v>
                </c:pt>
                <c:pt idx="592">
                  <c:v>92.40573599999999</c:v>
                </c:pt>
                <c:pt idx="593">
                  <c:v>92.40573599999999</c:v>
                </c:pt>
                <c:pt idx="594">
                  <c:v>92.40573599999999</c:v>
                </c:pt>
                <c:pt idx="595">
                  <c:v>92.40573599999999</c:v>
                </c:pt>
                <c:pt idx="596">
                  <c:v>92.40573599999999</c:v>
                </c:pt>
                <c:pt idx="597">
                  <c:v>92.40573599999999</c:v>
                </c:pt>
                <c:pt idx="598">
                  <c:v>92.40573599999999</c:v>
                </c:pt>
                <c:pt idx="599">
                  <c:v>92.40573599999999</c:v>
                </c:pt>
                <c:pt idx="600">
                  <c:v>92.40573599999999</c:v>
                </c:pt>
                <c:pt idx="601">
                  <c:v>92.40573599999999</c:v>
                </c:pt>
                <c:pt idx="602">
                  <c:v>92.40573599999999</c:v>
                </c:pt>
                <c:pt idx="603">
                  <c:v>92.40573599999999</c:v>
                </c:pt>
                <c:pt idx="604">
                  <c:v>92.40573599999999</c:v>
                </c:pt>
                <c:pt idx="605">
                  <c:v>92.40573599999999</c:v>
                </c:pt>
                <c:pt idx="606">
                  <c:v>92.40573599999999</c:v>
                </c:pt>
                <c:pt idx="607">
                  <c:v>92.40573599999999</c:v>
                </c:pt>
                <c:pt idx="608">
                  <c:v>92.40573599999999</c:v>
                </c:pt>
                <c:pt idx="609">
                  <c:v>92.40573599999999</c:v>
                </c:pt>
                <c:pt idx="610">
                  <c:v>92.40573599999999</c:v>
                </c:pt>
                <c:pt idx="611">
                  <c:v>92.40573599999999</c:v>
                </c:pt>
                <c:pt idx="612">
                  <c:v>92.40573599999999</c:v>
                </c:pt>
                <c:pt idx="613">
                  <c:v>92.40573599999999</c:v>
                </c:pt>
                <c:pt idx="614">
                  <c:v>92.40573599999999</c:v>
                </c:pt>
                <c:pt idx="615">
                  <c:v>92.40573599999999</c:v>
                </c:pt>
                <c:pt idx="616">
                  <c:v>92.40573599999999</c:v>
                </c:pt>
                <c:pt idx="617">
                  <c:v>92.40573599999999</c:v>
                </c:pt>
                <c:pt idx="618">
                  <c:v>92.40573599999999</c:v>
                </c:pt>
                <c:pt idx="619">
                  <c:v>92.40573599999999</c:v>
                </c:pt>
                <c:pt idx="620">
                  <c:v>92.40573599999999</c:v>
                </c:pt>
                <c:pt idx="621">
                  <c:v>92.40573599999999</c:v>
                </c:pt>
                <c:pt idx="622">
                  <c:v>92.40573599999999</c:v>
                </c:pt>
                <c:pt idx="623">
                  <c:v>92.40573599999999</c:v>
                </c:pt>
                <c:pt idx="624">
                  <c:v>92.40573599999999</c:v>
                </c:pt>
                <c:pt idx="625">
                  <c:v>92.40573599999999</c:v>
                </c:pt>
                <c:pt idx="626">
                  <c:v>92.40573599999999</c:v>
                </c:pt>
                <c:pt idx="627">
                  <c:v>92.40573599999999</c:v>
                </c:pt>
                <c:pt idx="628">
                  <c:v>92.40573599999999</c:v>
                </c:pt>
                <c:pt idx="629">
                  <c:v>92.40573599999999</c:v>
                </c:pt>
                <c:pt idx="630">
                  <c:v>92.40573599999999</c:v>
                </c:pt>
                <c:pt idx="631">
                  <c:v>92.40573599999999</c:v>
                </c:pt>
                <c:pt idx="632">
                  <c:v>92.40573599999999</c:v>
                </c:pt>
                <c:pt idx="633">
                  <c:v>92.40573599999999</c:v>
                </c:pt>
                <c:pt idx="634">
                  <c:v>92.40573599999999</c:v>
                </c:pt>
                <c:pt idx="635">
                  <c:v>92.40573599999999</c:v>
                </c:pt>
                <c:pt idx="636">
                  <c:v>92.40573599999999</c:v>
                </c:pt>
                <c:pt idx="637">
                  <c:v>92.40573599999999</c:v>
                </c:pt>
                <c:pt idx="638">
                  <c:v>92.40573599999999</c:v>
                </c:pt>
                <c:pt idx="639">
                  <c:v>92.40573599999999</c:v>
                </c:pt>
                <c:pt idx="640">
                  <c:v>92.40573599999999</c:v>
                </c:pt>
                <c:pt idx="641">
                  <c:v>92.40573599999999</c:v>
                </c:pt>
                <c:pt idx="642">
                  <c:v>92.40573599999999</c:v>
                </c:pt>
                <c:pt idx="643">
                  <c:v>92.40573599999999</c:v>
                </c:pt>
                <c:pt idx="644">
                  <c:v>92.40573599999999</c:v>
                </c:pt>
                <c:pt idx="645">
                  <c:v>92.40573599999999</c:v>
                </c:pt>
                <c:pt idx="646">
                  <c:v>92.40573599999999</c:v>
                </c:pt>
                <c:pt idx="647">
                  <c:v>92.40573599999999</c:v>
                </c:pt>
                <c:pt idx="648">
                  <c:v>92.40573599999999</c:v>
                </c:pt>
                <c:pt idx="649">
                  <c:v>92.40573599999999</c:v>
                </c:pt>
                <c:pt idx="650">
                  <c:v>92.40573599999999</c:v>
                </c:pt>
                <c:pt idx="651">
                  <c:v>92.40573599999999</c:v>
                </c:pt>
                <c:pt idx="652">
                  <c:v>92.40573599999999</c:v>
                </c:pt>
                <c:pt idx="653">
                  <c:v>92.40573599999999</c:v>
                </c:pt>
                <c:pt idx="654">
                  <c:v>92.40573599999999</c:v>
                </c:pt>
                <c:pt idx="655">
                  <c:v>92.40573599999999</c:v>
                </c:pt>
                <c:pt idx="656">
                  <c:v>92.40573599999999</c:v>
                </c:pt>
                <c:pt idx="657">
                  <c:v>92.40573599999999</c:v>
                </c:pt>
                <c:pt idx="658">
                  <c:v>92.40573599999999</c:v>
                </c:pt>
                <c:pt idx="659">
                  <c:v>92.40573599999999</c:v>
                </c:pt>
                <c:pt idx="660">
                  <c:v>92.40573599999999</c:v>
                </c:pt>
                <c:pt idx="661">
                  <c:v>92.40573599999999</c:v>
                </c:pt>
                <c:pt idx="662">
                  <c:v>92.40573599999999</c:v>
                </c:pt>
                <c:pt idx="663">
                  <c:v>92.40573599999999</c:v>
                </c:pt>
                <c:pt idx="664">
                  <c:v>92.40573599999999</c:v>
                </c:pt>
                <c:pt idx="665">
                  <c:v>92.40573599999999</c:v>
                </c:pt>
                <c:pt idx="666">
                  <c:v>92.40573599999999</c:v>
                </c:pt>
                <c:pt idx="667">
                  <c:v>92.40573599999999</c:v>
                </c:pt>
                <c:pt idx="668">
                  <c:v>92.40573599999999</c:v>
                </c:pt>
                <c:pt idx="669">
                  <c:v>92.40573599999999</c:v>
                </c:pt>
                <c:pt idx="670">
                  <c:v>92.40573599999999</c:v>
                </c:pt>
                <c:pt idx="671">
                  <c:v>92.40573599999999</c:v>
                </c:pt>
                <c:pt idx="672">
                  <c:v>92.40573599999999</c:v>
                </c:pt>
                <c:pt idx="673">
                  <c:v>92.40573599999999</c:v>
                </c:pt>
                <c:pt idx="674">
                  <c:v>92.40573599999999</c:v>
                </c:pt>
                <c:pt idx="675">
                  <c:v>92.40573599999999</c:v>
                </c:pt>
                <c:pt idx="676">
                  <c:v>92.40573599999999</c:v>
                </c:pt>
                <c:pt idx="677">
                  <c:v>92.40573599999999</c:v>
                </c:pt>
                <c:pt idx="678">
                  <c:v>92.40573599999999</c:v>
                </c:pt>
                <c:pt idx="679">
                  <c:v>92.40573599999999</c:v>
                </c:pt>
                <c:pt idx="680">
                  <c:v>92.40573599999999</c:v>
                </c:pt>
                <c:pt idx="681">
                  <c:v>92.40573599999999</c:v>
                </c:pt>
                <c:pt idx="682">
                  <c:v>92.40573599999999</c:v>
                </c:pt>
                <c:pt idx="683">
                  <c:v>92.40573599999999</c:v>
                </c:pt>
                <c:pt idx="684">
                  <c:v>92.40573599999999</c:v>
                </c:pt>
                <c:pt idx="685">
                  <c:v>92.40573599999999</c:v>
                </c:pt>
                <c:pt idx="686">
                  <c:v>92.40573599999999</c:v>
                </c:pt>
                <c:pt idx="687">
                  <c:v>92.40573599999999</c:v>
                </c:pt>
                <c:pt idx="688">
                  <c:v>92.40573599999999</c:v>
                </c:pt>
                <c:pt idx="689">
                  <c:v>92.40573599999999</c:v>
                </c:pt>
                <c:pt idx="690">
                  <c:v>92.40573599999999</c:v>
                </c:pt>
                <c:pt idx="691">
                  <c:v>92.40573599999999</c:v>
                </c:pt>
                <c:pt idx="692">
                  <c:v>92.40573599999999</c:v>
                </c:pt>
                <c:pt idx="693">
                  <c:v>92.40573599999999</c:v>
                </c:pt>
                <c:pt idx="694">
                  <c:v>92.40573599999999</c:v>
                </c:pt>
                <c:pt idx="695">
                  <c:v>92.40573599999999</c:v>
                </c:pt>
                <c:pt idx="696">
                  <c:v>92.40573599999999</c:v>
                </c:pt>
                <c:pt idx="697">
                  <c:v>92.40573599999999</c:v>
                </c:pt>
                <c:pt idx="698">
                  <c:v>92.40573599999999</c:v>
                </c:pt>
                <c:pt idx="699">
                  <c:v>92.40573599999999</c:v>
                </c:pt>
                <c:pt idx="700">
                  <c:v>92.40573599999999</c:v>
                </c:pt>
                <c:pt idx="701">
                  <c:v>92.40573599999999</c:v>
                </c:pt>
                <c:pt idx="702">
                  <c:v>92.40573599999999</c:v>
                </c:pt>
                <c:pt idx="703">
                  <c:v>92.40573599999999</c:v>
                </c:pt>
                <c:pt idx="704">
                  <c:v>92.40573599999999</c:v>
                </c:pt>
                <c:pt idx="705">
                  <c:v>92.40573599999999</c:v>
                </c:pt>
                <c:pt idx="706">
                  <c:v>92.40573599999999</c:v>
                </c:pt>
                <c:pt idx="707">
                  <c:v>92.40573599999999</c:v>
                </c:pt>
                <c:pt idx="708">
                  <c:v>92.40573599999999</c:v>
                </c:pt>
                <c:pt idx="709">
                  <c:v>92.40573599999999</c:v>
                </c:pt>
                <c:pt idx="710">
                  <c:v>92.40573599999999</c:v>
                </c:pt>
                <c:pt idx="711">
                  <c:v>92.40573599999999</c:v>
                </c:pt>
                <c:pt idx="712">
                  <c:v>92.40573599999999</c:v>
                </c:pt>
                <c:pt idx="713">
                  <c:v>92.40573599999999</c:v>
                </c:pt>
                <c:pt idx="714">
                  <c:v>92.40573599999999</c:v>
                </c:pt>
                <c:pt idx="715">
                  <c:v>92.40573599999999</c:v>
                </c:pt>
                <c:pt idx="716">
                  <c:v>92.40573599999999</c:v>
                </c:pt>
                <c:pt idx="717">
                  <c:v>92.40573599999999</c:v>
                </c:pt>
                <c:pt idx="718">
                  <c:v>92.40573599999999</c:v>
                </c:pt>
                <c:pt idx="719">
                  <c:v>92.40573599999999</c:v>
                </c:pt>
                <c:pt idx="720">
                  <c:v>92.40573599999999</c:v>
                </c:pt>
                <c:pt idx="721">
                  <c:v>92.40573599999999</c:v>
                </c:pt>
                <c:pt idx="722">
                  <c:v>92.40573599999999</c:v>
                </c:pt>
                <c:pt idx="723">
                  <c:v>92.40573599999999</c:v>
                </c:pt>
                <c:pt idx="724">
                  <c:v>92.40573599999999</c:v>
                </c:pt>
                <c:pt idx="725">
                  <c:v>92.40573599999999</c:v>
                </c:pt>
                <c:pt idx="726">
                  <c:v>92.40573599999999</c:v>
                </c:pt>
                <c:pt idx="727">
                  <c:v>92.40573599999999</c:v>
                </c:pt>
                <c:pt idx="728">
                  <c:v>92.40573599999999</c:v>
                </c:pt>
                <c:pt idx="729">
                  <c:v>92.40573599999999</c:v>
                </c:pt>
              </c:numCache>
            </c:numRef>
          </c:val>
          <c:extLst>
            <c:ext xmlns:c16="http://schemas.microsoft.com/office/drawing/2014/chart" uri="{C3380CC4-5D6E-409C-BE32-E72D297353CC}">
              <c16:uniqueId val="{00000000-FE1D-461A-96C8-FF0C5DE76981}"/>
            </c:ext>
          </c:extLst>
        </c:ser>
        <c:ser>
          <c:idx val="2"/>
          <c:order val="1"/>
          <c:tx>
            <c:strRef>
              <c:f>'[Capacidades 2017_2018_SGRI.xlsx]ES-&gt;PT'!$S$2</c:f>
              <c:strCache>
                <c:ptCount val="1"/>
                <c:pt idx="0">
                  <c:v>Quarterly</c:v>
                </c:pt>
              </c:strCache>
            </c:strRef>
          </c:tx>
          <c:spPr>
            <a:solidFill>
              <a:schemeClr val="accent3"/>
            </a:solidFill>
            <a:ln>
              <a:noFill/>
            </a:ln>
            <a:effectLst/>
          </c:spPr>
          <c:cat>
            <c:numRef>
              <c:f>'[1]ES-&gt;PT'!$Q$3:$Q$732</c:f>
              <c:numCache>
                <c:formatCode>m/d/yyyy</c:formatCode>
                <c:ptCount val="730"/>
                <c:pt idx="0">
                  <c:v>43009</c:v>
                </c:pt>
                <c:pt idx="1">
                  <c:v>43010</c:v>
                </c:pt>
                <c:pt idx="2">
                  <c:v>43011</c:v>
                </c:pt>
                <c:pt idx="3">
                  <c:v>43012</c:v>
                </c:pt>
                <c:pt idx="4">
                  <c:v>43013</c:v>
                </c:pt>
                <c:pt idx="5">
                  <c:v>43014</c:v>
                </c:pt>
                <c:pt idx="6">
                  <c:v>43015</c:v>
                </c:pt>
                <c:pt idx="7">
                  <c:v>43016</c:v>
                </c:pt>
                <c:pt idx="8">
                  <c:v>43017</c:v>
                </c:pt>
                <c:pt idx="9">
                  <c:v>43018</c:v>
                </c:pt>
                <c:pt idx="10">
                  <c:v>43019</c:v>
                </c:pt>
                <c:pt idx="11">
                  <c:v>43020</c:v>
                </c:pt>
                <c:pt idx="12">
                  <c:v>43021</c:v>
                </c:pt>
                <c:pt idx="13">
                  <c:v>43022</c:v>
                </c:pt>
                <c:pt idx="14">
                  <c:v>43023</c:v>
                </c:pt>
                <c:pt idx="15">
                  <c:v>43024</c:v>
                </c:pt>
                <c:pt idx="16">
                  <c:v>43025</c:v>
                </c:pt>
                <c:pt idx="17">
                  <c:v>43026</c:v>
                </c:pt>
                <c:pt idx="18">
                  <c:v>43027</c:v>
                </c:pt>
                <c:pt idx="19">
                  <c:v>43028</c:v>
                </c:pt>
                <c:pt idx="20">
                  <c:v>43029</c:v>
                </c:pt>
                <c:pt idx="21">
                  <c:v>43030</c:v>
                </c:pt>
                <c:pt idx="22">
                  <c:v>43031</c:v>
                </c:pt>
                <c:pt idx="23">
                  <c:v>43032</c:v>
                </c:pt>
                <c:pt idx="24">
                  <c:v>43033</c:v>
                </c:pt>
                <c:pt idx="25">
                  <c:v>43034</c:v>
                </c:pt>
                <c:pt idx="26">
                  <c:v>43035</c:v>
                </c:pt>
                <c:pt idx="27">
                  <c:v>43036</c:v>
                </c:pt>
                <c:pt idx="28">
                  <c:v>43037</c:v>
                </c:pt>
                <c:pt idx="29">
                  <c:v>43038</c:v>
                </c:pt>
                <c:pt idx="30">
                  <c:v>43039</c:v>
                </c:pt>
                <c:pt idx="31">
                  <c:v>43040</c:v>
                </c:pt>
                <c:pt idx="32">
                  <c:v>43041</c:v>
                </c:pt>
                <c:pt idx="33">
                  <c:v>43042</c:v>
                </c:pt>
                <c:pt idx="34">
                  <c:v>43043</c:v>
                </c:pt>
                <c:pt idx="35">
                  <c:v>43044</c:v>
                </c:pt>
                <c:pt idx="36">
                  <c:v>43045</c:v>
                </c:pt>
                <c:pt idx="37">
                  <c:v>43046</c:v>
                </c:pt>
                <c:pt idx="38">
                  <c:v>43047</c:v>
                </c:pt>
                <c:pt idx="39">
                  <c:v>43048</c:v>
                </c:pt>
                <c:pt idx="40">
                  <c:v>43049</c:v>
                </c:pt>
                <c:pt idx="41">
                  <c:v>43050</c:v>
                </c:pt>
                <c:pt idx="42">
                  <c:v>43051</c:v>
                </c:pt>
                <c:pt idx="43">
                  <c:v>43052</c:v>
                </c:pt>
                <c:pt idx="44">
                  <c:v>43053</c:v>
                </c:pt>
                <c:pt idx="45">
                  <c:v>43054</c:v>
                </c:pt>
                <c:pt idx="46">
                  <c:v>43055</c:v>
                </c:pt>
                <c:pt idx="47">
                  <c:v>43056</c:v>
                </c:pt>
                <c:pt idx="48">
                  <c:v>43057</c:v>
                </c:pt>
                <c:pt idx="49">
                  <c:v>43058</c:v>
                </c:pt>
                <c:pt idx="50">
                  <c:v>43059</c:v>
                </c:pt>
                <c:pt idx="51">
                  <c:v>43060</c:v>
                </c:pt>
                <c:pt idx="52">
                  <c:v>43061</c:v>
                </c:pt>
                <c:pt idx="53">
                  <c:v>43062</c:v>
                </c:pt>
                <c:pt idx="54">
                  <c:v>43063</c:v>
                </c:pt>
                <c:pt idx="55">
                  <c:v>43064</c:v>
                </c:pt>
                <c:pt idx="56">
                  <c:v>43065</c:v>
                </c:pt>
                <c:pt idx="57">
                  <c:v>43066</c:v>
                </c:pt>
                <c:pt idx="58">
                  <c:v>43067</c:v>
                </c:pt>
                <c:pt idx="59">
                  <c:v>43068</c:v>
                </c:pt>
                <c:pt idx="60">
                  <c:v>43069</c:v>
                </c:pt>
                <c:pt idx="61">
                  <c:v>43070</c:v>
                </c:pt>
                <c:pt idx="62">
                  <c:v>43071</c:v>
                </c:pt>
                <c:pt idx="63">
                  <c:v>43072</c:v>
                </c:pt>
                <c:pt idx="64">
                  <c:v>43073</c:v>
                </c:pt>
                <c:pt idx="65">
                  <c:v>43074</c:v>
                </c:pt>
                <c:pt idx="66">
                  <c:v>43075</c:v>
                </c:pt>
                <c:pt idx="67">
                  <c:v>43076</c:v>
                </c:pt>
                <c:pt idx="68">
                  <c:v>43077</c:v>
                </c:pt>
                <c:pt idx="69">
                  <c:v>43078</c:v>
                </c:pt>
                <c:pt idx="70">
                  <c:v>43079</c:v>
                </c:pt>
                <c:pt idx="71">
                  <c:v>43080</c:v>
                </c:pt>
                <c:pt idx="72">
                  <c:v>43081</c:v>
                </c:pt>
                <c:pt idx="73">
                  <c:v>43082</c:v>
                </c:pt>
                <c:pt idx="74">
                  <c:v>43083</c:v>
                </c:pt>
                <c:pt idx="75">
                  <c:v>43084</c:v>
                </c:pt>
                <c:pt idx="76">
                  <c:v>43085</c:v>
                </c:pt>
                <c:pt idx="77">
                  <c:v>43086</c:v>
                </c:pt>
                <c:pt idx="78">
                  <c:v>43087</c:v>
                </c:pt>
                <c:pt idx="79">
                  <c:v>43088</c:v>
                </c:pt>
                <c:pt idx="80">
                  <c:v>43089</c:v>
                </c:pt>
                <c:pt idx="81">
                  <c:v>43090</c:v>
                </c:pt>
                <c:pt idx="82">
                  <c:v>43091</c:v>
                </c:pt>
                <c:pt idx="83">
                  <c:v>43092</c:v>
                </c:pt>
                <c:pt idx="84">
                  <c:v>43093</c:v>
                </c:pt>
                <c:pt idx="85">
                  <c:v>43094</c:v>
                </c:pt>
                <c:pt idx="86">
                  <c:v>43095</c:v>
                </c:pt>
                <c:pt idx="87">
                  <c:v>43096</c:v>
                </c:pt>
                <c:pt idx="88">
                  <c:v>43097</c:v>
                </c:pt>
                <c:pt idx="89">
                  <c:v>43098</c:v>
                </c:pt>
                <c:pt idx="90">
                  <c:v>43099</c:v>
                </c:pt>
                <c:pt idx="91">
                  <c:v>43100</c:v>
                </c:pt>
                <c:pt idx="92">
                  <c:v>43101</c:v>
                </c:pt>
                <c:pt idx="93">
                  <c:v>43102</c:v>
                </c:pt>
                <c:pt idx="94">
                  <c:v>43103</c:v>
                </c:pt>
                <c:pt idx="95">
                  <c:v>43104</c:v>
                </c:pt>
                <c:pt idx="96">
                  <c:v>43105</c:v>
                </c:pt>
                <c:pt idx="97">
                  <c:v>43106</c:v>
                </c:pt>
                <c:pt idx="98">
                  <c:v>43107</c:v>
                </c:pt>
                <c:pt idx="99">
                  <c:v>43108</c:v>
                </c:pt>
                <c:pt idx="100">
                  <c:v>43109</c:v>
                </c:pt>
                <c:pt idx="101">
                  <c:v>43110</c:v>
                </c:pt>
                <c:pt idx="102">
                  <c:v>43111</c:v>
                </c:pt>
                <c:pt idx="103">
                  <c:v>43112</c:v>
                </c:pt>
                <c:pt idx="104">
                  <c:v>43113</c:v>
                </c:pt>
                <c:pt idx="105">
                  <c:v>43114</c:v>
                </c:pt>
                <c:pt idx="106">
                  <c:v>43115</c:v>
                </c:pt>
                <c:pt idx="107">
                  <c:v>43116</c:v>
                </c:pt>
                <c:pt idx="108">
                  <c:v>43117</c:v>
                </c:pt>
                <c:pt idx="109">
                  <c:v>43118</c:v>
                </c:pt>
                <c:pt idx="110">
                  <c:v>43119</c:v>
                </c:pt>
                <c:pt idx="111">
                  <c:v>43120</c:v>
                </c:pt>
                <c:pt idx="112">
                  <c:v>43121</c:v>
                </c:pt>
                <c:pt idx="113">
                  <c:v>43122</c:v>
                </c:pt>
                <c:pt idx="114">
                  <c:v>43123</c:v>
                </c:pt>
                <c:pt idx="115">
                  <c:v>43124</c:v>
                </c:pt>
                <c:pt idx="116">
                  <c:v>43125</c:v>
                </c:pt>
                <c:pt idx="117">
                  <c:v>43126</c:v>
                </c:pt>
                <c:pt idx="118">
                  <c:v>43127</c:v>
                </c:pt>
                <c:pt idx="119">
                  <c:v>43128</c:v>
                </c:pt>
                <c:pt idx="120">
                  <c:v>43129</c:v>
                </c:pt>
                <c:pt idx="121">
                  <c:v>43130</c:v>
                </c:pt>
                <c:pt idx="122">
                  <c:v>43131</c:v>
                </c:pt>
                <c:pt idx="123">
                  <c:v>43132</c:v>
                </c:pt>
                <c:pt idx="124">
                  <c:v>43133</c:v>
                </c:pt>
                <c:pt idx="125">
                  <c:v>43134</c:v>
                </c:pt>
                <c:pt idx="126">
                  <c:v>43135</c:v>
                </c:pt>
                <c:pt idx="127">
                  <c:v>43136</c:v>
                </c:pt>
                <c:pt idx="128">
                  <c:v>43137</c:v>
                </c:pt>
                <c:pt idx="129">
                  <c:v>43138</c:v>
                </c:pt>
                <c:pt idx="130">
                  <c:v>43139</c:v>
                </c:pt>
                <c:pt idx="131">
                  <c:v>43140</c:v>
                </c:pt>
                <c:pt idx="132">
                  <c:v>43141</c:v>
                </c:pt>
                <c:pt idx="133">
                  <c:v>43142</c:v>
                </c:pt>
                <c:pt idx="134">
                  <c:v>43143</c:v>
                </c:pt>
                <c:pt idx="135">
                  <c:v>43144</c:v>
                </c:pt>
                <c:pt idx="136">
                  <c:v>43145</c:v>
                </c:pt>
                <c:pt idx="137">
                  <c:v>43146</c:v>
                </c:pt>
                <c:pt idx="138">
                  <c:v>43147</c:v>
                </c:pt>
                <c:pt idx="139">
                  <c:v>43148</c:v>
                </c:pt>
                <c:pt idx="140">
                  <c:v>43149</c:v>
                </c:pt>
                <c:pt idx="141">
                  <c:v>43150</c:v>
                </c:pt>
                <c:pt idx="142">
                  <c:v>43151</c:v>
                </c:pt>
                <c:pt idx="143">
                  <c:v>43152</c:v>
                </c:pt>
                <c:pt idx="144">
                  <c:v>43153</c:v>
                </c:pt>
                <c:pt idx="145">
                  <c:v>43154</c:v>
                </c:pt>
                <c:pt idx="146">
                  <c:v>43155</c:v>
                </c:pt>
                <c:pt idx="147">
                  <c:v>43156</c:v>
                </c:pt>
                <c:pt idx="148">
                  <c:v>43157</c:v>
                </c:pt>
                <c:pt idx="149">
                  <c:v>43158</c:v>
                </c:pt>
                <c:pt idx="150">
                  <c:v>43159</c:v>
                </c:pt>
                <c:pt idx="151">
                  <c:v>43160</c:v>
                </c:pt>
                <c:pt idx="152">
                  <c:v>43161</c:v>
                </c:pt>
                <c:pt idx="153">
                  <c:v>43162</c:v>
                </c:pt>
                <c:pt idx="154">
                  <c:v>43163</c:v>
                </c:pt>
                <c:pt idx="155">
                  <c:v>43164</c:v>
                </c:pt>
                <c:pt idx="156">
                  <c:v>43165</c:v>
                </c:pt>
                <c:pt idx="157">
                  <c:v>43166</c:v>
                </c:pt>
                <c:pt idx="158">
                  <c:v>43167</c:v>
                </c:pt>
                <c:pt idx="159">
                  <c:v>43168</c:v>
                </c:pt>
                <c:pt idx="160">
                  <c:v>43169</c:v>
                </c:pt>
                <c:pt idx="161">
                  <c:v>43170</c:v>
                </c:pt>
                <c:pt idx="162">
                  <c:v>43171</c:v>
                </c:pt>
                <c:pt idx="163">
                  <c:v>43172</c:v>
                </c:pt>
                <c:pt idx="164">
                  <c:v>43173</c:v>
                </c:pt>
                <c:pt idx="165">
                  <c:v>43174</c:v>
                </c:pt>
                <c:pt idx="166">
                  <c:v>43175</c:v>
                </c:pt>
                <c:pt idx="167">
                  <c:v>43176</c:v>
                </c:pt>
                <c:pt idx="168">
                  <c:v>43177</c:v>
                </c:pt>
                <c:pt idx="169">
                  <c:v>43178</c:v>
                </c:pt>
                <c:pt idx="170">
                  <c:v>43179</c:v>
                </c:pt>
                <c:pt idx="171">
                  <c:v>43180</c:v>
                </c:pt>
                <c:pt idx="172">
                  <c:v>43181</c:v>
                </c:pt>
                <c:pt idx="173">
                  <c:v>43182</c:v>
                </c:pt>
                <c:pt idx="174">
                  <c:v>43183</c:v>
                </c:pt>
                <c:pt idx="175">
                  <c:v>43184</c:v>
                </c:pt>
                <c:pt idx="176">
                  <c:v>43185</c:v>
                </c:pt>
                <c:pt idx="177">
                  <c:v>43186</c:v>
                </c:pt>
                <c:pt idx="178">
                  <c:v>43187</c:v>
                </c:pt>
                <c:pt idx="179">
                  <c:v>43188</c:v>
                </c:pt>
                <c:pt idx="180">
                  <c:v>43189</c:v>
                </c:pt>
                <c:pt idx="181">
                  <c:v>43190</c:v>
                </c:pt>
                <c:pt idx="182">
                  <c:v>43191</c:v>
                </c:pt>
                <c:pt idx="183">
                  <c:v>43192</c:v>
                </c:pt>
                <c:pt idx="184">
                  <c:v>43193</c:v>
                </c:pt>
                <c:pt idx="185">
                  <c:v>43194</c:v>
                </c:pt>
                <c:pt idx="186">
                  <c:v>43195</c:v>
                </c:pt>
                <c:pt idx="187">
                  <c:v>43196</c:v>
                </c:pt>
                <c:pt idx="188">
                  <c:v>43197</c:v>
                </c:pt>
                <c:pt idx="189">
                  <c:v>43198</c:v>
                </c:pt>
                <c:pt idx="190">
                  <c:v>43199</c:v>
                </c:pt>
                <c:pt idx="191">
                  <c:v>43200</c:v>
                </c:pt>
                <c:pt idx="192">
                  <c:v>43201</c:v>
                </c:pt>
                <c:pt idx="193">
                  <c:v>43202</c:v>
                </c:pt>
                <c:pt idx="194">
                  <c:v>43203</c:v>
                </c:pt>
                <c:pt idx="195">
                  <c:v>43204</c:v>
                </c:pt>
                <c:pt idx="196">
                  <c:v>43205</c:v>
                </c:pt>
                <c:pt idx="197">
                  <c:v>43206</c:v>
                </c:pt>
                <c:pt idx="198">
                  <c:v>43207</c:v>
                </c:pt>
                <c:pt idx="199">
                  <c:v>43208</c:v>
                </c:pt>
                <c:pt idx="200">
                  <c:v>43209</c:v>
                </c:pt>
                <c:pt idx="201">
                  <c:v>43210</c:v>
                </c:pt>
                <c:pt idx="202">
                  <c:v>43211</c:v>
                </c:pt>
                <c:pt idx="203">
                  <c:v>43212</c:v>
                </c:pt>
                <c:pt idx="204">
                  <c:v>43213</c:v>
                </c:pt>
                <c:pt idx="205">
                  <c:v>43214</c:v>
                </c:pt>
                <c:pt idx="206">
                  <c:v>43215</c:v>
                </c:pt>
                <c:pt idx="207">
                  <c:v>43216</c:v>
                </c:pt>
                <c:pt idx="208">
                  <c:v>43217</c:v>
                </c:pt>
                <c:pt idx="209">
                  <c:v>43218</c:v>
                </c:pt>
                <c:pt idx="210">
                  <c:v>43219</c:v>
                </c:pt>
                <c:pt idx="211">
                  <c:v>43220</c:v>
                </c:pt>
                <c:pt idx="212">
                  <c:v>43221</c:v>
                </c:pt>
                <c:pt idx="213">
                  <c:v>43222</c:v>
                </c:pt>
                <c:pt idx="214">
                  <c:v>43223</c:v>
                </c:pt>
                <c:pt idx="215">
                  <c:v>43224</c:v>
                </c:pt>
                <c:pt idx="216">
                  <c:v>43225</c:v>
                </c:pt>
                <c:pt idx="217">
                  <c:v>43226</c:v>
                </c:pt>
                <c:pt idx="218">
                  <c:v>43227</c:v>
                </c:pt>
                <c:pt idx="219">
                  <c:v>43228</c:v>
                </c:pt>
                <c:pt idx="220">
                  <c:v>43229</c:v>
                </c:pt>
                <c:pt idx="221">
                  <c:v>43230</c:v>
                </c:pt>
                <c:pt idx="222">
                  <c:v>43231</c:v>
                </c:pt>
                <c:pt idx="223">
                  <c:v>43232</c:v>
                </c:pt>
                <c:pt idx="224">
                  <c:v>43233</c:v>
                </c:pt>
                <c:pt idx="225">
                  <c:v>43234</c:v>
                </c:pt>
                <c:pt idx="226">
                  <c:v>43235</c:v>
                </c:pt>
                <c:pt idx="227">
                  <c:v>43236</c:v>
                </c:pt>
                <c:pt idx="228">
                  <c:v>43237</c:v>
                </c:pt>
                <c:pt idx="229">
                  <c:v>43238</c:v>
                </c:pt>
                <c:pt idx="230">
                  <c:v>43239</c:v>
                </c:pt>
                <c:pt idx="231">
                  <c:v>43240</c:v>
                </c:pt>
                <c:pt idx="232">
                  <c:v>43241</c:v>
                </c:pt>
                <c:pt idx="233">
                  <c:v>43242</c:v>
                </c:pt>
                <c:pt idx="234">
                  <c:v>43243</c:v>
                </c:pt>
                <c:pt idx="235">
                  <c:v>43244</c:v>
                </c:pt>
                <c:pt idx="236">
                  <c:v>43245</c:v>
                </c:pt>
                <c:pt idx="237">
                  <c:v>43246</c:v>
                </c:pt>
                <c:pt idx="238">
                  <c:v>43247</c:v>
                </c:pt>
                <c:pt idx="239">
                  <c:v>43248</c:v>
                </c:pt>
                <c:pt idx="240">
                  <c:v>43249</c:v>
                </c:pt>
                <c:pt idx="241">
                  <c:v>43250</c:v>
                </c:pt>
                <c:pt idx="242">
                  <c:v>43251</c:v>
                </c:pt>
                <c:pt idx="243">
                  <c:v>43252</c:v>
                </c:pt>
                <c:pt idx="244">
                  <c:v>43253</c:v>
                </c:pt>
                <c:pt idx="245">
                  <c:v>43254</c:v>
                </c:pt>
                <c:pt idx="246">
                  <c:v>43255</c:v>
                </c:pt>
                <c:pt idx="247">
                  <c:v>43256</c:v>
                </c:pt>
                <c:pt idx="248">
                  <c:v>43257</c:v>
                </c:pt>
                <c:pt idx="249">
                  <c:v>43258</c:v>
                </c:pt>
                <c:pt idx="250">
                  <c:v>43259</c:v>
                </c:pt>
                <c:pt idx="251">
                  <c:v>43260</c:v>
                </c:pt>
                <c:pt idx="252">
                  <c:v>43261</c:v>
                </c:pt>
                <c:pt idx="253">
                  <c:v>43262</c:v>
                </c:pt>
                <c:pt idx="254">
                  <c:v>43263</c:v>
                </c:pt>
                <c:pt idx="255">
                  <c:v>43264</c:v>
                </c:pt>
                <c:pt idx="256">
                  <c:v>43265</c:v>
                </c:pt>
                <c:pt idx="257">
                  <c:v>43266</c:v>
                </c:pt>
                <c:pt idx="258">
                  <c:v>43267</c:v>
                </c:pt>
                <c:pt idx="259">
                  <c:v>43268</c:v>
                </c:pt>
                <c:pt idx="260">
                  <c:v>43269</c:v>
                </c:pt>
                <c:pt idx="261">
                  <c:v>43270</c:v>
                </c:pt>
                <c:pt idx="262">
                  <c:v>43271</c:v>
                </c:pt>
                <c:pt idx="263">
                  <c:v>43272</c:v>
                </c:pt>
                <c:pt idx="264">
                  <c:v>43273</c:v>
                </c:pt>
                <c:pt idx="265">
                  <c:v>43274</c:v>
                </c:pt>
                <c:pt idx="266">
                  <c:v>43275</c:v>
                </c:pt>
                <c:pt idx="267">
                  <c:v>43276</c:v>
                </c:pt>
                <c:pt idx="268">
                  <c:v>43277</c:v>
                </c:pt>
                <c:pt idx="269">
                  <c:v>43278</c:v>
                </c:pt>
                <c:pt idx="270">
                  <c:v>43279</c:v>
                </c:pt>
                <c:pt idx="271">
                  <c:v>43280</c:v>
                </c:pt>
                <c:pt idx="272">
                  <c:v>43281</c:v>
                </c:pt>
                <c:pt idx="273">
                  <c:v>43282</c:v>
                </c:pt>
                <c:pt idx="274">
                  <c:v>43283</c:v>
                </c:pt>
                <c:pt idx="275">
                  <c:v>43284</c:v>
                </c:pt>
                <c:pt idx="276">
                  <c:v>43285</c:v>
                </c:pt>
                <c:pt idx="277">
                  <c:v>43286</c:v>
                </c:pt>
                <c:pt idx="278">
                  <c:v>43287</c:v>
                </c:pt>
                <c:pt idx="279">
                  <c:v>43288</c:v>
                </c:pt>
                <c:pt idx="280">
                  <c:v>43289</c:v>
                </c:pt>
                <c:pt idx="281">
                  <c:v>43290</c:v>
                </c:pt>
                <c:pt idx="282">
                  <c:v>43291</c:v>
                </c:pt>
                <c:pt idx="283">
                  <c:v>43292</c:v>
                </c:pt>
                <c:pt idx="284">
                  <c:v>43293</c:v>
                </c:pt>
                <c:pt idx="285">
                  <c:v>43294</c:v>
                </c:pt>
                <c:pt idx="286">
                  <c:v>43295</c:v>
                </c:pt>
                <c:pt idx="287">
                  <c:v>43296</c:v>
                </c:pt>
                <c:pt idx="288">
                  <c:v>43297</c:v>
                </c:pt>
                <c:pt idx="289">
                  <c:v>43298</c:v>
                </c:pt>
                <c:pt idx="290">
                  <c:v>43299</c:v>
                </c:pt>
                <c:pt idx="291">
                  <c:v>43300</c:v>
                </c:pt>
                <c:pt idx="292">
                  <c:v>43301</c:v>
                </c:pt>
                <c:pt idx="293">
                  <c:v>43302</c:v>
                </c:pt>
                <c:pt idx="294">
                  <c:v>43303</c:v>
                </c:pt>
                <c:pt idx="295">
                  <c:v>43304</c:v>
                </c:pt>
                <c:pt idx="296">
                  <c:v>43305</c:v>
                </c:pt>
                <c:pt idx="297">
                  <c:v>43306</c:v>
                </c:pt>
                <c:pt idx="298">
                  <c:v>43307</c:v>
                </c:pt>
                <c:pt idx="299">
                  <c:v>43308</c:v>
                </c:pt>
                <c:pt idx="300">
                  <c:v>43309</c:v>
                </c:pt>
                <c:pt idx="301">
                  <c:v>43310</c:v>
                </c:pt>
                <c:pt idx="302">
                  <c:v>43311</c:v>
                </c:pt>
                <c:pt idx="303">
                  <c:v>43312</c:v>
                </c:pt>
                <c:pt idx="304">
                  <c:v>43313</c:v>
                </c:pt>
                <c:pt idx="305">
                  <c:v>43314</c:v>
                </c:pt>
                <c:pt idx="306">
                  <c:v>43315</c:v>
                </c:pt>
                <c:pt idx="307">
                  <c:v>43316</c:v>
                </c:pt>
                <c:pt idx="308">
                  <c:v>43317</c:v>
                </c:pt>
                <c:pt idx="309">
                  <c:v>43318</c:v>
                </c:pt>
                <c:pt idx="310">
                  <c:v>43319</c:v>
                </c:pt>
                <c:pt idx="311">
                  <c:v>43320</c:v>
                </c:pt>
                <c:pt idx="312">
                  <c:v>43321</c:v>
                </c:pt>
                <c:pt idx="313">
                  <c:v>43322</c:v>
                </c:pt>
                <c:pt idx="314">
                  <c:v>43323</c:v>
                </c:pt>
                <c:pt idx="315">
                  <c:v>43324</c:v>
                </c:pt>
                <c:pt idx="316">
                  <c:v>43325</c:v>
                </c:pt>
                <c:pt idx="317">
                  <c:v>43326</c:v>
                </c:pt>
                <c:pt idx="318">
                  <c:v>43327</c:v>
                </c:pt>
                <c:pt idx="319">
                  <c:v>43328</c:v>
                </c:pt>
                <c:pt idx="320">
                  <c:v>43329</c:v>
                </c:pt>
                <c:pt idx="321">
                  <c:v>43330</c:v>
                </c:pt>
                <c:pt idx="322">
                  <c:v>43331</c:v>
                </c:pt>
                <c:pt idx="323">
                  <c:v>43332</c:v>
                </c:pt>
                <c:pt idx="324">
                  <c:v>43333</c:v>
                </c:pt>
                <c:pt idx="325">
                  <c:v>43334</c:v>
                </c:pt>
                <c:pt idx="326">
                  <c:v>43335</c:v>
                </c:pt>
                <c:pt idx="327">
                  <c:v>43336</c:v>
                </c:pt>
                <c:pt idx="328">
                  <c:v>43337</c:v>
                </c:pt>
                <c:pt idx="329">
                  <c:v>43338</c:v>
                </c:pt>
                <c:pt idx="330">
                  <c:v>43339</c:v>
                </c:pt>
                <c:pt idx="331">
                  <c:v>43340</c:v>
                </c:pt>
                <c:pt idx="332">
                  <c:v>43341</c:v>
                </c:pt>
                <c:pt idx="333">
                  <c:v>43342</c:v>
                </c:pt>
                <c:pt idx="334">
                  <c:v>43343</c:v>
                </c:pt>
                <c:pt idx="335">
                  <c:v>43344</c:v>
                </c:pt>
                <c:pt idx="336">
                  <c:v>43345</c:v>
                </c:pt>
                <c:pt idx="337">
                  <c:v>43346</c:v>
                </c:pt>
                <c:pt idx="338">
                  <c:v>43347</c:v>
                </c:pt>
                <c:pt idx="339">
                  <c:v>43348</c:v>
                </c:pt>
                <c:pt idx="340">
                  <c:v>43349</c:v>
                </c:pt>
                <c:pt idx="341">
                  <c:v>43350</c:v>
                </c:pt>
                <c:pt idx="342">
                  <c:v>43351</c:v>
                </c:pt>
                <c:pt idx="343">
                  <c:v>43352</c:v>
                </c:pt>
                <c:pt idx="344">
                  <c:v>43353</c:v>
                </c:pt>
                <c:pt idx="345">
                  <c:v>43354</c:v>
                </c:pt>
                <c:pt idx="346">
                  <c:v>43355</c:v>
                </c:pt>
                <c:pt idx="347">
                  <c:v>43356</c:v>
                </c:pt>
                <c:pt idx="348">
                  <c:v>43357</c:v>
                </c:pt>
                <c:pt idx="349">
                  <c:v>43358</c:v>
                </c:pt>
                <c:pt idx="350">
                  <c:v>43359</c:v>
                </c:pt>
                <c:pt idx="351">
                  <c:v>43360</c:v>
                </c:pt>
                <c:pt idx="352">
                  <c:v>43361</c:v>
                </c:pt>
                <c:pt idx="353">
                  <c:v>43362</c:v>
                </c:pt>
                <c:pt idx="354">
                  <c:v>43363</c:v>
                </c:pt>
                <c:pt idx="355">
                  <c:v>43364</c:v>
                </c:pt>
                <c:pt idx="356">
                  <c:v>43365</c:v>
                </c:pt>
                <c:pt idx="357">
                  <c:v>43366</c:v>
                </c:pt>
                <c:pt idx="358">
                  <c:v>43367</c:v>
                </c:pt>
                <c:pt idx="359">
                  <c:v>43368</c:v>
                </c:pt>
                <c:pt idx="360">
                  <c:v>43369</c:v>
                </c:pt>
                <c:pt idx="361">
                  <c:v>43370</c:v>
                </c:pt>
                <c:pt idx="362">
                  <c:v>43371</c:v>
                </c:pt>
                <c:pt idx="363">
                  <c:v>43372</c:v>
                </c:pt>
                <c:pt idx="364">
                  <c:v>43373</c:v>
                </c:pt>
                <c:pt idx="365">
                  <c:v>43374</c:v>
                </c:pt>
                <c:pt idx="366">
                  <c:v>43375</c:v>
                </c:pt>
                <c:pt idx="367">
                  <c:v>43376</c:v>
                </c:pt>
                <c:pt idx="368">
                  <c:v>43377</c:v>
                </c:pt>
                <c:pt idx="369">
                  <c:v>43378</c:v>
                </c:pt>
                <c:pt idx="370">
                  <c:v>43379</c:v>
                </c:pt>
                <c:pt idx="371">
                  <c:v>43380</c:v>
                </c:pt>
                <c:pt idx="372">
                  <c:v>43381</c:v>
                </c:pt>
                <c:pt idx="373">
                  <c:v>43382</c:v>
                </c:pt>
                <c:pt idx="374">
                  <c:v>43383</c:v>
                </c:pt>
                <c:pt idx="375">
                  <c:v>43384</c:v>
                </c:pt>
                <c:pt idx="376">
                  <c:v>43385</c:v>
                </c:pt>
                <c:pt idx="377">
                  <c:v>43386</c:v>
                </c:pt>
                <c:pt idx="378">
                  <c:v>43387</c:v>
                </c:pt>
                <c:pt idx="379">
                  <c:v>43388</c:v>
                </c:pt>
                <c:pt idx="380">
                  <c:v>43389</c:v>
                </c:pt>
                <c:pt idx="381">
                  <c:v>43390</c:v>
                </c:pt>
                <c:pt idx="382">
                  <c:v>43391</c:v>
                </c:pt>
                <c:pt idx="383">
                  <c:v>43392</c:v>
                </c:pt>
                <c:pt idx="384">
                  <c:v>43393</c:v>
                </c:pt>
                <c:pt idx="385">
                  <c:v>43394</c:v>
                </c:pt>
                <c:pt idx="386">
                  <c:v>43395</c:v>
                </c:pt>
                <c:pt idx="387">
                  <c:v>43396</c:v>
                </c:pt>
                <c:pt idx="388">
                  <c:v>43397</c:v>
                </c:pt>
                <c:pt idx="389">
                  <c:v>43398</c:v>
                </c:pt>
                <c:pt idx="390">
                  <c:v>43399</c:v>
                </c:pt>
                <c:pt idx="391">
                  <c:v>43400</c:v>
                </c:pt>
                <c:pt idx="392">
                  <c:v>43401</c:v>
                </c:pt>
                <c:pt idx="393">
                  <c:v>43402</c:v>
                </c:pt>
                <c:pt idx="394">
                  <c:v>43403</c:v>
                </c:pt>
                <c:pt idx="395">
                  <c:v>43404</c:v>
                </c:pt>
                <c:pt idx="396">
                  <c:v>43405</c:v>
                </c:pt>
                <c:pt idx="397">
                  <c:v>43406</c:v>
                </c:pt>
                <c:pt idx="398">
                  <c:v>43407</c:v>
                </c:pt>
                <c:pt idx="399">
                  <c:v>43408</c:v>
                </c:pt>
                <c:pt idx="400">
                  <c:v>43409</c:v>
                </c:pt>
                <c:pt idx="401">
                  <c:v>43410</c:v>
                </c:pt>
                <c:pt idx="402">
                  <c:v>43411</c:v>
                </c:pt>
                <c:pt idx="403">
                  <c:v>43412</c:v>
                </c:pt>
                <c:pt idx="404">
                  <c:v>43413</c:v>
                </c:pt>
                <c:pt idx="405">
                  <c:v>43414</c:v>
                </c:pt>
                <c:pt idx="406">
                  <c:v>43415</c:v>
                </c:pt>
                <c:pt idx="407">
                  <c:v>43416</c:v>
                </c:pt>
                <c:pt idx="408">
                  <c:v>43417</c:v>
                </c:pt>
                <c:pt idx="409">
                  <c:v>43418</c:v>
                </c:pt>
                <c:pt idx="410">
                  <c:v>43419</c:v>
                </c:pt>
                <c:pt idx="411">
                  <c:v>43420</c:v>
                </c:pt>
                <c:pt idx="412">
                  <c:v>43421</c:v>
                </c:pt>
                <c:pt idx="413">
                  <c:v>43422</c:v>
                </c:pt>
                <c:pt idx="414">
                  <c:v>43423</c:v>
                </c:pt>
                <c:pt idx="415">
                  <c:v>43424</c:v>
                </c:pt>
                <c:pt idx="416">
                  <c:v>43425</c:v>
                </c:pt>
                <c:pt idx="417">
                  <c:v>43426</c:v>
                </c:pt>
                <c:pt idx="418">
                  <c:v>43427</c:v>
                </c:pt>
                <c:pt idx="419">
                  <c:v>43428</c:v>
                </c:pt>
                <c:pt idx="420">
                  <c:v>43429</c:v>
                </c:pt>
                <c:pt idx="421">
                  <c:v>43430</c:v>
                </c:pt>
                <c:pt idx="422">
                  <c:v>43431</c:v>
                </c:pt>
                <c:pt idx="423">
                  <c:v>43432</c:v>
                </c:pt>
                <c:pt idx="424">
                  <c:v>43433</c:v>
                </c:pt>
                <c:pt idx="425">
                  <c:v>43434</c:v>
                </c:pt>
                <c:pt idx="426">
                  <c:v>43435</c:v>
                </c:pt>
                <c:pt idx="427">
                  <c:v>43436</c:v>
                </c:pt>
                <c:pt idx="428">
                  <c:v>43437</c:v>
                </c:pt>
                <c:pt idx="429">
                  <c:v>43438</c:v>
                </c:pt>
                <c:pt idx="430">
                  <c:v>43439</c:v>
                </c:pt>
                <c:pt idx="431">
                  <c:v>43440</c:v>
                </c:pt>
                <c:pt idx="432">
                  <c:v>43441</c:v>
                </c:pt>
                <c:pt idx="433">
                  <c:v>43442</c:v>
                </c:pt>
                <c:pt idx="434">
                  <c:v>43443</c:v>
                </c:pt>
                <c:pt idx="435">
                  <c:v>43444</c:v>
                </c:pt>
                <c:pt idx="436">
                  <c:v>43445</c:v>
                </c:pt>
                <c:pt idx="437">
                  <c:v>43446</c:v>
                </c:pt>
                <c:pt idx="438">
                  <c:v>43447</c:v>
                </c:pt>
                <c:pt idx="439">
                  <c:v>43448</c:v>
                </c:pt>
                <c:pt idx="440">
                  <c:v>43449</c:v>
                </c:pt>
                <c:pt idx="441">
                  <c:v>43450</c:v>
                </c:pt>
                <c:pt idx="442">
                  <c:v>43451</c:v>
                </c:pt>
                <c:pt idx="443">
                  <c:v>43452</c:v>
                </c:pt>
                <c:pt idx="444">
                  <c:v>43453</c:v>
                </c:pt>
                <c:pt idx="445">
                  <c:v>43454</c:v>
                </c:pt>
                <c:pt idx="446">
                  <c:v>43455</c:v>
                </c:pt>
                <c:pt idx="447">
                  <c:v>43456</c:v>
                </c:pt>
                <c:pt idx="448">
                  <c:v>43457</c:v>
                </c:pt>
                <c:pt idx="449">
                  <c:v>43458</c:v>
                </c:pt>
                <c:pt idx="450">
                  <c:v>43459</c:v>
                </c:pt>
                <c:pt idx="451">
                  <c:v>43460</c:v>
                </c:pt>
                <c:pt idx="452">
                  <c:v>43461</c:v>
                </c:pt>
                <c:pt idx="453">
                  <c:v>43462</c:v>
                </c:pt>
                <c:pt idx="454">
                  <c:v>43463</c:v>
                </c:pt>
                <c:pt idx="455">
                  <c:v>43464</c:v>
                </c:pt>
                <c:pt idx="456">
                  <c:v>43465</c:v>
                </c:pt>
                <c:pt idx="457">
                  <c:v>43466</c:v>
                </c:pt>
                <c:pt idx="458">
                  <c:v>43467</c:v>
                </c:pt>
                <c:pt idx="459">
                  <c:v>43468</c:v>
                </c:pt>
                <c:pt idx="460">
                  <c:v>43469</c:v>
                </c:pt>
                <c:pt idx="461">
                  <c:v>43470</c:v>
                </c:pt>
                <c:pt idx="462">
                  <c:v>43471</c:v>
                </c:pt>
                <c:pt idx="463">
                  <c:v>43472</c:v>
                </c:pt>
                <c:pt idx="464">
                  <c:v>43473</c:v>
                </c:pt>
                <c:pt idx="465">
                  <c:v>43474</c:v>
                </c:pt>
                <c:pt idx="466">
                  <c:v>43475</c:v>
                </c:pt>
                <c:pt idx="467">
                  <c:v>43476</c:v>
                </c:pt>
                <c:pt idx="468">
                  <c:v>43477</c:v>
                </c:pt>
                <c:pt idx="469">
                  <c:v>43478</c:v>
                </c:pt>
                <c:pt idx="470">
                  <c:v>43479</c:v>
                </c:pt>
                <c:pt idx="471">
                  <c:v>43480</c:v>
                </c:pt>
                <c:pt idx="472">
                  <c:v>43481</c:v>
                </c:pt>
                <c:pt idx="473">
                  <c:v>43482</c:v>
                </c:pt>
                <c:pt idx="474">
                  <c:v>43483</c:v>
                </c:pt>
                <c:pt idx="475">
                  <c:v>43484</c:v>
                </c:pt>
                <c:pt idx="476">
                  <c:v>43485</c:v>
                </c:pt>
                <c:pt idx="477">
                  <c:v>43486</c:v>
                </c:pt>
                <c:pt idx="478">
                  <c:v>43487</c:v>
                </c:pt>
                <c:pt idx="479">
                  <c:v>43488</c:v>
                </c:pt>
                <c:pt idx="480">
                  <c:v>43489</c:v>
                </c:pt>
                <c:pt idx="481">
                  <c:v>43490</c:v>
                </c:pt>
                <c:pt idx="482">
                  <c:v>43491</c:v>
                </c:pt>
                <c:pt idx="483">
                  <c:v>43492</c:v>
                </c:pt>
                <c:pt idx="484">
                  <c:v>43493</c:v>
                </c:pt>
                <c:pt idx="485">
                  <c:v>43494</c:v>
                </c:pt>
                <c:pt idx="486">
                  <c:v>43495</c:v>
                </c:pt>
                <c:pt idx="487">
                  <c:v>43496</c:v>
                </c:pt>
                <c:pt idx="488">
                  <c:v>43497</c:v>
                </c:pt>
                <c:pt idx="489">
                  <c:v>43498</c:v>
                </c:pt>
                <c:pt idx="490">
                  <c:v>43499</c:v>
                </c:pt>
                <c:pt idx="491">
                  <c:v>43500</c:v>
                </c:pt>
                <c:pt idx="492">
                  <c:v>43501</c:v>
                </c:pt>
                <c:pt idx="493">
                  <c:v>43502</c:v>
                </c:pt>
                <c:pt idx="494">
                  <c:v>43503</c:v>
                </c:pt>
                <c:pt idx="495">
                  <c:v>43504</c:v>
                </c:pt>
                <c:pt idx="496">
                  <c:v>43505</c:v>
                </c:pt>
                <c:pt idx="497">
                  <c:v>43506</c:v>
                </c:pt>
                <c:pt idx="498">
                  <c:v>43507</c:v>
                </c:pt>
                <c:pt idx="499">
                  <c:v>43508</c:v>
                </c:pt>
                <c:pt idx="500">
                  <c:v>43509</c:v>
                </c:pt>
                <c:pt idx="501">
                  <c:v>43510</c:v>
                </c:pt>
                <c:pt idx="502">
                  <c:v>43511</c:v>
                </c:pt>
                <c:pt idx="503">
                  <c:v>43512</c:v>
                </c:pt>
                <c:pt idx="504">
                  <c:v>43513</c:v>
                </c:pt>
                <c:pt idx="505">
                  <c:v>43514</c:v>
                </c:pt>
                <c:pt idx="506">
                  <c:v>43515</c:v>
                </c:pt>
                <c:pt idx="507">
                  <c:v>43516</c:v>
                </c:pt>
                <c:pt idx="508">
                  <c:v>43517</c:v>
                </c:pt>
                <c:pt idx="509">
                  <c:v>43518</c:v>
                </c:pt>
                <c:pt idx="510">
                  <c:v>43519</c:v>
                </c:pt>
                <c:pt idx="511">
                  <c:v>43520</c:v>
                </c:pt>
                <c:pt idx="512">
                  <c:v>43521</c:v>
                </c:pt>
                <c:pt idx="513">
                  <c:v>43522</c:v>
                </c:pt>
                <c:pt idx="514">
                  <c:v>43523</c:v>
                </c:pt>
                <c:pt idx="515">
                  <c:v>43524</c:v>
                </c:pt>
                <c:pt idx="516">
                  <c:v>43525</c:v>
                </c:pt>
                <c:pt idx="517">
                  <c:v>43526</c:v>
                </c:pt>
                <c:pt idx="518">
                  <c:v>43527</c:v>
                </c:pt>
                <c:pt idx="519">
                  <c:v>43528</c:v>
                </c:pt>
                <c:pt idx="520">
                  <c:v>43529</c:v>
                </c:pt>
                <c:pt idx="521">
                  <c:v>43530</c:v>
                </c:pt>
                <c:pt idx="522">
                  <c:v>43531</c:v>
                </c:pt>
                <c:pt idx="523">
                  <c:v>43532</c:v>
                </c:pt>
                <c:pt idx="524">
                  <c:v>43533</c:v>
                </c:pt>
                <c:pt idx="525">
                  <c:v>43534</c:v>
                </c:pt>
                <c:pt idx="526">
                  <c:v>43535</c:v>
                </c:pt>
                <c:pt idx="527">
                  <c:v>43536</c:v>
                </c:pt>
                <c:pt idx="528">
                  <c:v>43537</c:v>
                </c:pt>
                <c:pt idx="529">
                  <c:v>43538</c:v>
                </c:pt>
                <c:pt idx="530">
                  <c:v>43539</c:v>
                </c:pt>
                <c:pt idx="531">
                  <c:v>43540</c:v>
                </c:pt>
                <c:pt idx="532">
                  <c:v>43541</c:v>
                </c:pt>
                <c:pt idx="533">
                  <c:v>43542</c:v>
                </c:pt>
                <c:pt idx="534">
                  <c:v>43543</c:v>
                </c:pt>
                <c:pt idx="535">
                  <c:v>43544</c:v>
                </c:pt>
                <c:pt idx="536">
                  <c:v>43545</c:v>
                </c:pt>
                <c:pt idx="537">
                  <c:v>43546</c:v>
                </c:pt>
                <c:pt idx="538">
                  <c:v>43547</c:v>
                </c:pt>
                <c:pt idx="539">
                  <c:v>43548</c:v>
                </c:pt>
                <c:pt idx="540">
                  <c:v>43549</c:v>
                </c:pt>
                <c:pt idx="541">
                  <c:v>43550</c:v>
                </c:pt>
                <c:pt idx="542">
                  <c:v>43551</c:v>
                </c:pt>
                <c:pt idx="543">
                  <c:v>43552</c:v>
                </c:pt>
                <c:pt idx="544">
                  <c:v>43553</c:v>
                </c:pt>
                <c:pt idx="545">
                  <c:v>43554</c:v>
                </c:pt>
                <c:pt idx="546">
                  <c:v>43555</c:v>
                </c:pt>
                <c:pt idx="547">
                  <c:v>43556</c:v>
                </c:pt>
                <c:pt idx="548">
                  <c:v>43557</c:v>
                </c:pt>
                <c:pt idx="549">
                  <c:v>43558</c:v>
                </c:pt>
                <c:pt idx="550">
                  <c:v>43559</c:v>
                </c:pt>
                <c:pt idx="551">
                  <c:v>43560</c:v>
                </c:pt>
                <c:pt idx="552">
                  <c:v>43561</c:v>
                </c:pt>
                <c:pt idx="553">
                  <c:v>43562</c:v>
                </c:pt>
                <c:pt idx="554">
                  <c:v>43563</c:v>
                </c:pt>
                <c:pt idx="555">
                  <c:v>43564</c:v>
                </c:pt>
                <c:pt idx="556">
                  <c:v>43565</c:v>
                </c:pt>
                <c:pt idx="557">
                  <c:v>43566</c:v>
                </c:pt>
                <c:pt idx="558">
                  <c:v>43567</c:v>
                </c:pt>
                <c:pt idx="559">
                  <c:v>43568</c:v>
                </c:pt>
                <c:pt idx="560">
                  <c:v>43569</c:v>
                </c:pt>
                <c:pt idx="561">
                  <c:v>43570</c:v>
                </c:pt>
                <c:pt idx="562">
                  <c:v>43571</c:v>
                </c:pt>
                <c:pt idx="563">
                  <c:v>43572</c:v>
                </c:pt>
                <c:pt idx="564">
                  <c:v>43573</c:v>
                </c:pt>
                <c:pt idx="565">
                  <c:v>43574</c:v>
                </c:pt>
                <c:pt idx="566">
                  <c:v>43575</c:v>
                </c:pt>
                <c:pt idx="567">
                  <c:v>43576</c:v>
                </c:pt>
                <c:pt idx="568">
                  <c:v>43577</c:v>
                </c:pt>
                <c:pt idx="569">
                  <c:v>43578</c:v>
                </c:pt>
                <c:pt idx="570">
                  <c:v>43579</c:v>
                </c:pt>
                <c:pt idx="571">
                  <c:v>43580</c:v>
                </c:pt>
                <c:pt idx="572">
                  <c:v>43581</c:v>
                </c:pt>
                <c:pt idx="573">
                  <c:v>43582</c:v>
                </c:pt>
                <c:pt idx="574">
                  <c:v>43583</c:v>
                </c:pt>
                <c:pt idx="575">
                  <c:v>43584</c:v>
                </c:pt>
                <c:pt idx="576">
                  <c:v>43585</c:v>
                </c:pt>
                <c:pt idx="577">
                  <c:v>43586</c:v>
                </c:pt>
                <c:pt idx="578">
                  <c:v>43587</c:v>
                </c:pt>
                <c:pt idx="579">
                  <c:v>43588</c:v>
                </c:pt>
                <c:pt idx="580">
                  <c:v>43589</c:v>
                </c:pt>
                <c:pt idx="581">
                  <c:v>43590</c:v>
                </c:pt>
                <c:pt idx="582">
                  <c:v>43591</c:v>
                </c:pt>
                <c:pt idx="583">
                  <c:v>43592</c:v>
                </c:pt>
                <c:pt idx="584">
                  <c:v>43593</c:v>
                </c:pt>
                <c:pt idx="585">
                  <c:v>43594</c:v>
                </c:pt>
                <c:pt idx="586">
                  <c:v>43595</c:v>
                </c:pt>
                <c:pt idx="587">
                  <c:v>43596</c:v>
                </c:pt>
                <c:pt idx="588">
                  <c:v>43597</c:v>
                </c:pt>
                <c:pt idx="589">
                  <c:v>43598</c:v>
                </c:pt>
                <c:pt idx="590">
                  <c:v>43599</c:v>
                </c:pt>
                <c:pt idx="591">
                  <c:v>43600</c:v>
                </c:pt>
                <c:pt idx="592">
                  <c:v>43601</c:v>
                </c:pt>
                <c:pt idx="593">
                  <c:v>43602</c:v>
                </c:pt>
                <c:pt idx="594">
                  <c:v>43603</c:v>
                </c:pt>
                <c:pt idx="595">
                  <c:v>43604</c:v>
                </c:pt>
                <c:pt idx="596">
                  <c:v>43605</c:v>
                </c:pt>
                <c:pt idx="597">
                  <c:v>43606</c:v>
                </c:pt>
                <c:pt idx="598">
                  <c:v>43607</c:v>
                </c:pt>
                <c:pt idx="599">
                  <c:v>43608</c:v>
                </c:pt>
                <c:pt idx="600">
                  <c:v>43609</c:v>
                </c:pt>
                <c:pt idx="601">
                  <c:v>43610</c:v>
                </c:pt>
                <c:pt idx="602">
                  <c:v>43611</c:v>
                </c:pt>
                <c:pt idx="603">
                  <c:v>43612</c:v>
                </c:pt>
                <c:pt idx="604">
                  <c:v>43613</c:v>
                </c:pt>
                <c:pt idx="605">
                  <c:v>43614</c:v>
                </c:pt>
                <c:pt idx="606">
                  <c:v>43615</c:v>
                </c:pt>
                <c:pt idx="607">
                  <c:v>43616</c:v>
                </c:pt>
                <c:pt idx="608">
                  <c:v>43617</c:v>
                </c:pt>
                <c:pt idx="609">
                  <c:v>43618</c:v>
                </c:pt>
                <c:pt idx="610">
                  <c:v>43619</c:v>
                </c:pt>
                <c:pt idx="611">
                  <c:v>43620</c:v>
                </c:pt>
                <c:pt idx="612">
                  <c:v>43621</c:v>
                </c:pt>
                <c:pt idx="613">
                  <c:v>43622</c:v>
                </c:pt>
                <c:pt idx="614">
                  <c:v>43623</c:v>
                </c:pt>
                <c:pt idx="615">
                  <c:v>43624</c:v>
                </c:pt>
                <c:pt idx="616">
                  <c:v>43625</c:v>
                </c:pt>
                <c:pt idx="617">
                  <c:v>43626</c:v>
                </c:pt>
                <c:pt idx="618">
                  <c:v>43627</c:v>
                </c:pt>
                <c:pt idx="619">
                  <c:v>43628</c:v>
                </c:pt>
                <c:pt idx="620">
                  <c:v>43629</c:v>
                </c:pt>
                <c:pt idx="621">
                  <c:v>43630</c:v>
                </c:pt>
                <c:pt idx="622">
                  <c:v>43631</c:v>
                </c:pt>
                <c:pt idx="623">
                  <c:v>43632</c:v>
                </c:pt>
                <c:pt idx="624">
                  <c:v>43633</c:v>
                </c:pt>
                <c:pt idx="625">
                  <c:v>43634</c:v>
                </c:pt>
                <c:pt idx="626">
                  <c:v>43635</c:v>
                </c:pt>
                <c:pt idx="627">
                  <c:v>43636</c:v>
                </c:pt>
                <c:pt idx="628">
                  <c:v>43637</c:v>
                </c:pt>
                <c:pt idx="629">
                  <c:v>43638</c:v>
                </c:pt>
                <c:pt idx="630">
                  <c:v>43639</c:v>
                </c:pt>
                <c:pt idx="631">
                  <c:v>43640</c:v>
                </c:pt>
                <c:pt idx="632">
                  <c:v>43641</c:v>
                </c:pt>
                <c:pt idx="633">
                  <c:v>43642</c:v>
                </c:pt>
                <c:pt idx="634">
                  <c:v>43643</c:v>
                </c:pt>
                <c:pt idx="635">
                  <c:v>43644</c:v>
                </c:pt>
                <c:pt idx="636">
                  <c:v>43645</c:v>
                </c:pt>
                <c:pt idx="637">
                  <c:v>43646</c:v>
                </c:pt>
                <c:pt idx="638">
                  <c:v>43647</c:v>
                </c:pt>
                <c:pt idx="639">
                  <c:v>43648</c:v>
                </c:pt>
                <c:pt idx="640">
                  <c:v>43649</c:v>
                </c:pt>
                <c:pt idx="641">
                  <c:v>43650</c:v>
                </c:pt>
                <c:pt idx="642">
                  <c:v>43651</c:v>
                </c:pt>
                <c:pt idx="643">
                  <c:v>43652</c:v>
                </c:pt>
                <c:pt idx="644">
                  <c:v>43653</c:v>
                </c:pt>
                <c:pt idx="645">
                  <c:v>43654</c:v>
                </c:pt>
                <c:pt idx="646">
                  <c:v>43655</c:v>
                </c:pt>
                <c:pt idx="647">
                  <c:v>43656</c:v>
                </c:pt>
                <c:pt idx="648">
                  <c:v>43657</c:v>
                </c:pt>
                <c:pt idx="649">
                  <c:v>43658</c:v>
                </c:pt>
                <c:pt idx="650">
                  <c:v>43659</c:v>
                </c:pt>
                <c:pt idx="651">
                  <c:v>43660</c:v>
                </c:pt>
                <c:pt idx="652">
                  <c:v>43661</c:v>
                </c:pt>
                <c:pt idx="653">
                  <c:v>43662</c:v>
                </c:pt>
                <c:pt idx="654">
                  <c:v>43663</c:v>
                </c:pt>
                <c:pt idx="655">
                  <c:v>43664</c:v>
                </c:pt>
                <c:pt idx="656">
                  <c:v>43665</c:v>
                </c:pt>
                <c:pt idx="657">
                  <c:v>43666</c:v>
                </c:pt>
                <c:pt idx="658">
                  <c:v>43667</c:v>
                </c:pt>
                <c:pt idx="659">
                  <c:v>43668</c:v>
                </c:pt>
                <c:pt idx="660">
                  <c:v>43669</c:v>
                </c:pt>
                <c:pt idx="661">
                  <c:v>43670</c:v>
                </c:pt>
                <c:pt idx="662">
                  <c:v>43671</c:v>
                </c:pt>
                <c:pt idx="663">
                  <c:v>43672</c:v>
                </c:pt>
                <c:pt idx="664">
                  <c:v>43673</c:v>
                </c:pt>
                <c:pt idx="665">
                  <c:v>43674</c:v>
                </c:pt>
                <c:pt idx="666">
                  <c:v>43675</c:v>
                </c:pt>
                <c:pt idx="667">
                  <c:v>43676</c:v>
                </c:pt>
                <c:pt idx="668">
                  <c:v>43677</c:v>
                </c:pt>
                <c:pt idx="669">
                  <c:v>43678</c:v>
                </c:pt>
                <c:pt idx="670">
                  <c:v>43679</c:v>
                </c:pt>
                <c:pt idx="671">
                  <c:v>43680</c:v>
                </c:pt>
                <c:pt idx="672">
                  <c:v>43681</c:v>
                </c:pt>
                <c:pt idx="673">
                  <c:v>43682</c:v>
                </c:pt>
                <c:pt idx="674">
                  <c:v>43683</c:v>
                </c:pt>
                <c:pt idx="675">
                  <c:v>43684</c:v>
                </c:pt>
                <c:pt idx="676">
                  <c:v>43685</c:v>
                </c:pt>
                <c:pt idx="677">
                  <c:v>43686</c:v>
                </c:pt>
                <c:pt idx="678">
                  <c:v>43687</c:v>
                </c:pt>
                <c:pt idx="679">
                  <c:v>43688</c:v>
                </c:pt>
                <c:pt idx="680">
                  <c:v>43689</c:v>
                </c:pt>
                <c:pt idx="681">
                  <c:v>43690</c:v>
                </c:pt>
                <c:pt idx="682">
                  <c:v>43691</c:v>
                </c:pt>
                <c:pt idx="683">
                  <c:v>43692</c:v>
                </c:pt>
                <c:pt idx="684">
                  <c:v>43693</c:v>
                </c:pt>
                <c:pt idx="685">
                  <c:v>43694</c:v>
                </c:pt>
                <c:pt idx="686">
                  <c:v>43695</c:v>
                </c:pt>
                <c:pt idx="687">
                  <c:v>43696</c:v>
                </c:pt>
                <c:pt idx="688">
                  <c:v>43697</c:v>
                </c:pt>
                <c:pt idx="689">
                  <c:v>43698</c:v>
                </c:pt>
                <c:pt idx="690">
                  <c:v>43699</c:v>
                </c:pt>
                <c:pt idx="691">
                  <c:v>43700</c:v>
                </c:pt>
                <c:pt idx="692">
                  <c:v>43701</c:v>
                </c:pt>
                <c:pt idx="693">
                  <c:v>43702</c:v>
                </c:pt>
                <c:pt idx="694">
                  <c:v>43703</c:v>
                </c:pt>
                <c:pt idx="695">
                  <c:v>43704</c:v>
                </c:pt>
                <c:pt idx="696">
                  <c:v>43705</c:v>
                </c:pt>
                <c:pt idx="697">
                  <c:v>43706</c:v>
                </c:pt>
                <c:pt idx="698">
                  <c:v>43707</c:v>
                </c:pt>
                <c:pt idx="699">
                  <c:v>43708</c:v>
                </c:pt>
                <c:pt idx="700">
                  <c:v>43709</c:v>
                </c:pt>
                <c:pt idx="701">
                  <c:v>43710</c:v>
                </c:pt>
                <c:pt idx="702">
                  <c:v>43711</c:v>
                </c:pt>
                <c:pt idx="703">
                  <c:v>43712</c:v>
                </c:pt>
                <c:pt idx="704">
                  <c:v>43713</c:v>
                </c:pt>
                <c:pt idx="705">
                  <c:v>43714</c:v>
                </c:pt>
                <c:pt idx="706">
                  <c:v>43715</c:v>
                </c:pt>
                <c:pt idx="707">
                  <c:v>43716</c:v>
                </c:pt>
                <c:pt idx="708">
                  <c:v>43717</c:v>
                </c:pt>
                <c:pt idx="709">
                  <c:v>43718</c:v>
                </c:pt>
                <c:pt idx="710">
                  <c:v>43719</c:v>
                </c:pt>
                <c:pt idx="711">
                  <c:v>43720</c:v>
                </c:pt>
                <c:pt idx="712">
                  <c:v>43721</c:v>
                </c:pt>
                <c:pt idx="713">
                  <c:v>43722</c:v>
                </c:pt>
                <c:pt idx="714">
                  <c:v>43723</c:v>
                </c:pt>
                <c:pt idx="715">
                  <c:v>43724</c:v>
                </c:pt>
                <c:pt idx="716">
                  <c:v>43725</c:v>
                </c:pt>
                <c:pt idx="717">
                  <c:v>43726</c:v>
                </c:pt>
                <c:pt idx="718">
                  <c:v>43727</c:v>
                </c:pt>
                <c:pt idx="719">
                  <c:v>43728</c:v>
                </c:pt>
                <c:pt idx="720">
                  <c:v>43729</c:v>
                </c:pt>
                <c:pt idx="721">
                  <c:v>43730</c:v>
                </c:pt>
                <c:pt idx="722">
                  <c:v>43731</c:v>
                </c:pt>
                <c:pt idx="723">
                  <c:v>43732</c:v>
                </c:pt>
                <c:pt idx="724">
                  <c:v>43733</c:v>
                </c:pt>
                <c:pt idx="725">
                  <c:v>43734</c:v>
                </c:pt>
                <c:pt idx="726">
                  <c:v>43735</c:v>
                </c:pt>
                <c:pt idx="727">
                  <c:v>43736</c:v>
                </c:pt>
                <c:pt idx="728">
                  <c:v>43737</c:v>
                </c:pt>
                <c:pt idx="729">
                  <c:v>43738</c:v>
                </c:pt>
              </c:numCache>
            </c:numRef>
          </c:cat>
          <c:val>
            <c:numRef>
              <c:f>'[1]ES-&gt;PT'!$S$3:$S$732</c:f>
              <c:numCache>
                <c:formatCode>General</c:formatCode>
                <c:ptCount val="73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2.64E-2</c:v>
                </c:pt>
                <c:pt idx="458">
                  <c:v>2.64E-2</c:v>
                </c:pt>
                <c:pt idx="459">
                  <c:v>2.64E-2</c:v>
                </c:pt>
                <c:pt idx="460">
                  <c:v>2.64E-2</c:v>
                </c:pt>
                <c:pt idx="461">
                  <c:v>2.64E-2</c:v>
                </c:pt>
                <c:pt idx="462">
                  <c:v>2.64E-2</c:v>
                </c:pt>
                <c:pt idx="463">
                  <c:v>2.64E-2</c:v>
                </c:pt>
                <c:pt idx="464">
                  <c:v>2.64E-2</c:v>
                </c:pt>
                <c:pt idx="465">
                  <c:v>2.64E-2</c:v>
                </c:pt>
                <c:pt idx="466">
                  <c:v>2.64E-2</c:v>
                </c:pt>
                <c:pt idx="467">
                  <c:v>2.64E-2</c:v>
                </c:pt>
                <c:pt idx="468">
                  <c:v>2.64E-2</c:v>
                </c:pt>
                <c:pt idx="469">
                  <c:v>2.64E-2</c:v>
                </c:pt>
                <c:pt idx="470">
                  <c:v>2.64E-2</c:v>
                </c:pt>
                <c:pt idx="471">
                  <c:v>2.64E-2</c:v>
                </c:pt>
                <c:pt idx="472">
                  <c:v>2.64E-2</c:v>
                </c:pt>
                <c:pt idx="473">
                  <c:v>2.64E-2</c:v>
                </c:pt>
                <c:pt idx="474">
                  <c:v>2.64E-2</c:v>
                </c:pt>
                <c:pt idx="475">
                  <c:v>2.64E-2</c:v>
                </c:pt>
                <c:pt idx="476">
                  <c:v>2.64E-2</c:v>
                </c:pt>
                <c:pt idx="477">
                  <c:v>2.64E-2</c:v>
                </c:pt>
                <c:pt idx="478">
                  <c:v>2.64E-2</c:v>
                </c:pt>
                <c:pt idx="479">
                  <c:v>2.64E-2</c:v>
                </c:pt>
                <c:pt idx="480">
                  <c:v>2.64E-2</c:v>
                </c:pt>
                <c:pt idx="481">
                  <c:v>2.64E-2</c:v>
                </c:pt>
                <c:pt idx="482">
                  <c:v>2.64E-2</c:v>
                </c:pt>
                <c:pt idx="483">
                  <c:v>2.64E-2</c:v>
                </c:pt>
                <c:pt idx="484">
                  <c:v>2.64E-2</c:v>
                </c:pt>
                <c:pt idx="485">
                  <c:v>2.64E-2</c:v>
                </c:pt>
                <c:pt idx="486">
                  <c:v>2.64E-2</c:v>
                </c:pt>
                <c:pt idx="487">
                  <c:v>2.64E-2</c:v>
                </c:pt>
                <c:pt idx="488">
                  <c:v>2.64E-2</c:v>
                </c:pt>
                <c:pt idx="489">
                  <c:v>2.64E-2</c:v>
                </c:pt>
                <c:pt idx="490">
                  <c:v>2.64E-2</c:v>
                </c:pt>
                <c:pt idx="491">
                  <c:v>2.64E-2</c:v>
                </c:pt>
                <c:pt idx="492">
                  <c:v>2.64E-2</c:v>
                </c:pt>
                <c:pt idx="493">
                  <c:v>2.64E-2</c:v>
                </c:pt>
                <c:pt idx="494">
                  <c:v>2.64E-2</c:v>
                </c:pt>
                <c:pt idx="495">
                  <c:v>2.64E-2</c:v>
                </c:pt>
                <c:pt idx="496">
                  <c:v>2.64E-2</c:v>
                </c:pt>
                <c:pt idx="497">
                  <c:v>2.64E-2</c:v>
                </c:pt>
                <c:pt idx="498">
                  <c:v>2.64E-2</c:v>
                </c:pt>
                <c:pt idx="499">
                  <c:v>2.64E-2</c:v>
                </c:pt>
                <c:pt idx="500">
                  <c:v>2.64E-2</c:v>
                </c:pt>
                <c:pt idx="501">
                  <c:v>2.64E-2</c:v>
                </c:pt>
                <c:pt idx="502">
                  <c:v>2.64E-2</c:v>
                </c:pt>
                <c:pt idx="503">
                  <c:v>2.64E-2</c:v>
                </c:pt>
                <c:pt idx="504">
                  <c:v>2.64E-2</c:v>
                </c:pt>
                <c:pt idx="505">
                  <c:v>2.64E-2</c:v>
                </c:pt>
                <c:pt idx="506">
                  <c:v>2.64E-2</c:v>
                </c:pt>
                <c:pt idx="507">
                  <c:v>2.64E-2</c:v>
                </c:pt>
                <c:pt idx="508">
                  <c:v>2.64E-2</c:v>
                </c:pt>
                <c:pt idx="509">
                  <c:v>2.64E-2</c:v>
                </c:pt>
                <c:pt idx="510">
                  <c:v>2.64E-2</c:v>
                </c:pt>
                <c:pt idx="511">
                  <c:v>2.64E-2</c:v>
                </c:pt>
                <c:pt idx="512">
                  <c:v>2.64E-2</c:v>
                </c:pt>
                <c:pt idx="513">
                  <c:v>2.64E-2</c:v>
                </c:pt>
                <c:pt idx="514">
                  <c:v>2.64E-2</c:v>
                </c:pt>
                <c:pt idx="515">
                  <c:v>2.64E-2</c:v>
                </c:pt>
                <c:pt idx="516">
                  <c:v>2.64E-2</c:v>
                </c:pt>
                <c:pt idx="517">
                  <c:v>2.64E-2</c:v>
                </c:pt>
                <c:pt idx="518">
                  <c:v>2.64E-2</c:v>
                </c:pt>
                <c:pt idx="519">
                  <c:v>2.64E-2</c:v>
                </c:pt>
                <c:pt idx="520">
                  <c:v>2.64E-2</c:v>
                </c:pt>
                <c:pt idx="521">
                  <c:v>2.64E-2</c:v>
                </c:pt>
                <c:pt idx="522">
                  <c:v>2.64E-2</c:v>
                </c:pt>
                <c:pt idx="523">
                  <c:v>2.64E-2</c:v>
                </c:pt>
                <c:pt idx="524">
                  <c:v>2.64E-2</c:v>
                </c:pt>
                <c:pt idx="525">
                  <c:v>2.64E-2</c:v>
                </c:pt>
                <c:pt idx="526">
                  <c:v>2.64E-2</c:v>
                </c:pt>
                <c:pt idx="527">
                  <c:v>2.64E-2</c:v>
                </c:pt>
                <c:pt idx="528">
                  <c:v>2.64E-2</c:v>
                </c:pt>
                <c:pt idx="529">
                  <c:v>2.64E-2</c:v>
                </c:pt>
                <c:pt idx="530">
                  <c:v>2.64E-2</c:v>
                </c:pt>
                <c:pt idx="531">
                  <c:v>2.64E-2</c:v>
                </c:pt>
                <c:pt idx="532">
                  <c:v>2.64E-2</c:v>
                </c:pt>
                <c:pt idx="533">
                  <c:v>2.64E-2</c:v>
                </c:pt>
                <c:pt idx="534">
                  <c:v>2.64E-2</c:v>
                </c:pt>
                <c:pt idx="535">
                  <c:v>2.64E-2</c:v>
                </c:pt>
                <c:pt idx="536">
                  <c:v>2.64E-2</c:v>
                </c:pt>
                <c:pt idx="537">
                  <c:v>2.64E-2</c:v>
                </c:pt>
                <c:pt idx="538">
                  <c:v>2.64E-2</c:v>
                </c:pt>
                <c:pt idx="539">
                  <c:v>2.64E-2</c:v>
                </c:pt>
                <c:pt idx="540">
                  <c:v>2.64E-2</c:v>
                </c:pt>
                <c:pt idx="541">
                  <c:v>2.64E-2</c:v>
                </c:pt>
                <c:pt idx="542">
                  <c:v>2.64E-2</c:v>
                </c:pt>
                <c:pt idx="543">
                  <c:v>2.64E-2</c:v>
                </c:pt>
                <c:pt idx="544">
                  <c:v>2.64E-2</c:v>
                </c:pt>
                <c:pt idx="545">
                  <c:v>2.64E-2</c:v>
                </c:pt>
                <c:pt idx="546">
                  <c:v>2.64E-2</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numCache>
            </c:numRef>
          </c:val>
          <c:extLst>
            <c:ext xmlns:c16="http://schemas.microsoft.com/office/drawing/2014/chart" uri="{C3380CC4-5D6E-409C-BE32-E72D297353CC}">
              <c16:uniqueId val="{00000001-FE1D-461A-96C8-FF0C5DE76981}"/>
            </c:ext>
          </c:extLst>
        </c:ser>
        <c:ser>
          <c:idx val="3"/>
          <c:order val="2"/>
          <c:tx>
            <c:strRef>
              <c:f>'[Capacidades 2017_2018_SGRI.xlsx]ES-&gt;PT'!$T$2</c:f>
              <c:strCache>
                <c:ptCount val="1"/>
                <c:pt idx="0">
                  <c:v>Monthly</c:v>
                </c:pt>
              </c:strCache>
            </c:strRef>
          </c:tx>
          <c:spPr>
            <a:solidFill>
              <a:schemeClr val="accent4"/>
            </a:solidFill>
            <a:ln>
              <a:noFill/>
            </a:ln>
            <a:effectLst/>
          </c:spPr>
          <c:cat>
            <c:numRef>
              <c:f>'[1]ES-&gt;PT'!$Q$3:$Q$732</c:f>
              <c:numCache>
                <c:formatCode>m/d/yyyy</c:formatCode>
                <c:ptCount val="730"/>
                <c:pt idx="0">
                  <c:v>43009</c:v>
                </c:pt>
                <c:pt idx="1">
                  <c:v>43010</c:v>
                </c:pt>
                <c:pt idx="2">
                  <c:v>43011</c:v>
                </c:pt>
                <c:pt idx="3">
                  <c:v>43012</c:v>
                </c:pt>
                <c:pt idx="4">
                  <c:v>43013</c:v>
                </c:pt>
                <c:pt idx="5">
                  <c:v>43014</c:v>
                </c:pt>
                <c:pt idx="6">
                  <c:v>43015</c:v>
                </c:pt>
                <c:pt idx="7">
                  <c:v>43016</c:v>
                </c:pt>
                <c:pt idx="8">
                  <c:v>43017</c:v>
                </c:pt>
                <c:pt idx="9">
                  <c:v>43018</c:v>
                </c:pt>
                <c:pt idx="10">
                  <c:v>43019</c:v>
                </c:pt>
                <c:pt idx="11">
                  <c:v>43020</c:v>
                </c:pt>
                <c:pt idx="12">
                  <c:v>43021</c:v>
                </c:pt>
                <c:pt idx="13">
                  <c:v>43022</c:v>
                </c:pt>
                <c:pt idx="14">
                  <c:v>43023</c:v>
                </c:pt>
                <c:pt idx="15">
                  <c:v>43024</c:v>
                </c:pt>
                <c:pt idx="16">
                  <c:v>43025</c:v>
                </c:pt>
                <c:pt idx="17">
                  <c:v>43026</c:v>
                </c:pt>
                <c:pt idx="18">
                  <c:v>43027</c:v>
                </c:pt>
                <c:pt idx="19">
                  <c:v>43028</c:v>
                </c:pt>
                <c:pt idx="20">
                  <c:v>43029</c:v>
                </c:pt>
                <c:pt idx="21">
                  <c:v>43030</c:v>
                </c:pt>
                <c:pt idx="22">
                  <c:v>43031</c:v>
                </c:pt>
                <c:pt idx="23">
                  <c:v>43032</c:v>
                </c:pt>
                <c:pt idx="24">
                  <c:v>43033</c:v>
                </c:pt>
                <c:pt idx="25">
                  <c:v>43034</c:v>
                </c:pt>
                <c:pt idx="26">
                  <c:v>43035</c:v>
                </c:pt>
                <c:pt idx="27">
                  <c:v>43036</c:v>
                </c:pt>
                <c:pt idx="28">
                  <c:v>43037</c:v>
                </c:pt>
                <c:pt idx="29">
                  <c:v>43038</c:v>
                </c:pt>
                <c:pt idx="30">
                  <c:v>43039</c:v>
                </c:pt>
                <c:pt idx="31">
                  <c:v>43040</c:v>
                </c:pt>
                <c:pt idx="32">
                  <c:v>43041</c:v>
                </c:pt>
                <c:pt idx="33">
                  <c:v>43042</c:v>
                </c:pt>
                <c:pt idx="34">
                  <c:v>43043</c:v>
                </c:pt>
                <c:pt idx="35">
                  <c:v>43044</c:v>
                </c:pt>
                <c:pt idx="36">
                  <c:v>43045</c:v>
                </c:pt>
                <c:pt idx="37">
                  <c:v>43046</c:v>
                </c:pt>
                <c:pt idx="38">
                  <c:v>43047</c:v>
                </c:pt>
                <c:pt idx="39">
                  <c:v>43048</c:v>
                </c:pt>
                <c:pt idx="40">
                  <c:v>43049</c:v>
                </c:pt>
                <c:pt idx="41">
                  <c:v>43050</c:v>
                </c:pt>
                <c:pt idx="42">
                  <c:v>43051</c:v>
                </c:pt>
                <c:pt idx="43">
                  <c:v>43052</c:v>
                </c:pt>
                <c:pt idx="44">
                  <c:v>43053</c:v>
                </c:pt>
                <c:pt idx="45">
                  <c:v>43054</c:v>
                </c:pt>
                <c:pt idx="46">
                  <c:v>43055</c:v>
                </c:pt>
                <c:pt idx="47">
                  <c:v>43056</c:v>
                </c:pt>
                <c:pt idx="48">
                  <c:v>43057</c:v>
                </c:pt>
                <c:pt idx="49">
                  <c:v>43058</c:v>
                </c:pt>
                <c:pt idx="50">
                  <c:v>43059</c:v>
                </c:pt>
                <c:pt idx="51">
                  <c:v>43060</c:v>
                </c:pt>
                <c:pt idx="52">
                  <c:v>43061</c:v>
                </c:pt>
                <c:pt idx="53">
                  <c:v>43062</c:v>
                </c:pt>
                <c:pt idx="54">
                  <c:v>43063</c:v>
                </c:pt>
                <c:pt idx="55">
                  <c:v>43064</c:v>
                </c:pt>
                <c:pt idx="56">
                  <c:v>43065</c:v>
                </c:pt>
                <c:pt idx="57">
                  <c:v>43066</c:v>
                </c:pt>
                <c:pt idx="58">
                  <c:v>43067</c:v>
                </c:pt>
                <c:pt idx="59">
                  <c:v>43068</c:v>
                </c:pt>
                <c:pt idx="60">
                  <c:v>43069</c:v>
                </c:pt>
                <c:pt idx="61">
                  <c:v>43070</c:v>
                </c:pt>
                <c:pt idx="62">
                  <c:v>43071</c:v>
                </c:pt>
                <c:pt idx="63">
                  <c:v>43072</c:v>
                </c:pt>
                <c:pt idx="64">
                  <c:v>43073</c:v>
                </c:pt>
                <c:pt idx="65">
                  <c:v>43074</c:v>
                </c:pt>
                <c:pt idx="66">
                  <c:v>43075</c:v>
                </c:pt>
                <c:pt idx="67">
                  <c:v>43076</c:v>
                </c:pt>
                <c:pt idx="68">
                  <c:v>43077</c:v>
                </c:pt>
                <c:pt idx="69">
                  <c:v>43078</c:v>
                </c:pt>
                <c:pt idx="70">
                  <c:v>43079</c:v>
                </c:pt>
                <c:pt idx="71">
                  <c:v>43080</c:v>
                </c:pt>
                <c:pt idx="72">
                  <c:v>43081</c:v>
                </c:pt>
                <c:pt idx="73">
                  <c:v>43082</c:v>
                </c:pt>
                <c:pt idx="74">
                  <c:v>43083</c:v>
                </c:pt>
                <c:pt idx="75">
                  <c:v>43084</c:v>
                </c:pt>
                <c:pt idx="76">
                  <c:v>43085</c:v>
                </c:pt>
                <c:pt idx="77">
                  <c:v>43086</c:v>
                </c:pt>
                <c:pt idx="78">
                  <c:v>43087</c:v>
                </c:pt>
                <c:pt idx="79">
                  <c:v>43088</c:v>
                </c:pt>
                <c:pt idx="80">
                  <c:v>43089</c:v>
                </c:pt>
                <c:pt idx="81">
                  <c:v>43090</c:v>
                </c:pt>
                <c:pt idx="82">
                  <c:v>43091</c:v>
                </c:pt>
                <c:pt idx="83">
                  <c:v>43092</c:v>
                </c:pt>
                <c:pt idx="84">
                  <c:v>43093</c:v>
                </c:pt>
                <c:pt idx="85">
                  <c:v>43094</c:v>
                </c:pt>
                <c:pt idx="86">
                  <c:v>43095</c:v>
                </c:pt>
                <c:pt idx="87">
                  <c:v>43096</c:v>
                </c:pt>
                <c:pt idx="88">
                  <c:v>43097</c:v>
                </c:pt>
                <c:pt idx="89">
                  <c:v>43098</c:v>
                </c:pt>
                <c:pt idx="90">
                  <c:v>43099</c:v>
                </c:pt>
                <c:pt idx="91">
                  <c:v>43100</c:v>
                </c:pt>
                <c:pt idx="92">
                  <c:v>43101</c:v>
                </c:pt>
                <c:pt idx="93">
                  <c:v>43102</c:v>
                </c:pt>
                <c:pt idx="94">
                  <c:v>43103</c:v>
                </c:pt>
                <c:pt idx="95">
                  <c:v>43104</c:v>
                </c:pt>
                <c:pt idx="96">
                  <c:v>43105</c:v>
                </c:pt>
                <c:pt idx="97">
                  <c:v>43106</c:v>
                </c:pt>
                <c:pt idx="98">
                  <c:v>43107</c:v>
                </c:pt>
                <c:pt idx="99">
                  <c:v>43108</c:v>
                </c:pt>
                <c:pt idx="100">
                  <c:v>43109</c:v>
                </c:pt>
                <c:pt idx="101">
                  <c:v>43110</c:v>
                </c:pt>
                <c:pt idx="102">
                  <c:v>43111</c:v>
                </c:pt>
                <c:pt idx="103">
                  <c:v>43112</c:v>
                </c:pt>
                <c:pt idx="104">
                  <c:v>43113</c:v>
                </c:pt>
                <c:pt idx="105">
                  <c:v>43114</c:v>
                </c:pt>
                <c:pt idx="106">
                  <c:v>43115</c:v>
                </c:pt>
                <c:pt idx="107">
                  <c:v>43116</c:v>
                </c:pt>
                <c:pt idx="108">
                  <c:v>43117</c:v>
                </c:pt>
                <c:pt idx="109">
                  <c:v>43118</c:v>
                </c:pt>
                <c:pt idx="110">
                  <c:v>43119</c:v>
                </c:pt>
                <c:pt idx="111">
                  <c:v>43120</c:v>
                </c:pt>
                <c:pt idx="112">
                  <c:v>43121</c:v>
                </c:pt>
                <c:pt idx="113">
                  <c:v>43122</c:v>
                </c:pt>
                <c:pt idx="114">
                  <c:v>43123</c:v>
                </c:pt>
                <c:pt idx="115">
                  <c:v>43124</c:v>
                </c:pt>
                <c:pt idx="116">
                  <c:v>43125</c:v>
                </c:pt>
                <c:pt idx="117">
                  <c:v>43126</c:v>
                </c:pt>
                <c:pt idx="118">
                  <c:v>43127</c:v>
                </c:pt>
                <c:pt idx="119">
                  <c:v>43128</c:v>
                </c:pt>
                <c:pt idx="120">
                  <c:v>43129</c:v>
                </c:pt>
                <c:pt idx="121">
                  <c:v>43130</c:v>
                </c:pt>
                <c:pt idx="122">
                  <c:v>43131</c:v>
                </c:pt>
                <c:pt idx="123">
                  <c:v>43132</c:v>
                </c:pt>
                <c:pt idx="124">
                  <c:v>43133</c:v>
                </c:pt>
                <c:pt idx="125">
                  <c:v>43134</c:v>
                </c:pt>
                <c:pt idx="126">
                  <c:v>43135</c:v>
                </c:pt>
                <c:pt idx="127">
                  <c:v>43136</c:v>
                </c:pt>
                <c:pt idx="128">
                  <c:v>43137</c:v>
                </c:pt>
                <c:pt idx="129">
                  <c:v>43138</c:v>
                </c:pt>
                <c:pt idx="130">
                  <c:v>43139</c:v>
                </c:pt>
                <c:pt idx="131">
                  <c:v>43140</c:v>
                </c:pt>
                <c:pt idx="132">
                  <c:v>43141</c:v>
                </c:pt>
                <c:pt idx="133">
                  <c:v>43142</c:v>
                </c:pt>
                <c:pt idx="134">
                  <c:v>43143</c:v>
                </c:pt>
                <c:pt idx="135">
                  <c:v>43144</c:v>
                </c:pt>
                <c:pt idx="136">
                  <c:v>43145</c:v>
                </c:pt>
                <c:pt idx="137">
                  <c:v>43146</c:v>
                </c:pt>
                <c:pt idx="138">
                  <c:v>43147</c:v>
                </c:pt>
                <c:pt idx="139">
                  <c:v>43148</c:v>
                </c:pt>
                <c:pt idx="140">
                  <c:v>43149</c:v>
                </c:pt>
                <c:pt idx="141">
                  <c:v>43150</c:v>
                </c:pt>
                <c:pt idx="142">
                  <c:v>43151</c:v>
                </c:pt>
                <c:pt idx="143">
                  <c:v>43152</c:v>
                </c:pt>
                <c:pt idx="144">
                  <c:v>43153</c:v>
                </c:pt>
                <c:pt idx="145">
                  <c:v>43154</c:v>
                </c:pt>
                <c:pt idx="146">
                  <c:v>43155</c:v>
                </c:pt>
                <c:pt idx="147">
                  <c:v>43156</c:v>
                </c:pt>
                <c:pt idx="148">
                  <c:v>43157</c:v>
                </c:pt>
                <c:pt idx="149">
                  <c:v>43158</c:v>
                </c:pt>
                <c:pt idx="150">
                  <c:v>43159</c:v>
                </c:pt>
                <c:pt idx="151">
                  <c:v>43160</c:v>
                </c:pt>
                <c:pt idx="152">
                  <c:v>43161</c:v>
                </c:pt>
                <c:pt idx="153">
                  <c:v>43162</c:v>
                </c:pt>
                <c:pt idx="154">
                  <c:v>43163</c:v>
                </c:pt>
                <c:pt idx="155">
                  <c:v>43164</c:v>
                </c:pt>
                <c:pt idx="156">
                  <c:v>43165</c:v>
                </c:pt>
                <c:pt idx="157">
                  <c:v>43166</c:v>
                </c:pt>
                <c:pt idx="158">
                  <c:v>43167</c:v>
                </c:pt>
                <c:pt idx="159">
                  <c:v>43168</c:v>
                </c:pt>
                <c:pt idx="160">
                  <c:v>43169</c:v>
                </c:pt>
                <c:pt idx="161">
                  <c:v>43170</c:v>
                </c:pt>
                <c:pt idx="162">
                  <c:v>43171</c:v>
                </c:pt>
                <c:pt idx="163">
                  <c:v>43172</c:v>
                </c:pt>
                <c:pt idx="164">
                  <c:v>43173</c:v>
                </c:pt>
                <c:pt idx="165">
                  <c:v>43174</c:v>
                </c:pt>
                <c:pt idx="166">
                  <c:v>43175</c:v>
                </c:pt>
                <c:pt idx="167">
                  <c:v>43176</c:v>
                </c:pt>
                <c:pt idx="168">
                  <c:v>43177</c:v>
                </c:pt>
                <c:pt idx="169">
                  <c:v>43178</c:v>
                </c:pt>
                <c:pt idx="170">
                  <c:v>43179</c:v>
                </c:pt>
                <c:pt idx="171">
                  <c:v>43180</c:v>
                </c:pt>
                <c:pt idx="172">
                  <c:v>43181</c:v>
                </c:pt>
                <c:pt idx="173">
                  <c:v>43182</c:v>
                </c:pt>
                <c:pt idx="174">
                  <c:v>43183</c:v>
                </c:pt>
                <c:pt idx="175">
                  <c:v>43184</c:v>
                </c:pt>
                <c:pt idx="176">
                  <c:v>43185</c:v>
                </c:pt>
                <c:pt idx="177">
                  <c:v>43186</c:v>
                </c:pt>
                <c:pt idx="178">
                  <c:v>43187</c:v>
                </c:pt>
                <c:pt idx="179">
                  <c:v>43188</c:v>
                </c:pt>
                <c:pt idx="180">
                  <c:v>43189</c:v>
                </c:pt>
                <c:pt idx="181">
                  <c:v>43190</c:v>
                </c:pt>
                <c:pt idx="182">
                  <c:v>43191</c:v>
                </c:pt>
                <c:pt idx="183">
                  <c:v>43192</c:v>
                </c:pt>
                <c:pt idx="184">
                  <c:v>43193</c:v>
                </c:pt>
                <c:pt idx="185">
                  <c:v>43194</c:v>
                </c:pt>
                <c:pt idx="186">
                  <c:v>43195</c:v>
                </c:pt>
                <c:pt idx="187">
                  <c:v>43196</c:v>
                </c:pt>
                <c:pt idx="188">
                  <c:v>43197</c:v>
                </c:pt>
                <c:pt idx="189">
                  <c:v>43198</c:v>
                </c:pt>
                <c:pt idx="190">
                  <c:v>43199</c:v>
                </c:pt>
                <c:pt idx="191">
                  <c:v>43200</c:v>
                </c:pt>
                <c:pt idx="192">
                  <c:v>43201</c:v>
                </c:pt>
                <c:pt idx="193">
                  <c:v>43202</c:v>
                </c:pt>
                <c:pt idx="194">
                  <c:v>43203</c:v>
                </c:pt>
                <c:pt idx="195">
                  <c:v>43204</c:v>
                </c:pt>
                <c:pt idx="196">
                  <c:v>43205</c:v>
                </c:pt>
                <c:pt idx="197">
                  <c:v>43206</c:v>
                </c:pt>
                <c:pt idx="198">
                  <c:v>43207</c:v>
                </c:pt>
                <c:pt idx="199">
                  <c:v>43208</c:v>
                </c:pt>
                <c:pt idx="200">
                  <c:v>43209</c:v>
                </c:pt>
                <c:pt idx="201">
                  <c:v>43210</c:v>
                </c:pt>
                <c:pt idx="202">
                  <c:v>43211</c:v>
                </c:pt>
                <c:pt idx="203">
                  <c:v>43212</c:v>
                </c:pt>
                <c:pt idx="204">
                  <c:v>43213</c:v>
                </c:pt>
                <c:pt idx="205">
                  <c:v>43214</c:v>
                </c:pt>
                <c:pt idx="206">
                  <c:v>43215</c:v>
                </c:pt>
                <c:pt idx="207">
                  <c:v>43216</c:v>
                </c:pt>
                <c:pt idx="208">
                  <c:v>43217</c:v>
                </c:pt>
                <c:pt idx="209">
                  <c:v>43218</c:v>
                </c:pt>
                <c:pt idx="210">
                  <c:v>43219</c:v>
                </c:pt>
                <c:pt idx="211">
                  <c:v>43220</c:v>
                </c:pt>
                <c:pt idx="212">
                  <c:v>43221</c:v>
                </c:pt>
                <c:pt idx="213">
                  <c:v>43222</c:v>
                </c:pt>
                <c:pt idx="214">
                  <c:v>43223</c:v>
                </c:pt>
                <c:pt idx="215">
                  <c:v>43224</c:v>
                </c:pt>
                <c:pt idx="216">
                  <c:v>43225</c:v>
                </c:pt>
                <c:pt idx="217">
                  <c:v>43226</c:v>
                </c:pt>
                <c:pt idx="218">
                  <c:v>43227</c:v>
                </c:pt>
                <c:pt idx="219">
                  <c:v>43228</c:v>
                </c:pt>
                <c:pt idx="220">
                  <c:v>43229</c:v>
                </c:pt>
                <c:pt idx="221">
                  <c:v>43230</c:v>
                </c:pt>
                <c:pt idx="222">
                  <c:v>43231</c:v>
                </c:pt>
                <c:pt idx="223">
                  <c:v>43232</c:v>
                </c:pt>
                <c:pt idx="224">
                  <c:v>43233</c:v>
                </c:pt>
                <c:pt idx="225">
                  <c:v>43234</c:v>
                </c:pt>
                <c:pt idx="226">
                  <c:v>43235</c:v>
                </c:pt>
                <c:pt idx="227">
                  <c:v>43236</c:v>
                </c:pt>
                <c:pt idx="228">
                  <c:v>43237</c:v>
                </c:pt>
                <c:pt idx="229">
                  <c:v>43238</c:v>
                </c:pt>
                <c:pt idx="230">
                  <c:v>43239</c:v>
                </c:pt>
                <c:pt idx="231">
                  <c:v>43240</c:v>
                </c:pt>
                <c:pt idx="232">
                  <c:v>43241</c:v>
                </c:pt>
                <c:pt idx="233">
                  <c:v>43242</c:v>
                </c:pt>
                <c:pt idx="234">
                  <c:v>43243</c:v>
                </c:pt>
                <c:pt idx="235">
                  <c:v>43244</c:v>
                </c:pt>
                <c:pt idx="236">
                  <c:v>43245</c:v>
                </c:pt>
                <c:pt idx="237">
                  <c:v>43246</c:v>
                </c:pt>
                <c:pt idx="238">
                  <c:v>43247</c:v>
                </c:pt>
                <c:pt idx="239">
                  <c:v>43248</c:v>
                </c:pt>
                <c:pt idx="240">
                  <c:v>43249</c:v>
                </c:pt>
                <c:pt idx="241">
                  <c:v>43250</c:v>
                </c:pt>
                <c:pt idx="242">
                  <c:v>43251</c:v>
                </c:pt>
                <c:pt idx="243">
                  <c:v>43252</c:v>
                </c:pt>
                <c:pt idx="244">
                  <c:v>43253</c:v>
                </c:pt>
                <c:pt idx="245">
                  <c:v>43254</c:v>
                </c:pt>
                <c:pt idx="246">
                  <c:v>43255</c:v>
                </c:pt>
                <c:pt idx="247">
                  <c:v>43256</c:v>
                </c:pt>
                <c:pt idx="248">
                  <c:v>43257</c:v>
                </c:pt>
                <c:pt idx="249">
                  <c:v>43258</c:v>
                </c:pt>
                <c:pt idx="250">
                  <c:v>43259</c:v>
                </c:pt>
                <c:pt idx="251">
                  <c:v>43260</c:v>
                </c:pt>
                <c:pt idx="252">
                  <c:v>43261</c:v>
                </c:pt>
                <c:pt idx="253">
                  <c:v>43262</c:v>
                </c:pt>
                <c:pt idx="254">
                  <c:v>43263</c:v>
                </c:pt>
                <c:pt idx="255">
                  <c:v>43264</c:v>
                </c:pt>
                <c:pt idx="256">
                  <c:v>43265</c:v>
                </c:pt>
                <c:pt idx="257">
                  <c:v>43266</c:v>
                </c:pt>
                <c:pt idx="258">
                  <c:v>43267</c:v>
                </c:pt>
                <c:pt idx="259">
                  <c:v>43268</c:v>
                </c:pt>
                <c:pt idx="260">
                  <c:v>43269</c:v>
                </c:pt>
                <c:pt idx="261">
                  <c:v>43270</c:v>
                </c:pt>
                <c:pt idx="262">
                  <c:v>43271</c:v>
                </c:pt>
                <c:pt idx="263">
                  <c:v>43272</c:v>
                </c:pt>
                <c:pt idx="264">
                  <c:v>43273</c:v>
                </c:pt>
                <c:pt idx="265">
                  <c:v>43274</c:v>
                </c:pt>
                <c:pt idx="266">
                  <c:v>43275</c:v>
                </c:pt>
                <c:pt idx="267">
                  <c:v>43276</c:v>
                </c:pt>
                <c:pt idx="268">
                  <c:v>43277</c:v>
                </c:pt>
                <c:pt idx="269">
                  <c:v>43278</c:v>
                </c:pt>
                <c:pt idx="270">
                  <c:v>43279</c:v>
                </c:pt>
                <c:pt idx="271">
                  <c:v>43280</c:v>
                </c:pt>
                <c:pt idx="272">
                  <c:v>43281</c:v>
                </c:pt>
                <c:pt idx="273">
                  <c:v>43282</c:v>
                </c:pt>
                <c:pt idx="274">
                  <c:v>43283</c:v>
                </c:pt>
                <c:pt idx="275">
                  <c:v>43284</c:v>
                </c:pt>
                <c:pt idx="276">
                  <c:v>43285</c:v>
                </c:pt>
                <c:pt idx="277">
                  <c:v>43286</c:v>
                </c:pt>
                <c:pt idx="278">
                  <c:v>43287</c:v>
                </c:pt>
                <c:pt idx="279">
                  <c:v>43288</c:v>
                </c:pt>
                <c:pt idx="280">
                  <c:v>43289</c:v>
                </c:pt>
                <c:pt idx="281">
                  <c:v>43290</c:v>
                </c:pt>
                <c:pt idx="282">
                  <c:v>43291</c:v>
                </c:pt>
                <c:pt idx="283">
                  <c:v>43292</c:v>
                </c:pt>
                <c:pt idx="284">
                  <c:v>43293</c:v>
                </c:pt>
                <c:pt idx="285">
                  <c:v>43294</c:v>
                </c:pt>
                <c:pt idx="286">
                  <c:v>43295</c:v>
                </c:pt>
                <c:pt idx="287">
                  <c:v>43296</c:v>
                </c:pt>
                <c:pt idx="288">
                  <c:v>43297</c:v>
                </c:pt>
                <c:pt idx="289">
                  <c:v>43298</c:v>
                </c:pt>
                <c:pt idx="290">
                  <c:v>43299</c:v>
                </c:pt>
                <c:pt idx="291">
                  <c:v>43300</c:v>
                </c:pt>
                <c:pt idx="292">
                  <c:v>43301</c:v>
                </c:pt>
                <c:pt idx="293">
                  <c:v>43302</c:v>
                </c:pt>
                <c:pt idx="294">
                  <c:v>43303</c:v>
                </c:pt>
                <c:pt idx="295">
                  <c:v>43304</c:v>
                </c:pt>
                <c:pt idx="296">
                  <c:v>43305</c:v>
                </c:pt>
                <c:pt idx="297">
                  <c:v>43306</c:v>
                </c:pt>
                <c:pt idx="298">
                  <c:v>43307</c:v>
                </c:pt>
                <c:pt idx="299">
                  <c:v>43308</c:v>
                </c:pt>
                <c:pt idx="300">
                  <c:v>43309</c:v>
                </c:pt>
                <c:pt idx="301">
                  <c:v>43310</c:v>
                </c:pt>
                <c:pt idx="302">
                  <c:v>43311</c:v>
                </c:pt>
                <c:pt idx="303">
                  <c:v>43312</c:v>
                </c:pt>
                <c:pt idx="304">
                  <c:v>43313</c:v>
                </c:pt>
                <c:pt idx="305">
                  <c:v>43314</c:v>
                </c:pt>
                <c:pt idx="306">
                  <c:v>43315</c:v>
                </c:pt>
                <c:pt idx="307">
                  <c:v>43316</c:v>
                </c:pt>
                <c:pt idx="308">
                  <c:v>43317</c:v>
                </c:pt>
                <c:pt idx="309">
                  <c:v>43318</c:v>
                </c:pt>
                <c:pt idx="310">
                  <c:v>43319</c:v>
                </c:pt>
                <c:pt idx="311">
                  <c:v>43320</c:v>
                </c:pt>
                <c:pt idx="312">
                  <c:v>43321</c:v>
                </c:pt>
                <c:pt idx="313">
                  <c:v>43322</c:v>
                </c:pt>
                <c:pt idx="314">
                  <c:v>43323</c:v>
                </c:pt>
                <c:pt idx="315">
                  <c:v>43324</c:v>
                </c:pt>
                <c:pt idx="316">
                  <c:v>43325</c:v>
                </c:pt>
                <c:pt idx="317">
                  <c:v>43326</c:v>
                </c:pt>
                <c:pt idx="318">
                  <c:v>43327</c:v>
                </c:pt>
                <c:pt idx="319">
                  <c:v>43328</c:v>
                </c:pt>
                <c:pt idx="320">
                  <c:v>43329</c:v>
                </c:pt>
                <c:pt idx="321">
                  <c:v>43330</c:v>
                </c:pt>
                <c:pt idx="322">
                  <c:v>43331</c:v>
                </c:pt>
                <c:pt idx="323">
                  <c:v>43332</c:v>
                </c:pt>
                <c:pt idx="324">
                  <c:v>43333</c:v>
                </c:pt>
                <c:pt idx="325">
                  <c:v>43334</c:v>
                </c:pt>
                <c:pt idx="326">
                  <c:v>43335</c:v>
                </c:pt>
                <c:pt idx="327">
                  <c:v>43336</c:v>
                </c:pt>
                <c:pt idx="328">
                  <c:v>43337</c:v>
                </c:pt>
                <c:pt idx="329">
                  <c:v>43338</c:v>
                </c:pt>
                <c:pt idx="330">
                  <c:v>43339</c:v>
                </c:pt>
                <c:pt idx="331">
                  <c:v>43340</c:v>
                </c:pt>
                <c:pt idx="332">
                  <c:v>43341</c:v>
                </c:pt>
                <c:pt idx="333">
                  <c:v>43342</c:v>
                </c:pt>
                <c:pt idx="334">
                  <c:v>43343</c:v>
                </c:pt>
                <c:pt idx="335">
                  <c:v>43344</c:v>
                </c:pt>
                <c:pt idx="336">
                  <c:v>43345</c:v>
                </c:pt>
                <c:pt idx="337">
                  <c:v>43346</c:v>
                </c:pt>
                <c:pt idx="338">
                  <c:v>43347</c:v>
                </c:pt>
                <c:pt idx="339">
                  <c:v>43348</c:v>
                </c:pt>
                <c:pt idx="340">
                  <c:v>43349</c:v>
                </c:pt>
                <c:pt idx="341">
                  <c:v>43350</c:v>
                </c:pt>
                <c:pt idx="342">
                  <c:v>43351</c:v>
                </c:pt>
                <c:pt idx="343">
                  <c:v>43352</c:v>
                </c:pt>
                <c:pt idx="344">
                  <c:v>43353</c:v>
                </c:pt>
                <c:pt idx="345">
                  <c:v>43354</c:v>
                </c:pt>
                <c:pt idx="346">
                  <c:v>43355</c:v>
                </c:pt>
                <c:pt idx="347">
                  <c:v>43356</c:v>
                </c:pt>
                <c:pt idx="348">
                  <c:v>43357</c:v>
                </c:pt>
                <c:pt idx="349">
                  <c:v>43358</c:v>
                </c:pt>
                <c:pt idx="350">
                  <c:v>43359</c:v>
                </c:pt>
                <c:pt idx="351">
                  <c:v>43360</c:v>
                </c:pt>
                <c:pt idx="352">
                  <c:v>43361</c:v>
                </c:pt>
                <c:pt idx="353">
                  <c:v>43362</c:v>
                </c:pt>
                <c:pt idx="354">
                  <c:v>43363</c:v>
                </c:pt>
                <c:pt idx="355">
                  <c:v>43364</c:v>
                </c:pt>
                <c:pt idx="356">
                  <c:v>43365</c:v>
                </c:pt>
                <c:pt idx="357">
                  <c:v>43366</c:v>
                </c:pt>
                <c:pt idx="358">
                  <c:v>43367</c:v>
                </c:pt>
                <c:pt idx="359">
                  <c:v>43368</c:v>
                </c:pt>
                <c:pt idx="360">
                  <c:v>43369</c:v>
                </c:pt>
                <c:pt idx="361">
                  <c:v>43370</c:v>
                </c:pt>
                <c:pt idx="362">
                  <c:v>43371</c:v>
                </c:pt>
                <c:pt idx="363">
                  <c:v>43372</c:v>
                </c:pt>
                <c:pt idx="364">
                  <c:v>43373</c:v>
                </c:pt>
                <c:pt idx="365">
                  <c:v>43374</c:v>
                </c:pt>
                <c:pt idx="366">
                  <c:v>43375</c:v>
                </c:pt>
                <c:pt idx="367">
                  <c:v>43376</c:v>
                </c:pt>
                <c:pt idx="368">
                  <c:v>43377</c:v>
                </c:pt>
                <c:pt idx="369">
                  <c:v>43378</c:v>
                </c:pt>
                <c:pt idx="370">
                  <c:v>43379</c:v>
                </c:pt>
                <c:pt idx="371">
                  <c:v>43380</c:v>
                </c:pt>
                <c:pt idx="372">
                  <c:v>43381</c:v>
                </c:pt>
                <c:pt idx="373">
                  <c:v>43382</c:v>
                </c:pt>
                <c:pt idx="374">
                  <c:v>43383</c:v>
                </c:pt>
                <c:pt idx="375">
                  <c:v>43384</c:v>
                </c:pt>
                <c:pt idx="376">
                  <c:v>43385</c:v>
                </c:pt>
                <c:pt idx="377">
                  <c:v>43386</c:v>
                </c:pt>
                <c:pt idx="378">
                  <c:v>43387</c:v>
                </c:pt>
                <c:pt idx="379">
                  <c:v>43388</c:v>
                </c:pt>
                <c:pt idx="380">
                  <c:v>43389</c:v>
                </c:pt>
                <c:pt idx="381">
                  <c:v>43390</c:v>
                </c:pt>
                <c:pt idx="382">
                  <c:v>43391</c:v>
                </c:pt>
                <c:pt idx="383">
                  <c:v>43392</c:v>
                </c:pt>
                <c:pt idx="384">
                  <c:v>43393</c:v>
                </c:pt>
                <c:pt idx="385">
                  <c:v>43394</c:v>
                </c:pt>
                <c:pt idx="386">
                  <c:v>43395</c:v>
                </c:pt>
                <c:pt idx="387">
                  <c:v>43396</c:v>
                </c:pt>
                <c:pt idx="388">
                  <c:v>43397</c:v>
                </c:pt>
                <c:pt idx="389">
                  <c:v>43398</c:v>
                </c:pt>
                <c:pt idx="390">
                  <c:v>43399</c:v>
                </c:pt>
                <c:pt idx="391">
                  <c:v>43400</c:v>
                </c:pt>
                <c:pt idx="392">
                  <c:v>43401</c:v>
                </c:pt>
                <c:pt idx="393">
                  <c:v>43402</c:v>
                </c:pt>
                <c:pt idx="394">
                  <c:v>43403</c:v>
                </c:pt>
                <c:pt idx="395">
                  <c:v>43404</c:v>
                </c:pt>
                <c:pt idx="396">
                  <c:v>43405</c:v>
                </c:pt>
                <c:pt idx="397">
                  <c:v>43406</c:v>
                </c:pt>
                <c:pt idx="398">
                  <c:v>43407</c:v>
                </c:pt>
                <c:pt idx="399">
                  <c:v>43408</c:v>
                </c:pt>
                <c:pt idx="400">
                  <c:v>43409</c:v>
                </c:pt>
                <c:pt idx="401">
                  <c:v>43410</c:v>
                </c:pt>
                <c:pt idx="402">
                  <c:v>43411</c:v>
                </c:pt>
                <c:pt idx="403">
                  <c:v>43412</c:v>
                </c:pt>
                <c:pt idx="404">
                  <c:v>43413</c:v>
                </c:pt>
                <c:pt idx="405">
                  <c:v>43414</c:v>
                </c:pt>
                <c:pt idx="406">
                  <c:v>43415</c:v>
                </c:pt>
                <c:pt idx="407">
                  <c:v>43416</c:v>
                </c:pt>
                <c:pt idx="408">
                  <c:v>43417</c:v>
                </c:pt>
                <c:pt idx="409">
                  <c:v>43418</c:v>
                </c:pt>
                <c:pt idx="410">
                  <c:v>43419</c:v>
                </c:pt>
                <c:pt idx="411">
                  <c:v>43420</c:v>
                </c:pt>
                <c:pt idx="412">
                  <c:v>43421</c:v>
                </c:pt>
                <c:pt idx="413">
                  <c:v>43422</c:v>
                </c:pt>
                <c:pt idx="414">
                  <c:v>43423</c:v>
                </c:pt>
                <c:pt idx="415">
                  <c:v>43424</c:v>
                </c:pt>
                <c:pt idx="416">
                  <c:v>43425</c:v>
                </c:pt>
                <c:pt idx="417">
                  <c:v>43426</c:v>
                </c:pt>
                <c:pt idx="418">
                  <c:v>43427</c:v>
                </c:pt>
                <c:pt idx="419">
                  <c:v>43428</c:v>
                </c:pt>
                <c:pt idx="420">
                  <c:v>43429</c:v>
                </c:pt>
                <c:pt idx="421">
                  <c:v>43430</c:v>
                </c:pt>
                <c:pt idx="422">
                  <c:v>43431</c:v>
                </c:pt>
                <c:pt idx="423">
                  <c:v>43432</c:v>
                </c:pt>
                <c:pt idx="424">
                  <c:v>43433</c:v>
                </c:pt>
                <c:pt idx="425">
                  <c:v>43434</c:v>
                </c:pt>
                <c:pt idx="426">
                  <c:v>43435</c:v>
                </c:pt>
                <c:pt idx="427">
                  <c:v>43436</c:v>
                </c:pt>
                <c:pt idx="428">
                  <c:v>43437</c:v>
                </c:pt>
                <c:pt idx="429">
                  <c:v>43438</c:v>
                </c:pt>
                <c:pt idx="430">
                  <c:v>43439</c:v>
                </c:pt>
                <c:pt idx="431">
                  <c:v>43440</c:v>
                </c:pt>
                <c:pt idx="432">
                  <c:v>43441</c:v>
                </c:pt>
                <c:pt idx="433">
                  <c:v>43442</c:v>
                </c:pt>
                <c:pt idx="434">
                  <c:v>43443</c:v>
                </c:pt>
                <c:pt idx="435">
                  <c:v>43444</c:v>
                </c:pt>
                <c:pt idx="436">
                  <c:v>43445</c:v>
                </c:pt>
                <c:pt idx="437">
                  <c:v>43446</c:v>
                </c:pt>
                <c:pt idx="438">
                  <c:v>43447</c:v>
                </c:pt>
                <c:pt idx="439">
                  <c:v>43448</c:v>
                </c:pt>
                <c:pt idx="440">
                  <c:v>43449</c:v>
                </c:pt>
                <c:pt idx="441">
                  <c:v>43450</c:v>
                </c:pt>
                <c:pt idx="442">
                  <c:v>43451</c:v>
                </c:pt>
                <c:pt idx="443">
                  <c:v>43452</c:v>
                </c:pt>
                <c:pt idx="444">
                  <c:v>43453</c:v>
                </c:pt>
                <c:pt idx="445">
                  <c:v>43454</c:v>
                </c:pt>
                <c:pt idx="446">
                  <c:v>43455</c:v>
                </c:pt>
                <c:pt idx="447">
                  <c:v>43456</c:v>
                </c:pt>
                <c:pt idx="448">
                  <c:v>43457</c:v>
                </c:pt>
                <c:pt idx="449">
                  <c:v>43458</c:v>
                </c:pt>
                <c:pt idx="450">
                  <c:v>43459</c:v>
                </c:pt>
                <c:pt idx="451">
                  <c:v>43460</c:v>
                </c:pt>
                <c:pt idx="452">
                  <c:v>43461</c:v>
                </c:pt>
                <c:pt idx="453">
                  <c:v>43462</c:v>
                </c:pt>
                <c:pt idx="454">
                  <c:v>43463</c:v>
                </c:pt>
                <c:pt idx="455">
                  <c:v>43464</c:v>
                </c:pt>
                <c:pt idx="456">
                  <c:v>43465</c:v>
                </c:pt>
                <c:pt idx="457">
                  <c:v>43466</c:v>
                </c:pt>
                <c:pt idx="458">
                  <c:v>43467</c:v>
                </c:pt>
                <c:pt idx="459">
                  <c:v>43468</c:v>
                </c:pt>
                <c:pt idx="460">
                  <c:v>43469</c:v>
                </c:pt>
                <c:pt idx="461">
                  <c:v>43470</c:v>
                </c:pt>
                <c:pt idx="462">
                  <c:v>43471</c:v>
                </c:pt>
                <c:pt idx="463">
                  <c:v>43472</c:v>
                </c:pt>
                <c:pt idx="464">
                  <c:v>43473</c:v>
                </c:pt>
                <c:pt idx="465">
                  <c:v>43474</c:v>
                </c:pt>
                <c:pt idx="466">
                  <c:v>43475</c:v>
                </c:pt>
                <c:pt idx="467">
                  <c:v>43476</c:v>
                </c:pt>
                <c:pt idx="468">
                  <c:v>43477</c:v>
                </c:pt>
                <c:pt idx="469">
                  <c:v>43478</c:v>
                </c:pt>
                <c:pt idx="470">
                  <c:v>43479</c:v>
                </c:pt>
                <c:pt idx="471">
                  <c:v>43480</c:v>
                </c:pt>
                <c:pt idx="472">
                  <c:v>43481</c:v>
                </c:pt>
                <c:pt idx="473">
                  <c:v>43482</c:v>
                </c:pt>
                <c:pt idx="474">
                  <c:v>43483</c:v>
                </c:pt>
                <c:pt idx="475">
                  <c:v>43484</c:v>
                </c:pt>
                <c:pt idx="476">
                  <c:v>43485</c:v>
                </c:pt>
                <c:pt idx="477">
                  <c:v>43486</c:v>
                </c:pt>
                <c:pt idx="478">
                  <c:v>43487</c:v>
                </c:pt>
                <c:pt idx="479">
                  <c:v>43488</c:v>
                </c:pt>
                <c:pt idx="480">
                  <c:v>43489</c:v>
                </c:pt>
                <c:pt idx="481">
                  <c:v>43490</c:v>
                </c:pt>
                <c:pt idx="482">
                  <c:v>43491</c:v>
                </c:pt>
                <c:pt idx="483">
                  <c:v>43492</c:v>
                </c:pt>
                <c:pt idx="484">
                  <c:v>43493</c:v>
                </c:pt>
                <c:pt idx="485">
                  <c:v>43494</c:v>
                </c:pt>
                <c:pt idx="486">
                  <c:v>43495</c:v>
                </c:pt>
                <c:pt idx="487">
                  <c:v>43496</c:v>
                </c:pt>
                <c:pt idx="488">
                  <c:v>43497</c:v>
                </c:pt>
                <c:pt idx="489">
                  <c:v>43498</c:v>
                </c:pt>
                <c:pt idx="490">
                  <c:v>43499</c:v>
                </c:pt>
                <c:pt idx="491">
                  <c:v>43500</c:v>
                </c:pt>
                <c:pt idx="492">
                  <c:v>43501</c:v>
                </c:pt>
                <c:pt idx="493">
                  <c:v>43502</c:v>
                </c:pt>
                <c:pt idx="494">
                  <c:v>43503</c:v>
                </c:pt>
                <c:pt idx="495">
                  <c:v>43504</c:v>
                </c:pt>
                <c:pt idx="496">
                  <c:v>43505</c:v>
                </c:pt>
                <c:pt idx="497">
                  <c:v>43506</c:v>
                </c:pt>
                <c:pt idx="498">
                  <c:v>43507</c:v>
                </c:pt>
                <c:pt idx="499">
                  <c:v>43508</c:v>
                </c:pt>
                <c:pt idx="500">
                  <c:v>43509</c:v>
                </c:pt>
                <c:pt idx="501">
                  <c:v>43510</c:v>
                </c:pt>
                <c:pt idx="502">
                  <c:v>43511</c:v>
                </c:pt>
                <c:pt idx="503">
                  <c:v>43512</c:v>
                </c:pt>
                <c:pt idx="504">
                  <c:v>43513</c:v>
                </c:pt>
                <c:pt idx="505">
                  <c:v>43514</c:v>
                </c:pt>
                <c:pt idx="506">
                  <c:v>43515</c:v>
                </c:pt>
                <c:pt idx="507">
                  <c:v>43516</c:v>
                </c:pt>
                <c:pt idx="508">
                  <c:v>43517</c:v>
                </c:pt>
                <c:pt idx="509">
                  <c:v>43518</c:v>
                </c:pt>
                <c:pt idx="510">
                  <c:v>43519</c:v>
                </c:pt>
                <c:pt idx="511">
                  <c:v>43520</c:v>
                </c:pt>
                <c:pt idx="512">
                  <c:v>43521</c:v>
                </c:pt>
                <c:pt idx="513">
                  <c:v>43522</c:v>
                </c:pt>
                <c:pt idx="514">
                  <c:v>43523</c:v>
                </c:pt>
                <c:pt idx="515">
                  <c:v>43524</c:v>
                </c:pt>
                <c:pt idx="516">
                  <c:v>43525</c:v>
                </c:pt>
                <c:pt idx="517">
                  <c:v>43526</c:v>
                </c:pt>
                <c:pt idx="518">
                  <c:v>43527</c:v>
                </c:pt>
                <c:pt idx="519">
                  <c:v>43528</c:v>
                </c:pt>
                <c:pt idx="520">
                  <c:v>43529</c:v>
                </c:pt>
                <c:pt idx="521">
                  <c:v>43530</c:v>
                </c:pt>
                <c:pt idx="522">
                  <c:v>43531</c:v>
                </c:pt>
                <c:pt idx="523">
                  <c:v>43532</c:v>
                </c:pt>
                <c:pt idx="524">
                  <c:v>43533</c:v>
                </c:pt>
                <c:pt idx="525">
                  <c:v>43534</c:v>
                </c:pt>
                <c:pt idx="526">
                  <c:v>43535</c:v>
                </c:pt>
                <c:pt idx="527">
                  <c:v>43536</c:v>
                </c:pt>
                <c:pt idx="528">
                  <c:v>43537</c:v>
                </c:pt>
                <c:pt idx="529">
                  <c:v>43538</c:v>
                </c:pt>
                <c:pt idx="530">
                  <c:v>43539</c:v>
                </c:pt>
                <c:pt idx="531">
                  <c:v>43540</c:v>
                </c:pt>
                <c:pt idx="532">
                  <c:v>43541</c:v>
                </c:pt>
                <c:pt idx="533">
                  <c:v>43542</c:v>
                </c:pt>
                <c:pt idx="534">
                  <c:v>43543</c:v>
                </c:pt>
                <c:pt idx="535">
                  <c:v>43544</c:v>
                </c:pt>
                <c:pt idx="536">
                  <c:v>43545</c:v>
                </c:pt>
                <c:pt idx="537">
                  <c:v>43546</c:v>
                </c:pt>
                <c:pt idx="538">
                  <c:v>43547</c:v>
                </c:pt>
                <c:pt idx="539">
                  <c:v>43548</c:v>
                </c:pt>
                <c:pt idx="540">
                  <c:v>43549</c:v>
                </c:pt>
                <c:pt idx="541">
                  <c:v>43550</c:v>
                </c:pt>
                <c:pt idx="542">
                  <c:v>43551</c:v>
                </c:pt>
                <c:pt idx="543">
                  <c:v>43552</c:v>
                </c:pt>
                <c:pt idx="544">
                  <c:v>43553</c:v>
                </c:pt>
                <c:pt idx="545">
                  <c:v>43554</c:v>
                </c:pt>
                <c:pt idx="546">
                  <c:v>43555</c:v>
                </c:pt>
                <c:pt idx="547">
                  <c:v>43556</c:v>
                </c:pt>
                <c:pt idx="548">
                  <c:v>43557</c:v>
                </c:pt>
                <c:pt idx="549">
                  <c:v>43558</c:v>
                </c:pt>
                <c:pt idx="550">
                  <c:v>43559</c:v>
                </c:pt>
                <c:pt idx="551">
                  <c:v>43560</c:v>
                </c:pt>
                <c:pt idx="552">
                  <c:v>43561</c:v>
                </c:pt>
                <c:pt idx="553">
                  <c:v>43562</c:v>
                </c:pt>
                <c:pt idx="554">
                  <c:v>43563</c:v>
                </c:pt>
                <c:pt idx="555">
                  <c:v>43564</c:v>
                </c:pt>
                <c:pt idx="556">
                  <c:v>43565</c:v>
                </c:pt>
                <c:pt idx="557">
                  <c:v>43566</c:v>
                </c:pt>
                <c:pt idx="558">
                  <c:v>43567</c:v>
                </c:pt>
                <c:pt idx="559">
                  <c:v>43568</c:v>
                </c:pt>
                <c:pt idx="560">
                  <c:v>43569</c:v>
                </c:pt>
                <c:pt idx="561">
                  <c:v>43570</c:v>
                </c:pt>
                <c:pt idx="562">
                  <c:v>43571</c:v>
                </c:pt>
                <c:pt idx="563">
                  <c:v>43572</c:v>
                </c:pt>
                <c:pt idx="564">
                  <c:v>43573</c:v>
                </c:pt>
                <c:pt idx="565">
                  <c:v>43574</c:v>
                </c:pt>
                <c:pt idx="566">
                  <c:v>43575</c:v>
                </c:pt>
                <c:pt idx="567">
                  <c:v>43576</c:v>
                </c:pt>
                <c:pt idx="568">
                  <c:v>43577</c:v>
                </c:pt>
                <c:pt idx="569">
                  <c:v>43578</c:v>
                </c:pt>
                <c:pt idx="570">
                  <c:v>43579</c:v>
                </c:pt>
                <c:pt idx="571">
                  <c:v>43580</c:v>
                </c:pt>
                <c:pt idx="572">
                  <c:v>43581</c:v>
                </c:pt>
                <c:pt idx="573">
                  <c:v>43582</c:v>
                </c:pt>
                <c:pt idx="574">
                  <c:v>43583</c:v>
                </c:pt>
                <c:pt idx="575">
                  <c:v>43584</c:v>
                </c:pt>
                <c:pt idx="576">
                  <c:v>43585</c:v>
                </c:pt>
                <c:pt idx="577">
                  <c:v>43586</c:v>
                </c:pt>
                <c:pt idx="578">
                  <c:v>43587</c:v>
                </c:pt>
                <c:pt idx="579">
                  <c:v>43588</c:v>
                </c:pt>
                <c:pt idx="580">
                  <c:v>43589</c:v>
                </c:pt>
                <c:pt idx="581">
                  <c:v>43590</c:v>
                </c:pt>
                <c:pt idx="582">
                  <c:v>43591</c:v>
                </c:pt>
                <c:pt idx="583">
                  <c:v>43592</c:v>
                </c:pt>
                <c:pt idx="584">
                  <c:v>43593</c:v>
                </c:pt>
                <c:pt idx="585">
                  <c:v>43594</c:v>
                </c:pt>
                <c:pt idx="586">
                  <c:v>43595</c:v>
                </c:pt>
                <c:pt idx="587">
                  <c:v>43596</c:v>
                </c:pt>
                <c:pt idx="588">
                  <c:v>43597</c:v>
                </c:pt>
                <c:pt idx="589">
                  <c:v>43598</c:v>
                </c:pt>
                <c:pt idx="590">
                  <c:v>43599</c:v>
                </c:pt>
                <c:pt idx="591">
                  <c:v>43600</c:v>
                </c:pt>
                <c:pt idx="592">
                  <c:v>43601</c:v>
                </c:pt>
                <c:pt idx="593">
                  <c:v>43602</c:v>
                </c:pt>
                <c:pt idx="594">
                  <c:v>43603</c:v>
                </c:pt>
                <c:pt idx="595">
                  <c:v>43604</c:v>
                </c:pt>
                <c:pt idx="596">
                  <c:v>43605</c:v>
                </c:pt>
                <c:pt idx="597">
                  <c:v>43606</c:v>
                </c:pt>
                <c:pt idx="598">
                  <c:v>43607</c:v>
                </c:pt>
                <c:pt idx="599">
                  <c:v>43608</c:v>
                </c:pt>
                <c:pt idx="600">
                  <c:v>43609</c:v>
                </c:pt>
                <c:pt idx="601">
                  <c:v>43610</c:v>
                </c:pt>
                <c:pt idx="602">
                  <c:v>43611</c:v>
                </c:pt>
                <c:pt idx="603">
                  <c:v>43612</c:v>
                </c:pt>
                <c:pt idx="604">
                  <c:v>43613</c:v>
                </c:pt>
                <c:pt idx="605">
                  <c:v>43614</c:v>
                </c:pt>
                <c:pt idx="606">
                  <c:v>43615</c:v>
                </c:pt>
                <c:pt idx="607">
                  <c:v>43616</c:v>
                </c:pt>
                <c:pt idx="608">
                  <c:v>43617</c:v>
                </c:pt>
                <c:pt idx="609">
                  <c:v>43618</c:v>
                </c:pt>
                <c:pt idx="610">
                  <c:v>43619</c:v>
                </c:pt>
                <c:pt idx="611">
                  <c:v>43620</c:v>
                </c:pt>
                <c:pt idx="612">
                  <c:v>43621</c:v>
                </c:pt>
                <c:pt idx="613">
                  <c:v>43622</c:v>
                </c:pt>
                <c:pt idx="614">
                  <c:v>43623</c:v>
                </c:pt>
                <c:pt idx="615">
                  <c:v>43624</c:v>
                </c:pt>
                <c:pt idx="616">
                  <c:v>43625</c:v>
                </c:pt>
                <c:pt idx="617">
                  <c:v>43626</c:v>
                </c:pt>
                <c:pt idx="618">
                  <c:v>43627</c:v>
                </c:pt>
                <c:pt idx="619">
                  <c:v>43628</c:v>
                </c:pt>
                <c:pt idx="620">
                  <c:v>43629</c:v>
                </c:pt>
                <c:pt idx="621">
                  <c:v>43630</c:v>
                </c:pt>
                <c:pt idx="622">
                  <c:v>43631</c:v>
                </c:pt>
                <c:pt idx="623">
                  <c:v>43632</c:v>
                </c:pt>
                <c:pt idx="624">
                  <c:v>43633</c:v>
                </c:pt>
                <c:pt idx="625">
                  <c:v>43634</c:v>
                </c:pt>
                <c:pt idx="626">
                  <c:v>43635</c:v>
                </c:pt>
                <c:pt idx="627">
                  <c:v>43636</c:v>
                </c:pt>
                <c:pt idx="628">
                  <c:v>43637</c:v>
                </c:pt>
                <c:pt idx="629">
                  <c:v>43638</c:v>
                </c:pt>
                <c:pt idx="630">
                  <c:v>43639</c:v>
                </c:pt>
                <c:pt idx="631">
                  <c:v>43640</c:v>
                </c:pt>
                <c:pt idx="632">
                  <c:v>43641</c:v>
                </c:pt>
                <c:pt idx="633">
                  <c:v>43642</c:v>
                </c:pt>
                <c:pt idx="634">
                  <c:v>43643</c:v>
                </c:pt>
                <c:pt idx="635">
                  <c:v>43644</c:v>
                </c:pt>
                <c:pt idx="636">
                  <c:v>43645</c:v>
                </c:pt>
                <c:pt idx="637">
                  <c:v>43646</c:v>
                </c:pt>
                <c:pt idx="638">
                  <c:v>43647</c:v>
                </c:pt>
                <c:pt idx="639">
                  <c:v>43648</c:v>
                </c:pt>
                <c:pt idx="640">
                  <c:v>43649</c:v>
                </c:pt>
                <c:pt idx="641">
                  <c:v>43650</c:v>
                </c:pt>
                <c:pt idx="642">
                  <c:v>43651</c:v>
                </c:pt>
                <c:pt idx="643">
                  <c:v>43652</c:v>
                </c:pt>
                <c:pt idx="644">
                  <c:v>43653</c:v>
                </c:pt>
                <c:pt idx="645">
                  <c:v>43654</c:v>
                </c:pt>
                <c:pt idx="646">
                  <c:v>43655</c:v>
                </c:pt>
                <c:pt idx="647">
                  <c:v>43656</c:v>
                </c:pt>
                <c:pt idx="648">
                  <c:v>43657</c:v>
                </c:pt>
                <c:pt idx="649">
                  <c:v>43658</c:v>
                </c:pt>
                <c:pt idx="650">
                  <c:v>43659</c:v>
                </c:pt>
                <c:pt idx="651">
                  <c:v>43660</c:v>
                </c:pt>
                <c:pt idx="652">
                  <c:v>43661</c:v>
                </c:pt>
                <c:pt idx="653">
                  <c:v>43662</c:v>
                </c:pt>
                <c:pt idx="654">
                  <c:v>43663</c:v>
                </c:pt>
                <c:pt idx="655">
                  <c:v>43664</c:v>
                </c:pt>
                <c:pt idx="656">
                  <c:v>43665</c:v>
                </c:pt>
                <c:pt idx="657">
                  <c:v>43666</c:v>
                </c:pt>
                <c:pt idx="658">
                  <c:v>43667</c:v>
                </c:pt>
                <c:pt idx="659">
                  <c:v>43668</c:v>
                </c:pt>
                <c:pt idx="660">
                  <c:v>43669</c:v>
                </c:pt>
                <c:pt idx="661">
                  <c:v>43670</c:v>
                </c:pt>
                <c:pt idx="662">
                  <c:v>43671</c:v>
                </c:pt>
                <c:pt idx="663">
                  <c:v>43672</c:v>
                </c:pt>
                <c:pt idx="664">
                  <c:v>43673</c:v>
                </c:pt>
                <c:pt idx="665">
                  <c:v>43674</c:v>
                </c:pt>
                <c:pt idx="666">
                  <c:v>43675</c:v>
                </c:pt>
                <c:pt idx="667">
                  <c:v>43676</c:v>
                </c:pt>
                <c:pt idx="668">
                  <c:v>43677</c:v>
                </c:pt>
                <c:pt idx="669">
                  <c:v>43678</c:v>
                </c:pt>
                <c:pt idx="670">
                  <c:v>43679</c:v>
                </c:pt>
                <c:pt idx="671">
                  <c:v>43680</c:v>
                </c:pt>
                <c:pt idx="672">
                  <c:v>43681</c:v>
                </c:pt>
                <c:pt idx="673">
                  <c:v>43682</c:v>
                </c:pt>
                <c:pt idx="674">
                  <c:v>43683</c:v>
                </c:pt>
                <c:pt idx="675">
                  <c:v>43684</c:v>
                </c:pt>
                <c:pt idx="676">
                  <c:v>43685</c:v>
                </c:pt>
                <c:pt idx="677">
                  <c:v>43686</c:v>
                </c:pt>
                <c:pt idx="678">
                  <c:v>43687</c:v>
                </c:pt>
                <c:pt idx="679">
                  <c:v>43688</c:v>
                </c:pt>
                <c:pt idx="680">
                  <c:v>43689</c:v>
                </c:pt>
                <c:pt idx="681">
                  <c:v>43690</c:v>
                </c:pt>
                <c:pt idx="682">
                  <c:v>43691</c:v>
                </c:pt>
                <c:pt idx="683">
                  <c:v>43692</c:v>
                </c:pt>
                <c:pt idx="684">
                  <c:v>43693</c:v>
                </c:pt>
                <c:pt idx="685">
                  <c:v>43694</c:v>
                </c:pt>
                <c:pt idx="686">
                  <c:v>43695</c:v>
                </c:pt>
                <c:pt idx="687">
                  <c:v>43696</c:v>
                </c:pt>
                <c:pt idx="688">
                  <c:v>43697</c:v>
                </c:pt>
                <c:pt idx="689">
                  <c:v>43698</c:v>
                </c:pt>
                <c:pt idx="690">
                  <c:v>43699</c:v>
                </c:pt>
                <c:pt idx="691">
                  <c:v>43700</c:v>
                </c:pt>
                <c:pt idx="692">
                  <c:v>43701</c:v>
                </c:pt>
                <c:pt idx="693">
                  <c:v>43702</c:v>
                </c:pt>
                <c:pt idx="694">
                  <c:v>43703</c:v>
                </c:pt>
                <c:pt idx="695">
                  <c:v>43704</c:v>
                </c:pt>
                <c:pt idx="696">
                  <c:v>43705</c:v>
                </c:pt>
                <c:pt idx="697">
                  <c:v>43706</c:v>
                </c:pt>
                <c:pt idx="698">
                  <c:v>43707</c:v>
                </c:pt>
                <c:pt idx="699">
                  <c:v>43708</c:v>
                </c:pt>
                <c:pt idx="700">
                  <c:v>43709</c:v>
                </c:pt>
                <c:pt idx="701">
                  <c:v>43710</c:v>
                </c:pt>
                <c:pt idx="702">
                  <c:v>43711</c:v>
                </c:pt>
                <c:pt idx="703">
                  <c:v>43712</c:v>
                </c:pt>
                <c:pt idx="704">
                  <c:v>43713</c:v>
                </c:pt>
                <c:pt idx="705">
                  <c:v>43714</c:v>
                </c:pt>
                <c:pt idx="706">
                  <c:v>43715</c:v>
                </c:pt>
                <c:pt idx="707">
                  <c:v>43716</c:v>
                </c:pt>
                <c:pt idx="708">
                  <c:v>43717</c:v>
                </c:pt>
                <c:pt idx="709">
                  <c:v>43718</c:v>
                </c:pt>
                <c:pt idx="710">
                  <c:v>43719</c:v>
                </c:pt>
                <c:pt idx="711">
                  <c:v>43720</c:v>
                </c:pt>
                <c:pt idx="712">
                  <c:v>43721</c:v>
                </c:pt>
                <c:pt idx="713">
                  <c:v>43722</c:v>
                </c:pt>
                <c:pt idx="714">
                  <c:v>43723</c:v>
                </c:pt>
                <c:pt idx="715">
                  <c:v>43724</c:v>
                </c:pt>
                <c:pt idx="716">
                  <c:v>43725</c:v>
                </c:pt>
                <c:pt idx="717">
                  <c:v>43726</c:v>
                </c:pt>
                <c:pt idx="718">
                  <c:v>43727</c:v>
                </c:pt>
                <c:pt idx="719">
                  <c:v>43728</c:v>
                </c:pt>
                <c:pt idx="720">
                  <c:v>43729</c:v>
                </c:pt>
                <c:pt idx="721">
                  <c:v>43730</c:v>
                </c:pt>
                <c:pt idx="722">
                  <c:v>43731</c:v>
                </c:pt>
                <c:pt idx="723">
                  <c:v>43732</c:v>
                </c:pt>
                <c:pt idx="724">
                  <c:v>43733</c:v>
                </c:pt>
                <c:pt idx="725">
                  <c:v>43734</c:v>
                </c:pt>
                <c:pt idx="726">
                  <c:v>43735</c:v>
                </c:pt>
                <c:pt idx="727">
                  <c:v>43736</c:v>
                </c:pt>
                <c:pt idx="728">
                  <c:v>43737</c:v>
                </c:pt>
                <c:pt idx="729">
                  <c:v>43738</c:v>
                </c:pt>
              </c:numCache>
            </c:numRef>
          </c:cat>
          <c:val>
            <c:numRef>
              <c:f>'[1]ES-&gt;PT'!$T$3:$T$732</c:f>
              <c:numCache>
                <c:formatCode>General</c:formatCode>
                <c:ptCount val="730"/>
                <c:pt idx="0">
                  <c:v>4.6477919999999999</c:v>
                </c:pt>
                <c:pt idx="1">
                  <c:v>4.6477919999999999</c:v>
                </c:pt>
                <c:pt idx="2">
                  <c:v>4.6477919999999999</c:v>
                </c:pt>
                <c:pt idx="3">
                  <c:v>4.6477919999999999</c:v>
                </c:pt>
                <c:pt idx="4">
                  <c:v>4.6477919999999999</c:v>
                </c:pt>
                <c:pt idx="5">
                  <c:v>4.6477919999999999</c:v>
                </c:pt>
                <c:pt idx="6">
                  <c:v>4.6477919999999999</c:v>
                </c:pt>
                <c:pt idx="7">
                  <c:v>4.6477919999999999</c:v>
                </c:pt>
                <c:pt idx="8">
                  <c:v>4.6477919999999999</c:v>
                </c:pt>
                <c:pt idx="9">
                  <c:v>4.6477919999999999</c:v>
                </c:pt>
                <c:pt idx="10">
                  <c:v>4.6477919999999999</c:v>
                </c:pt>
                <c:pt idx="11">
                  <c:v>4.6477919999999999</c:v>
                </c:pt>
                <c:pt idx="12">
                  <c:v>4.6477919999999999</c:v>
                </c:pt>
                <c:pt idx="13">
                  <c:v>4.6477919999999999</c:v>
                </c:pt>
                <c:pt idx="14">
                  <c:v>4.6477919999999999</c:v>
                </c:pt>
                <c:pt idx="15">
                  <c:v>4.6477919999999999</c:v>
                </c:pt>
                <c:pt idx="16">
                  <c:v>4.6477919999999999</c:v>
                </c:pt>
                <c:pt idx="17">
                  <c:v>4.6477919999999999</c:v>
                </c:pt>
                <c:pt idx="18">
                  <c:v>4.6477919999999999</c:v>
                </c:pt>
                <c:pt idx="19">
                  <c:v>4.6477919999999999</c:v>
                </c:pt>
                <c:pt idx="20">
                  <c:v>4.6477919999999999</c:v>
                </c:pt>
                <c:pt idx="21">
                  <c:v>4.6477919999999999</c:v>
                </c:pt>
                <c:pt idx="22">
                  <c:v>4.6477919999999999</c:v>
                </c:pt>
                <c:pt idx="23">
                  <c:v>4.6477919999999999</c:v>
                </c:pt>
                <c:pt idx="24">
                  <c:v>4.6477919999999999</c:v>
                </c:pt>
                <c:pt idx="25">
                  <c:v>4.6477919999999999</c:v>
                </c:pt>
                <c:pt idx="26">
                  <c:v>4.6477919999999999</c:v>
                </c:pt>
                <c:pt idx="27">
                  <c:v>4.6477919999999999</c:v>
                </c:pt>
                <c:pt idx="28">
                  <c:v>4.6477919999999999</c:v>
                </c:pt>
                <c:pt idx="29">
                  <c:v>4.6477919999999999</c:v>
                </c:pt>
                <c:pt idx="30">
                  <c:v>4.6477919999999999</c:v>
                </c:pt>
                <c:pt idx="31">
                  <c:v>0.47320799999999996</c:v>
                </c:pt>
                <c:pt idx="32">
                  <c:v>0.47320799999999996</c:v>
                </c:pt>
                <c:pt idx="33">
                  <c:v>0.47320799999999996</c:v>
                </c:pt>
                <c:pt idx="34">
                  <c:v>0.47320799999999996</c:v>
                </c:pt>
                <c:pt idx="35">
                  <c:v>0.47320799999999996</c:v>
                </c:pt>
                <c:pt idx="36">
                  <c:v>0.47320799999999996</c:v>
                </c:pt>
                <c:pt idx="37">
                  <c:v>0.47320799999999996</c:v>
                </c:pt>
                <c:pt idx="38">
                  <c:v>0.47320799999999996</c:v>
                </c:pt>
                <c:pt idx="39">
                  <c:v>0.47320799999999996</c:v>
                </c:pt>
                <c:pt idx="40">
                  <c:v>0.47320799999999996</c:v>
                </c:pt>
                <c:pt idx="41">
                  <c:v>0.47320799999999996</c:v>
                </c:pt>
                <c:pt idx="42">
                  <c:v>0.47320799999999996</c:v>
                </c:pt>
                <c:pt idx="43">
                  <c:v>0.47320799999999996</c:v>
                </c:pt>
                <c:pt idx="44">
                  <c:v>0.47320799999999996</c:v>
                </c:pt>
                <c:pt idx="45">
                  <c:v>0.47320799999999996</c:v>
                </c:pt>
                <c:pt idx="46">
                  <c:v>0.47320799999999996</c:v>
                </c:pt>
                <c:pt idx="47">
                  <c:v>0.47320799999999996</c:v>
                </c:pt>
                <c:pt idx="48">
                  <c:v>0.47320799999999996</c:v>
                </c:pt>
                <c:pt idx="49">
                  <c:v>0.47320799999999996</c:v>
                </c:pt>
                <c:pt idx="50">
                  <c:v>0.47320799999999996</c:v>
                </c:pt>
                <c:pt idx="51">
                  <c:v>0.47320799999999996</c:v>
                </c:pt>
                <c:pt idx="52">
                  <c:v>0.47320799999999996</c:v>
                </c:pt>
                <c:pt idx="53">
                  <c:v>0.47320799999999996</c:v>
                </c:pt>
                <c:pt idx="54">
                  <c:v>0.47320799999999996</c:v>
                </c:pt>
                <c:pt idx="55">
                  <c:v>0.47320799999999996</c:v>
                </c:pt>
                <c:pt idx="56">
                  <c:v>0.47320799999999996</c:v>
                </c:pt>
                <c:pt idx="57">
                  <c:v>0.47320799999999996</c:v>
                </c:pt>
                <c:pt idx="58">
                  <c:v>0.47320799999999996</c:v>
                </c:pt>
                <c:pt idx="59">
                  <c:v>0.47320799999999996</c:v>
                </c:pt>
                <c:pt idx="60">
                  <c:v>0.47320799999999996</c:v>
                </c:pt>
                <c:pt idx="61">
                  <c:v>0.39160799999999996</c:v>
                </c:pt>
                <c:pt idx="62">
                  <c:v>0.39160799999999996</c:v>
                </c:pt>
                <c:pt idx="63">
                  <c:v>0.39160799999999996</c:v>
                </c:pt>
                <c:pt idx="64">
                  <c:v>0.39160799999999996</c:v>
                </c:pt>
                <c:pt idx="65">
                  <c:v>0.39160799999999996</c:v>
                </c:pt>
                <c:pt idx="66">
                  <c:v>0.39160799999999996</c:v>
                </c:pt>
                <c:pt idx="67">
                  <c:v>0.39160799999999996</c:v>
                </c:pt>
                <c:pt idx="68">
                  <c:v>0.39160799999999996</c:v>
                </c:pt>
                <c:pt idx="69">
                  <c:v>0.39160799999999996</c:v>
                </c:pt>
                <c:pt idx="70">
                  <c:v>0.39160799999999996</c:v>
                </c:pt>
                <c:pt idx="71">
                  <c:v>0.39160799999999996</c:v>
                </c:pt>
                <c:pt idx="72">
                  <c:v>0.39160799999999996</c:v>
                </c:pt>
                <c:pt idx="73">
                  <c:v>0.39160799999999996</c:v>
                </c:pt>
                <c:pt idx="74">
                  <c:v>0.39160799999999996</c:v>
                </c:pt>
                <c:pt idx="75">
                  <c:v>0.39160799999999996</c:v>
                </c:pt>
                <c:pt idx="76">
                  <c:v>0.39160799999999996</c:v>
                </c:pt>
                <c:pt idx="77">
                  <c:v>0.39160799999999996</c:v>
                </c:pt>
                <c:pt idx="78">
                  <c:v>0.39160799999999996</c:v>
                </c:pt>
                <c:pt idx="79">
                  <c:v>0.39160799999999996</c:v>
                </c:pt>
                <c:pt idx="80">
                  <c:v>0.39160799999999996</c:v>
                </c:pt>
                <c:pt idx="81">
                  <c:v>0.39160799999999996</c:v>
                </c:pt>
                <c:pt idx="82">
                  <c:v>0.39160799999999996</c:v>
                </c:pt>
                <c:pt idx="83">
                  <c:v>0.39160799999999996</c:v>
                </c:pt>
                <c:pt idx="84">
                  <c:v>0.39160799999999996</c:v>
                </c:pt>
                <c:pt idx="85">
                  <c:v>0.39160799999999996</c:v>
                </c:pt>
                <c:pt idx="86">
                  <c:v>0.39160799999999996</c:v>
                </c:pt>
                <c:pt idx="87">
                  <c:v>0.39160799999999996</c:v>
                </c:pt>
                <c:pt idx="88">
                  <c:v>0.39160799999999996</c:v>
                </c:pt>
                <c:pt idx="89">
                  <c:v>0.39160799999999996</c:v>
                </c:pt>
                <c:pt idx="90">
                  <c:v>0.39160799999999996</c:v>
                </c:pt>
                <c:pt idx="91">
                  <c:v>0.39160799999999996</c:v>
                </c:pt>
                <c:pt idx="92">
                  <c:v>2.9020079999999999</c:v>
                </c:pt>
                <c:pt idx="93">
                  <c:v>2.9020079999999999</c:v>
                </c:pt>
                <c:pt idx="94">
                  <c:v>2.9020079999999999</c:v>
                </c:pt>
                <c:pt idx="95">
                  <c:v>2.9020079999999999</c:v>
                </c:pt>
                <c:pt idx="96">
                  <c:v>2.9020079999999999</c:v>
                </c:pt>
                <c:pt idx="97">
                  <c:v>2.9020079999999999</c:v>
                </c:pt>
                <c:pt idx="98">
                  <c:v>2.9020079999999999</c:v>
                </c:pt>
                <c:pt idx="99">
                  <c:v>2.9020079999999999</c:v>
                </c:pt>
                <c:pt idx="100">
                  <c:v>2.9020079999999999</c:v>
                </c:pt>
                <c:pt idx="101">
                  <c:v>2.9020079999999999</c:v>
                </c:pt>
                <c:pt idx="102">
                  <c:v>2.9020079999999999</c:v>
                </c:pt>
                <c:pt idx="103">
                  <c:v>2.9020079999999999</c:v>
                </c:pt>
                <c:pt idx="104">
                  <c:v>2.9020079999999999</c:v>
                </c:pt>
                <c:pt idx="105">
                  <c:v>2.9020079999999999</c:v>
                </c:pt>
                <c:pt idx="106">
                  <c:v>2.9020079999999999</c:v>
                </c:pt>
                <c:pt idx="107">
                  <c:v>2.9020079999999999</c:v>
                </c:pt>
                <c:pt idx="108">
                  <c:v>2.9020079999999999</c:v>
                </c:pt>
                <c:pt idx="109">
                  <c:v>2.9020079999999999</c:v>
                </c:pt>
                <c:pt idx="110">
                  <c:v>2.9020079999999999</c:v>
                </c:pt>
                <c:pt idx="111">
                  <c:v>2.9020079999999999</c:v>
                </c:pt>
                <c:pt idx="112">
                  <c:v>2.9020079999999999</c:v>
                </c:pt>
                <c:pt idx="113">
                  <c:v>2.9020079999999999</c:v>
                </c:pt>
                <c:pt idx="114">
                  <c:v>2.9020079999999999</c:v>
                </c:pt>
                <c:pt idx="115">
                  <c:v>2.9020079999999999</c:v>
                </c:pt>
                <c:pt idx="116">
                  <c:v>2.9020079999999999</c:v>
                </c:pt>
                <c:pt idx="117">
                  <c:v>2.9020079999999999</c:v>
                </c:pt>
                <c:pt idx="118">
                  <c:v>2.9020079999999999</c:v>
                </c:pt>
                <c:pt idx="119">
                  <c:v>2.9020079999999999</c:v>
                </c:pt>
                <c:pt idx="120">
                  <c:v>2.9020079999999999</c:v>
                </c:pt>
                <c:pt idx="121">
                  <c:v>2.9020079999999999</c:v>
                </c:pt>
                <c:pt idx="122">
                  <c:v>2.9020079999999999</c:v>
                </c:pt>
                <c:pt idx="123">
                  <c:v>0.35159999999999997</c:v>
                </c:pt>
                <c:pt idx="124">
                  <c:v>0.35159999999999997</c:v>
                </c:pt>
                <c:pt idx="125">
                  <c:v>0.35159999999999997</c:v>
                </c:pt>
                <c:pt idx="126">
                  <c:v>0.35159999999999997</c:v>
                </c:pt>
                <c:pt idx="127">
                  <c:v>0.35159999999999997</c:v>
                </c:pt>
                <c:pt idx="128">
                  <c:v>0.35159999999999997</c:v>
                </c:pt>
                <c:pt idx="129">
                  <c:v>0.35159999999999997</c:v>
                </c:pt>
                <c:pt idx="130">
                  <c:v>0.35159999999999997</c:v>
                </c:pt>
                <c:pt idx="131">
                  <c:v>0.35159999999999997</c:v>
                </c:pt>
                <c:pt idx="132">
                  <c:v>0.35159999999999997</c:v>
                </c:pt>
                <c:pt idx="133">
                  <c:v>0.35159999999999997</c:v>
                </c:pt>
                <c:pt idx="134">
                  <c:v>0.35159999999999997</c:v>
                </c:pt>
                <c:pt idx="135">
                  <c:v>0.35159999999999997</c:v>
                </c:pt>
                <c:pt idx="136">
                  <c:v>0.35159999999999997</c:v>
                </c:pt>
                <c:pt idx="137">
                  <c:v>0.35159999999999997</c:v>
                </c:pt>
                <c:pt idx="138">
                  <c:v>0.35159999999999997</c:v>
                </c:pt>
                <c:pt idx="139">
                  <c:v>0.35159999999999997</c:v>
                </c:pt>
                <c:pt idx="140">
                  <c:v>0.35159999999999997</c:v>
                </c:pt>
                <c:pt idx="141">
                  <c:v>0.35159999999999997</c:v>
                </c:pt>
                <c:pt idx="142">
                  <c:v>0.35159999999999997</c:v>
                </c:pt>
                <c:pt idx="143">
                  <c:v>0.35159999999999997</c:v>
                </c:pt>
                <c:pt idx="144">
                  <c:v>0.35159999999999997</c:v>
                </c:pt>
                <c:pt idx="145">
                  <c:v>0.35159999999999997</c:v>
                </c:pt>
                <c:pt idx="146">
                  <c:v>0.35159999999999997</c:v>
                </c:pt>
                <c:pt idx="147">
                  <c:v>0.35159999999999997</c:v>
                </c:pt>
                <c:pt idx="148">
                  <c:v>0.35159999999999997</c:v>
                </c:pt>
                <c:pt idx="149">
                  <c:v>0.35159999999999997</c:v>
                </c:pt>
                <c:pt idx="150">
                  <c:v>0.35159999999999997</c:v>
                </c:pt>
                <c:pt idx="151">
                  <c:v>1.299984</c:v>
                </c:pt>
                <c:pt idx="152">
                  <c:v>1.299984</c:v>
                </c:pt>
                <c:pt idx="153">
                  <c:v>1.299984</c:v>
                </c:pt>
                <c:pt idx="154">
                  <c:v>1.299984</c:v>
                </c:pt>
                <c:pt idx="155">
                  <c:v>1.299984</c:v>
                </c:pt>
                <c:pt idx="156">
                  <c:v>1.299984</c:v>
                </c:pt>
                <c:pt idx="157">
                  <c:v>1.299984</c:v>
                </c:pt>
                <c:pt idx="158">
                  <c:v>1.299984</c:v>
                </c:pt>
                <c:pt idx="159">
                  <c:v>1.299984</c:v>
                </c:pt>
                <c:pt idx="160">
                  <c:v>1.299984</c:v>
                </c:pt>
                <c:pt idx="161">
                  <c:v>1.299984</c:v>
                </c:pt>
                <c:pt idx="162">
                  <c:v>1.299984</c:v>
                </c:pt>
                <c:pt idx="163">
                  <c:v>1.299984</c:v>
                </c:pt>
                <c:pt idx="164">
                  <c:v>1.299984</c:v>
                </c:pt>
                <c:pt idx="165">
                  <c:v>1.299984</c:v>
                </c:pt>
                <c:pt idx="166">
                  <c:v>1.299984</c:v>
                </c:pt>
                <c:pt idx="167">
                  <c:v>1.299984</c:v>
                </c:pt>
                <c:pt idx="168">
                  <c:v>1.299984</c:v>
                </c:pt>
                <c:pt idx="169">
                  <c:v>1.299984</c:v>
                </c:pt>
                <c:pt idx="170">
                  <c:v>1.299984</c:v>
                </c:pt>
                <c:pt idx="171">
                  <c:v>1.299984</c:v>
                </c:pt>
                <c:pt idx="172">
                  <c:v>1.299984</c:v>
                </c:pt>
                <c:pt idx="173">
                  <c:v>1.299984</c:v>
                </c:pt>
                <c:pt idx="174">
                  <c:v>1.299984</c:v>
                </c:pt>
                <c:pt idx="175">
                  <c:v>1.299984</c:v>
                </c:pt>
                <c:pt idx="176">
                  <c:v>1.299984</c:v>
                </c:pt>
                <c:pt idx="177">
                  <c:v>1.299984</c:v>
                </c:pt>
                <c:pt idx="178">
                  <c:v>1.299984</c:v>
                </c:pt>
                <c:pt idx="179">
                  <c:v>1.299984</c:v>
                </c:pt>
                <c:pt idx="180">
                  <c:v>1.299984</c:v>
                </c:pt>
                <c:pt idx="181">
                  <c:v>1.299984</c:v>
                </c:pt>
                <c:pt idx="182">
                  <c:v>0.33767999999999998</c:v>
                </c:pt>
                <c:pt idx="183">
                  <c:v>0.33767999999999998</c:v>
                </c:pt>
                <c:pt idx="184">
                  <c:v>0.33767999999999998</c:v>
                </c:pt>
                <c:pt idx="185">
                  <c:v>0.33767999999999998</c:v>
                </c:pt>
                <c:pt idx="186">
                  <c:v>0.33767999999999998</c:v>
                </c:pt>
                <c:pt idx="187">
                  <c:v>0.33767999999999998</c:v>
                </c:pt>
                <c:pt idx="188">
                  <c:v>0.33767999999999998</c:v>
                </c:pt>
                <c:pt idx="189">
                  <c:v>0.33767999999999998</c:v>
                </c:pt>
                <c:pt idx="190">
                  <c:v>0.33767999999999998</c:v>
                </c:pt>
                <c:pt idx="191">
                  <c:v>0.33767999999999998</c:v>
                </c:pt>
                <c:pt idx="192">
                  <c:v>0.33767999999999998</c:v>
                </c:pt>
                <c:pt idx="193">
                  <c:v>0.33767999999999998</c:v>
                </c:pt>
                <c:pt idx="194">
                  <c:v>0.33767999999999998</c:v>
                </c:pt>
                <c:pt idx="195">
                  <c:v>0.33767999999999998</c:v>
                </c:pt>
                <c:pt idx="196">
                  <c:v>0.33767999999999998</c:v>
                </c:pt>
                <c:pt idx="197">
                  <c:v>0.33767999999999998</c:v>
                </c:pt>
                <c:pt idx="198">
                  <c:v>0.33767999999999998</c:v>
                </c:pt>
                <c:pt idx="199">
                  <c:v>0.33767999999999998</c:v>
                </c:pt>
                <c:pt idx="200">
                  <c:v>0.33767999999999998</c:v>
                </c:pt>
                <c:pt idx="201">
                  <c:v>0.33767999999999998</c:v>
                </c:pt>
                <c:pt idx="202">
                  <c:v>0.33767999999999998</c:v>
                </c:pt>
                <c:pt idx="203">
                  <c:v>0.33767999999999998</c:v>
                </c:pt>
                <c:pt idx="204">
                  <c:v>0.33767999999999998</c:v>
                </c:pt>
                <c:pt idx="205">
                  <c:v>0.33767999999999998</c:v>
                </c:pt>
                <c:pt idx="206">
                  <c:v>0.33767999999999998</c:v>
                </c:pt>
                <c:pt idx="207">
                  <c:v>0.33767999999999998</c:v>
                </c:pt>
                <c:pt idx="208">
                  <c:v>0.33767999999999998</c:v>
                </c:pt>
                <c:pt idx="209">
                  <c:v>0.33767999999999998</c:v>
                </c:pt>
                <c:pt idx="210">
                  <c:v>0.33767999999999998</c:v>
                </c:pt>
                <c:pt idx="211">
                  <c:v>0.33767999999999998</c:v>
                </c:pt>
                <c:pt idx="212">
                  <c:v>0.46898399999999996</c:v>
                </c:pt>
                <c:pt idx="213">
                  <c:v>0.46898399999999996</c:v>
                </c:pt>
                <c:pt idx="214">
                  <c:v>0.46898399999999996</c:v>
                </c:pt>
                <c:pt idx="215">
                  <c:v>0.46898399999999996</c:v>
                </c:pt>
                <c:pt idx="216">
                  <c:v>0.46898399999999996</c:v>
                </c:pt>
                <c:pt idx="217">
                  <c:v>0.46898399999999996</c:v>
                </c:pt>
                <c:pt idx="218">
                  <c:v>0.46898399999999996</c:v>
                </c:pt>
                <c:pt idx="219">
                  <c:v>0.46898399999999996</c:v>
                </c:pt>
                <c:pt idx="220">
                  <c:v>0.46898399999999996</c:v>
                </c:pt>
                <c:pt idx="221">
                  <c:v>0.46898399999999996</c:v>
                </c:pt>
                <c:pt idx="222">
                  <c:v>0.46898399999999996</c:v>
                </c:pt>
                <c:pt idx="223">
                  <c:v>0.46898399999999996</c:v>
                </c:pt>
                <c:pt idx="224">
                  <c:v>0.46898399999999996</c:v>
                </c:pt>
                <c:pt idx="225">
                  <c:v>0.46898399999999996</c:v>
                </c:pt>
                <c:pt idx="226">
                  <c:v>0.46898399999999996</c:v>
                </c:pt>
                <c:pt idx="227">
                  <c:v>0.46898399999999996</c:v>
                </c:pt>
                <c:pt idx="228">
                  <c:v>0.46898399999999996</c:v>
                </c:pt>
                <c:pt idx="229">
                  <c:v>0.46898399999999996</c:v>
                </c:pt>
                <c:pt idx="230">
                  <c:v>0.46898399999999996</c:v>
                </c:pt>
                <c:pt idx="231">
                  <c:v>0.46898399999999996</c:v>
                </c:pt>
                <c:pt idx="232">
                  <c:v>0.46898399999999996</c:v>
                </c:pt>
                <c:pt idx="233">
                  <c:v>0.46898399999999996</c:v>
                </c:pt>
                <c:pt idx="234">
                  <c:v>0.46898399999999996</c:v>
                </c:pt>
                <c:pt idx="235">
                  <c:v>0.46898399999999996</c:v>
                </c:pt>
                <c:pt idx="236">
                  <c:v>0.46898399999999996</c:v>
                </c:pt>
                <c:pt idx="237">
                  <c:v>0.46898399999999996</c:v>
                </c:pt>
                <c:pt idx="238">
                  <c:v>0.46898399999999996</c:v>
                </c:pt>
                <c:pt idx="239">
                  <c:v>0.46898399999999996</c:v>
                </c:pt>
                <c:pt idx="240">
                  <c:v>0.46898399999999996</c:v>
                </c:pt>
                <c:pt idx="241">
                  <c:v>0.46898399999999996</c:v>
                </c:pt>
                <c:pt idx="242">
                  <c:v>0.46898399999999996</c:v>
                </c:pt>
                <c:pt idx="243">
                  <c:v>34.625208000000001</c:v>
                </c:pt>
                <c:pt idx="244">
                  <c:v>34.625208000000001</c:v>
                </c:pt>
                <c:pt idx="245">
                  <c:v>34.625208000000001</c:v>
                </c:pt>
                <c:pt idx="246">
                  <c:v>34.625208000000001</c:v>
                </c:pt>
                <c:pt idx="247">
                  <c:v>34.625208000000001</c:v>
                </c:pt>
                <c:pt idx="248">
                  <c:v>34.625208000000001</c:v>
                </c:pt>
                <c:pt idx="249">
                  <c:v>34.625208000000001</c:v>
                </c:pt>
                <c:pt idx="250">
                  <c:v>34.625208000000001</c:v>
                </c:pt>
                <c:pt idx="251">
                  <c:v>34.625208000000001</c:v>
                </c:pt>
                <c:pt idx="252">
                  <c:v>34.625208000000001</c:v>
                </c:pt>
                <c:pt idx="253">
                  <c:v>34.625208000000001</c:v>
                </c:pt>
                <c:pt idx="254">
                  <c:v>34.625208000000001</c:v>
                </c:pt>
                <c:pt idx="255">
                  <c:v>34.625208000000001</c:v>
                </c:pt>
                <c:pt idx="256">
                  <c:v>34.625208000000001</c:v>
                </c:pt>
                <c:pt idx="257">
                  <c:v>34.625208000000001</c:v>
                </c:pt>
                <c:pt idx="258">
                  <c:v>34.625208000000001</c:v>
                </c:pt>
                <c:pt idx="259">
                  <c:v>34.625208000000001</c:v>
                </c:pt>
                <c:pt idx="260">
                  <c:v>34.625208000000001</c:v>
                </c:pt>
                <c:pt idx="261">
                  <c:v>34.625208000000001</c:v>
                </c:pt>
                <c:pt idx="262">
                  <c:v>34.625208000000001</c:v>
                </c:pt>
                <c:pt idx="263">
                  <c:v>34.625208000000001</c:v>
                </c:pt>
                <c:pt idx="264">
                  <c:v>34.625208000000001</c:v>
                </c:pt>
                <c:pt idx="265">
                  <c:v>34.625208000000001</c:v>
                </c:pt>
                <c:pt idx="266">
                  <c:v>34.625208000000001</c:v>
                </c:pt>
                <c:pt idx="267">
                  <c:v>34.625208000000001</c:v>
                </c:pt>
                <c:pt idx="268">
                  <c:v>34.625208000000001</c:v>
                </c:pt>
                <c:pt idx="269">
                  <c:v>34.625208000000001</c:v>
                </c:pt>
                <c:pt idx="270">
                  <c:v>34.625208000000001</c:v>
                </c:pt>
                <c:pt idx="271">
                  <c:v>34.625208000000001</c:v>
                </c:pt>
                <c:pt idx="272">
                  <c:v>34.625208000000001</c:v>
                </c:pt>
                <c:pt idx="273">
                  <c:v>0.44999999999999996</c:v>
                </c:pt>
                <c:pt idx="274">
                  <c:v>0.44999999999999996</c:v>
                </c:pt>
                <c:pt idx="275">
                  <c:v>0.44999999999999996</c:v>
                </c:pt>
                <c:pt idx="276">
                  <c:v>0.44999999999999996</c:v>
                </c:pt>
                <c:pt idx="277">
                  <c:v>0.44999999999999996</c:v>
                </c:pt>
                <c:pt idx="278">
                  <c:v>0.44999999999999996</c:v>
                </c:pt>
                <c:pt idx="279">
                  <c:v>0.44999999999999996</c:v>
                </c:pt>
                <c:pt idx="280">
                  <c:v>0.44999999999999996</c:v>
                </c:pt>
                <c:pt idx="281">
                  <c:v>0.44999999999999996</c:v>
                </c:pt>
                <c:pt idx="282">
                  <c:v>0.44999999999999996</c:v>
                </c:pt>
                <c:pt idx="283">
                  <c:v>0.44999999999999996</c:v>
                </c:pt>
                <c:pt idx="284">
                  <c:v>0.44999999999999996</c:v>
                </c:pt>
                <c:pt idx="285">
                  <c:v>0.44999999999999996</c:v>
                </c:pt>
                <c:pt idx="286">
                  <c:v>0.44999999999999996</c:v>
                </c:pt>
                <c:pt idx="287">
                  <c:v>0.44999999999999996</c:v>
                </c:pt>
                <c:pt idx="288">
                  <c:v>0.44999999999999996</c:v>
                </c:pt>
                <c:pt idx="289">
                  <c:v>0.44999999999999996</c:v>
                </c:pt>
                <c:pt idx="290">
                  <c:v>0.44999999999999996</c:v>
                </c:pt>
                <c:pt idx="291">
                  <c:v>0.44999999999999996</c:v>
                </c:pt>
                <c:pt idx="292">
                  <c:v>0.44999999999999996</c:v>
                </c:pt>
                <c:pt idx="293">
                  <c:v>0.44999999999999996</c:v>
                </c:pt>
                <c:pt idx="294">
                  <c:v>0.44999999999999996</c:v>
                </c:pt>
                <c:pt idx="295">
                  <c:v>0.44999999999999996</c:v>
                </c:pt>
                <c:pt idx="296">
                  <c:v>0.44999999999999996</c:v>
                </c:pt>
                <c:pt idx="297">
                  <c:v>0.44999999999999996</c:v>
                </c:pt>
                <c:pt idx="298">
                  <c:v>0.44999999999999996</c:v>
                </c:pt>
                <c:pt idx="299">
                  <c:v>0.44999999999999996</c:v>
                </c:pt>
                <c:pt idx="300">
                  <c:v>0.44999999999999996</c:v>
                </c:pt>
                <c:pt idx="301">
                  <c:v>0.44999999999999996</c:v>
                </c:pt>
                <c:pt idx="302">
                  <c:v>0.44999999999999996</c:v>
                </c:pt>
                <c:pt idx="303">
                  <c:v>0.44999999999999996</c:v>
                </c:pt>
                <c:pt idx="304">
                  <c:v>0.315216</c:v>
                </c:pt>
                <c:pt idx="305">
                  <c:v>0.315216</c:v>
                </c:pt>
                <c:pt idx="306">
                  <c:v>0.315216</c:v>
                </c:pt>
                <c:pt idx="307">
                  <c:v>0.315216</c:v>
                </c:pt>
                <c:pt idx="308">
                  <c:v>0.315216</c:v>
                </c:pt>
                <c:pt idx="309">
                  <c:v>0.315216</c:v>
                </c:pt>
                <c:pt idx="310">
                  <c:v>0.315216</c:v>
                </c:pt>
                <c:pt idx="311">
                  <c:v>0.315216</c:v>
                </c:pt>
                <c:pt idx="312">
                  <c:v>0.315216</c:v>
                </c:pt>
                <c:pt idx="313">
                  <c:v>0.315216</c:v>
                </c:pt>
                <c:pt idx="314">
                  <c:v>0.315216</c:v>
                </c:pt>
                <c:pt idx="315">
                  <c:v>0.315216</c:v>
                </c:pt>
                <c:pt idx="316">
                  <c:v>0.315216</c:v>
                </c:pt>
                <c:pt idx="317">
                  <c:v>0.315216</c:v>
                </c:pt>
                <c:pt idx="318">
                  <c:v>0.315216</c:v>
                </c:pt>
                <c:pt idx="319">
                  <c:v>0.315216</c:v>
                </c:pt>
                <c:pt idx="320">
                  <c:v>0.315216</c:v>
                </c:pt>
                <c:pt idx="321">
                  <c:v>0.315216</c:v>
                </c:pt>
                <c:pt idx="322">
                  <c:v>0.315216</c:v>
                </c:pt>
                <c:pt idx="323">
                  <c:v>0.315216</c:v>
                </c:pt>
                <c:pt idx="324">
                  <c:v>0.315216</c:v>
                </c:pt>
                <c:pt idx="325">
                  <c:v>0.315216</c:v>
                </c:pt>
                <c:pt idx="326">
                  <c:v>0.315216</c:v>
                </c:pt>
                <c:pt idx="327">
                  <c:v>0.315216</c:v>
                </c:pt>
                <c:pt idx="328">
                  <c:v>0.315216</c:v>
                </c:pt>
                <c:pt idx="329">
                  <c:v>0.315216</c:v>
                </c:pt>
                <c:pt idx="330">
                  <c:v>0.315216</c:v>
                </c:pt>
                <c:pt idx="331">
                  <c:v>0.315216</c:v>
                </c:pt>
                <c:pt idx="332">
                  <c:v>0.315216</c:v>
                </c:pt>
                <c:pt idx="333">
                  <c:v>0.315216</c:v>
                </c:pt>
                <c:pt idx="334">
                  <c:v>0.315216</c:v>
                </c:pt>
                <c:pt idx="335">
                  <c:v>0.47399999999999998</c:v>
                </c:pt>
                <c:pt idx="336">
                  <c:v>0.47399999999999998</c:v>
                </c:pt>
                <c:pt idx="337">
                  <c:v>0.47399999999999998</c:v>
                </c:pt>
                <c:pt idx="338">
                  <c:v>0.47399999999999998</c:v>
                </c:pt>
                <c:pt idx="339">
                  <c:v>0.47399999999999998</c:v>
                </c:pt>
                <c:pt idx="340">
                  <c:v>0.47399999999999998</c:v>
                </c:pt>
                <c:pt idx="341">
                  <c:v>0.47399999999999998</c:v>
                </c:pt>
                <c:pt idx="342">
                  <c:v>0.47399999999999998</c:v>
                </c:pt>
                <c:pt idx="343">
                  <c:v>0.47399999999999998</c:v>
                </c:pt>
                <c:pt idx="344">
                  <c:v>0.47399999999999998</c:v>
                </c:pt>
                <c:pt idx="345">
                  <c:v>0.47399999999999998</c:v>
                </c:pt>
                <c:pt idx="346">
                  <c:v>0.47399999999999998</c:v>
                </c:pt>
                <c:pt idx="347">
                  <c:v>0.47399999999999998</c:v>
                </c:pt>
                <c:pt idx="348">
                  <c:v>0.47399999999999998</c:v>
                </c:pt>
                <c:pt idx="349">
                  <c:v>0.47399999999999998</c:v>
                </c:pt>
                <c:pt idx="350">
                  <c:v>0.47399999999999998</c:v>
                </c:pt>
                <c:pt idx="351">
                  <c:v>0.47399999999999998</c:v>
                </c:pt>
                <c:pt idx="352">
                  <c:v>0.47399999999999998</c:v>
                </c:pt>
                <c:pt idx="353">
                  <c:v>0.47399999999999998</c:v>
                </c:pt>
                <c:pt idx="354">
                  <c:v>0.47399999999999998</c:v>
                </c:pt>
                <c:pt idx="355">
                  <c:v>0.47399999999999998</c:v>
                </c:pt>
                <c:pt idx="356">
                  <c:v>0.47399999999999998</c:v>
                </c:pt>
                <c:pt idx="357">
                  <c:v>0.47399999999999998</c:v>
                </c:pt>
                <c:pt idx="358">
                  <c:v>0.47399999999999998</c:v>
                </c:pt>
                <c:pt idx="359">
                  <c:v>0.47399999999999998</c:v>
                </c:pt>
                <c:pt idx="360">
                  <c:v>0.47399999999999998</c:v>
                </c:pt>
                <c:pt idx="361">
                  <c:v>0.47399999999999998</c:v>
                </c:pt>
                <c:pt idx="362">
                  <c:v>0.47399999999999998</c:v>
                </c:pt>
                <c:pt idx="363">
                  <c:v>0.47399999999999998</c:v>
                </c:pt>
                <c:pt idx="364">
                  <c:v>0.47399999999999998</c:v>
                </c:pt>
                <c:pt idx="365">
                  <c:v>1.332624</c:v>
                </c:pt>
                <c:pt idx="366">
                  <c:v>1.332624</c:v>
                </c:pt>
                <c:pt idx="367">
                  <c:v>1.332624</c:v>
                </c:pt>
                <c:pt idx="368">
                  <c:v>1.332624</c:v>
                </c:pt>
                <c:pt idx="369">
                  <c:v>1.332624</c:v>
                </c:pt>
                <c:pt idx="370">
                  <c:v>1.332624</c:v>
                </c:pt>
                <c:pt idx="371">
                  <c:v>1.332624</c:v>
                </c:pt>
                <c:pt idx="372">
                  <c:v>1.332624</c:v>
                </c:pt>
                <c:pt idx="373">
                  <c:v>1.332624</c:v>
                </c:pt>
                <c:pt idx="374">
                  <c:v>1.332624</c:v>
                </c:pt>
                <c:pt idx="375">
                  <c:v>1.332624</c:v>
                </c:pt>
                <c:pt idx="376">
                  <c:v>1.332624</c:v>
                </c:pt>
                <c:pt idx="377">
                  <c:v>1.332624</c:v>
                </c:pt>
                <c:pt idx="378">
                  <c:v>1.332624</c:v>
                </c:pt>
                <c:pt idx="379">
                  <c:v>1.332624</c:v>
                </c:pt>
                <c:pt idx="380">
                  <c:v>1.332624</c:v>
                </c:pt>
                <c:pt idx="381">
                  <c:v>1.332624</c:v>
                </c:pt>
                <c:pt idx="382">
                  <c:v>1.332624</c:v>
                </c:pt>
                <c:pt idx="383">
                  <c:v>1.332624</c:v>
                </c:pt>
                <c:pt idx="384">
                  <c:v>1.332624</c:v>
                </c:pt>
                <c:pt idx="385">
                  <c:v>1.332624</c:v>
                </c:pt>
                <c:pt idx="386">
                  <c:v>1.332624</c:v>
                </c:pt>
                <c:pt idx="387">
                  <c:v>1.332624</c:v>
                </c:pt>
                <c:pt idx="388">
                  <c:v>1.332624</c:v>
                </c:pt>
                <c:pt idx="389">
                  <c:v>1.332624</c:v>
                </c:pt>
                <c:pt idx="390">
                  <c:v>1.332624</c:v>
                </c:pt>
                <c:pt idx="391">
                  <c:v>1.332624</c:v>
                </c:pt>
                <c:pt idx="392">
                  <c:v>1.332624</c:v>
                </c:pt>
                <c:pt idx="393">
                  <c:v>1.332624</c:v>
                </c:pt>
                <c:pt idx="394">
                  <c:v>1.332624</c:v>
                </c:pt>
                <c:pt idx="395">
                  <c:v>1.332624</c:v>
                </c:pt>
                <c:pt idx="396">
                  <c:v>1.6799999999999999E-2</c:v>
                </c:pt>
                <c:pt idx="397">
                  <c:v>1.6799999999999999E-2</c:v>
                </c:pt>
                <c:pt idx="398">
                  <c:v>1.6799999999999999E-2</c:v>
                </c:pt>
                <c:pt idx="399">
                  <c:v>1.6799999999999999E-2</c:v>
                </c:pt>
                <c:pt idx="400">
                  <c:v>1.6799999999999999E-2</c:v>
                </c:pt>
                <c:pt idx="401">
                  <c:v>1.6799999999999999E-2</c:v>
                </c:pt>
                <c:pt idx="402">
                  <c:v>1.6799999999999999E-2</c:v>
                </c:pt>
                <c:pt idx="403">
                  <c:v>1.6799999999999999E-2</c:v>
                </c:pt>
                <c:pt idx="404">
                  <c:v>1.6799999999999999E-2</c:v>
                </c:pt>
                <c:pt idx="405">
                  <c:v>1.6799999999999999E-2</c:v>
                </c:pt>
                <c:pt idx="406">
                  <c:v>1.6799999999999999E-2</c:v>
                </c:pt>
                <c:pt idx="407">
                  <c:v>1.6799999999999999E-2</c:v>
                </c:pt>
                <c:pt idx="408">
                  <c:v>1.6799999999999999E-2</c:v>
                </c:pt>
                <c:pt idx="409">
                  <c:v>1.6799999999999999E-2</c:v>
                </c:pt>
                <c:pt idx="410">
                  <c:v>1.6799999999999999E-2</c:v>
                </c:pt>
                <c:pt idx="411">
                  <c:v>1.6799999999999999E-2</c:v>
                </c:pt>
                <c:pt idx="412">
                  <c:v>1.6799999999999999E-2</c:v>
                </c:pt>
                <c:pt idx="413">
                  <c:v>1.6799999999999999E-2</c:v>
                </c:pt>
                <c:pt idx="414">
                  <c:v>1.6799999999999999E-2</c:v>
                </c:pt>
                <c:pt idx="415">
                  <c:v>1.6799999999999999E-2</c:v>
                </c:pt>
                <c:pt idx="416">
                  <c:v>1.6799999999999999E-2</c:v>
                </c:pt>
                <c:pt idx="417">
                  <c:v>1.6799999999999999E-2</c:v>
                </c:pt>
                <c:pt idx="418">
                  <c:v>1.6799999999999999E-2</c:v>
                </c:pt>
                <c:pt idx="419">
                  <c:v>1.6799999999999999E-2</c:v>
                </c:pt>
                <c:pt idx="420">
                  <c:v>1.6799999999999999E-2</c:v>
                </c:pt>
                <c:pt idx="421">
                  <c:v>1.6799999999999999E-2</c:v>
                </c:pt>
                <c:pt idx="422">
                  <c:v>1.6799999999999999E-2</c:v>
                </c:pt>
                <c:pt idx="423">
                  <c:v>1.6799999999999999E-2</c:v>
                </c:pt>
                <c:pt idx="424">
                  <c:v>1.6799999999999999E-2</c:v>
                </c:pt>
                <c:pt idx="425">
                  <c:v>1.6799999999999999E-2</c:v>
                </c:pt>
                <c:pt idx="426">
                  <c:v>2.3279999999999999E-2</c:v>
                </c:pt>
                <c:pt idx="427">
                  <c:v>2.3279999999999999E-2</c:v>
                </c:pt>
                <c:pt idx="428">
                  <c:v>2.3279999999999999E-2</c:v>
                </c:pt>
                <c:pt idx="429">
                  <c:v>2.3279999999999999E-2</c:v>
                </c:pt>
                <c:pt idx="430">
                  <c:v>2.3279999999999999E-2</c:v>
                </c:pt>
                <c:pt idx="431">
                  <c:v>2.3279999999999999E-2</c:v>
                </c:pt>
                <c:pt idx="432">
                  <c:v>2.3279999999999999E-2</c:v>
                </c:pt>
                <c:pt idx="433">
                  <c:v>2.3279999999999999E-2</c:v>
                </c:pt>
                <c:pt idx="434">
                  <c:v>2.3279999999999999E-2</c:v>
                </c:pt>
                <c:pt idx="435">
                  <c:v>2.3279999999999999E-2</c:v>
                </c:pt>
                <c:pt idx="436">
                  <c:v>2.3279999999999999E-2</c:v>
                </c:pt>
                <c:pt idx="437">
                  <c:v>2.3279999999999999E-2</c:v>
                </c:pt>
                <c:pt idx="438">
                  <c:v>2.3279999999999999E-2</c:v>
                </c:pt>
                <c:pt idx="439">
                  <c:v>2.3279999999999999E-2</c:v>
                </c:pt>
                <c:pt idx="440">
                  <c:v>2.3279999999999999E-2</c:v>
                </c:pt>
                <c:pt idx="441">
                  <c:v>2.3279999999999999E-2</c:v>
                </c:pt>
                <c:pt idx="442">
                  <c:v>2.3279999999999999E-2</c:v>
                </c:pt>
                <c:pt idx="443">
                  <c:v>2.3279999999999999E-2</c:v>
                </c:pt>
                <c:pt idx="444">
                  <c:v>2.3279999999999999E-2</c:v>
                </c:pt>
                <c:pt idx="445">
                  <c:v>2.3279999999999999E-2</c:v>
                </c:pt>
                <c:pt idx="446">
                  <c:v>2.3279999999999999E-2</c:v>
                </c:pt>
                <c:pt idx="447">
                  <c:v>2.3279999999999999E-2</c:v>
                </c:pt>
                <c:pt idx="448">
                  <c:v>2.3279999999999999E-2</c:v>
                </c:pt>
                <c:pt idx="449">
                  <c:v>2.3279999999999999E-2</c:v>
                </c:pt>
                <c:pt idx="450">
                  <c:v>2.3279999999999999E-2</c:v>
                </c:pt>
                <c:pt idx="451">
                  <c:v>2.3279999999999999E-2</c:v>
                </c:pt>
                <c:pt idx="452">
                  <c:v>2.3279999999999999E-2</c:v>
                </c:pt>
                <c:pt idx="453">
                  <c:v>2.3279999999999999E-2</c:v>
                </c:pt>
                <c:pt idx="454">
                  <c:v>2.3279999999999999E-2</c:v>
                </c:pt>
                <c:pt idx="455">
                  <c:v>2.3279999999999999E-2</c:v>
                </c:pt>
                <c:pt idx="456">
                  <c:v>2.3279999999999999E-2</c:v>
                </c:pt>
                <c:pt idx="457">
                  <c:v>0.205488</c:v>
                </c:pt>
                <c:pt idx="458">
                  <c:v>0.205488</c:v>
                </c:pt>
                <c:pt idx="459">
                  <c:v>0.205488</c:v>
                </c:pt>
                <c:pt idx="460">
                  <c:v>0.205488</c:v>
                </c:pt>
                <c:pt idx="461">
                  <c:v>0.205488</c:v>
                </c:pt>
                <c:pt idx="462">
                  <c:v>0.205488</c:v>
                </c:pt>
                <c:pt idx="463">
                  <c:v>0.205488</c:v>
                </c:pt>
                <c:pt idx="464">
                  <c:v>0.205488</c:v>
                </c:pt>
                <c:pt idx="465">
                  <c:v>0.205488</c:v>
                </c:pt>
                <c:pt idx="466">
                  <c:v>0.205488</c:v>
                </c:pt>
                <c:pt idx="467">
                  <c:v>0.205488</c:v>
                </c:pt>
                <c:pt idx="468">
                  <c:v>0.205488</c:v>
                </c:pt>
                <c:pt idx="469">
                  <c:v>0.205488</c:v>
                </c:pt>
                <c:pt idx="470">
                  <c:v>0.205488</c:v>
                </c:pt>
                <c:pt idx="471">
                  <c:v>0.205488</c:v>
                </c:pt>
                <c:pt idx="472">
                  <c:v>0.205488</c:v>
                </c:pt>
                <c:pt idx="473">
                  <c:v>0.205488</c:v>
                </c:pt>
                <c:pt idx="474">
                  <c:v>0.205488</c:v>
                </c:pt>
                <c:pt idx="475">
                  <c:v>0.205488</c:v>
                </c:pt>
                <c:pt idx="476">
                  <c:v>0.205488</c:v>
                </c:pt>
                <c:pt idx="477">
                  <c:v>0.205488</c:v>
                </c:pt>
                <c:pt idx="478">
                  <c:v>0.205488</c:v>
                </c:pt>
                <c:pt idx="479">
                  <c:v>0.205488</c:v>
                </c:pt>
                <c:pt idx="480">
                  <c:v>0.205488</c:v>
                </c:pt>
                <c:pt idx="481">
                  <c:v>0.205488</c:v>
                </c:pt>
                <c:pt idx="482">
                  <c:v>0.205488</c:v>
                </c:pt>
                <c:pt idx="483">
                  <c:v>0.205488</c:v>
                </c:pt>
                <c:pt idx="484">
                  <c:v>0.205488</c:v>
                </c:pt>
                <c:pt idx="485">
                  <c:v>0.205488</c:v>
                </c:pt>
                <c:pt idx="486">
                  <c:v>0.205488</c:v>
                </c:pt>
                <c:pt idx="487">
                  <c:v>0.205488</c:v>
                </c:pt>
                <c:pt idx="488">
                  <c:v>0.165576</c:v>
                </c:pt>
                <c:pt idx="489">
                  <c:v>0.165576</c:v>
                </c:pt>
                <c:pt idx="490">
                  <c:v>0.165576</c:v>
                </c:pt>
                <c:pt idx="491">
                  <c:v>0.165576</c:v>
                </c:pt>
                <c:pt idx="492">
                  <c:v>0.165576</c:v>
                </c:pt>
                <c:pt idx="493">
                  <c:v>0.165576</c:v>
                </c:pt>
                <c:pt idx="494">
                  <c:v>0.165576</c:v>
                </c:pt>
                <c:pt idx="495">
                  <c:v>0.165576</c:v>
                </c:pt>
                <c:pt idx="496">
                  <c:v>0.165576</c:v>
                </c:pt>
                <c:pt idx="497">
                  <c:v>0.165576</c:v>
                </c:pt>
                <c:pt idx="498">
                  <c:v>0.165576</c:v>
                </c:pt>
                <c:pt idx="499">
                  <c:v>0.165576</c:v>
                </c:pt>
                <c:pt idx="500">
                  <c:v>0.165576</c:v>
                </c:pt>
                <c:pt idx="501">
                  <c:v>0.165576</c:v>
                </c:pt>
                <c:pt idx="502">
                  <c:v>0.165576</c:v>
                </c:pt>
                <c:pt idx="503">
                  <c:v>0.165576</c:v>
                </c:pt>
                <c:pt idx="504">
                  <c:v>0.165576</c:v>
                </c:pt>
                <c:pt idx="505">
                  <c:v>0.165576</c:v>
                </c:pt>
                <c:pt idx="506">
                  <c:v>0.165576</c:v>
                </c:pt>
                <c:pt idx="507">
                  <c:v>0.165576</c:v>
                </c:pt>
                <c:pt idx="508">
                  <c:v>0.165576</c:v>
                </c:pt>
                <c:pt idx="509">
                  <c:v>0.165576</c:v>
                </c:pt>
                <c:pt idx="510">
                  <c:v>0.165576</c:v>
                </c:pt>
                <c:pt idx="511">
                  <c:v>0.165576</c:v>
                </c:pt>
                <c:pt idx="512">
                  <c:v>0.165576</c:v>
                </c:pt>
                <c:pt idx="513">
                  <c:v>0.165576</c:v>
                </c:pt>
                <c:pt idx="514">
                  <c:v>0.165576</c:v>
                </c:pt>
                <c:pt idx="515">
                  <c:v>0.165576</c:v>
                </c:pt>
                <c:pt idx="516">
                  <c:v>0.15801599999999999</c:v>
                </c:pt>
                <c:pt idx="517">
                  <c:v>0.15801599999999999</c:v>
                </c:pt>
                <c:pt idx="518">
                  <c:v>0.15801599999999999</c:v>
                </c:pt>
                <c:pt idx="519">
                  <c:v>0.15801599999999999</c:v>
                </c:pt>
                <c:pt idx="520">
                  <c:v>0.15801599999999999</c:v>
                </c:pt>
                <c:pt idx="521">
                  <c:v>0.15801599999999999</c:v>
                </c:pt>
                <c:pt idx="522">
                  <c:v>0.15801599999999999</c:v>
                </c:pt>
                <c:pt idx="523">
                  <c:v>0.15801599999999999</c:v>
                </c:pt>
                <c:pt idx="524">
                  <c:v>0.15801599999999999</c:v>
                </c:pt>
                <c:pt idx="525">
                  <c:v>0.15801599999999999</c:v>
                </c:pt>
                <c:pt idx="526">
                  <c:v>0.15801599999999999</c:v>
                </c:pt>
                <c:pt idx="527">
                  <c:v>0.15801599999999999</c:v>
                </c:pt>
                <c:pt idx="528">
                  <c:v>0.15801599999999999</c:v>
                </c:pt>
                <c:pt idx="529">
                  <c:v>0.15801599999999999</c:v>
                </c:pt>
                <c:pt idx="530">
                  <c:v>0.15801599999999999</c:v>
                </c:pt>
                <c:pt idx="531">
                  <c:v>0.15801599999999999</c:v>
                </c:pt>
                <c:pt idx="532">
                  <c:v>0.15801599999999999</c:v>
                </c:pt>
                <c:pt idx="533">
                  <c:v>0.15801599999999999</c:v>
                </c:pt>
                <c:pt idx="534">
                  <c:v>0.15801599999999999</c:v>
                </c:pt>
                <c:pt idx="535">
                  <c:v>0.15801599999999999</c:v>
                </c:pt>
                <c:pt idx="536">
                  <c:v>0.15801599999999999</c:v>
                </c:pt>
                <c:pt idx="537">
                  <c:v>0.15801599999999999</c:v>
                </c:pt>
                <c:pt idx="538">
                  <c:v>0.15801599999999999</c:v>
                </c:pt>
                <c:pt idx="539">
                  <c:v>0.15801599999999999</c:v>
                </c:pt>
                <c:pt idx="540">
                  <c:v>0.15801599999999999</c:v>
                </c:pt>
                <c:pt idx="541">
                  <c:v>0.15801599999999999</c:v>
                </c:pt>
                <c:pt idx="542">
                  <c:v>0.15801599999999999</c:v>
                </c:pt>
                <c:pt idx="543">
                  <c:v>0.15801599999999999</c:v>
                </c:pt>
                <c:pt idx="544">
                  <c:v>0.15801599999999999</c:v>
                </c:pt>
                <c:pt idx="545">
                  <c:v>0.15801599999999999</c:v>
                </c:pt>
                <c:pt idx="546">
                  <c:v>0.15801599999999999</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numCache>
            </c:numRef>
          </c:val>
          <c:extLst>
            <c:ext xmlns:c16="http://schemas.microsoft.com/office/drawing/2014/chart" uri="{C3380CC4-5D6E-409C-BE32-E72D297353CC}">
              <c16:uniqueId val="{00000002-FE1D-461A-96C8-FF0C5DE76981}"/>
            </c:ext>
          </c:extLst>
        </c:ser>
        <c:ser>
          <c:idx val="4"/>
          <c:order val="3"/>
          <c:tx>
            <c:strRef>
              <c:f>'[Capacidades 2017_2018_SGRI.xlsx]ES-&gt;PT'!$U$2</c:f>
              <c:strCache>
                <c:ptCount val="1"/>
                <c:pt idx="0">
                  <c:v>DA+WD</c:v>
                </c:pt>
              </c:strCache>
            </c:strRef>
          </c:tx>
          <c:spPr>
            <a:solidFill>
              <a:schemeClr val="accent5"/>
            </a:solidFill>
            <a:ln>
              <a:noFill/>
            </a:ln>
            <a:effectLst/>
          </c:spPr>
          <c:cat>
            <c:numRef>
              <c:f>'[1]ES-&gt;PT'!$Q$3:$Q$732</c:f>
              <c:numCache>
                <c:formatCode>m/d/yyyy</c:formatCode>
                <c:ptCount val="730"/>
                <c:pt idx="0">
                  <c:v>43009</c:v>
                </c:pt>
                <c:pt idx="1">
                  <c:v>43010</c:v>
                </c:pt>
                <c:pt idx="2">
                  <c:v>43011</c:v>
                </c:pt>
                <c:pt idx="3">
                  <c:v>43012</c:v>
                </c:pt>
                <c:pt idx="4">
                  <c:v>43013</c:v>
                </c:pt>
                <c:pt idx="5">
                  <c:v>43014</c:v>
                </c:pt>
                <c:pt idx="6">
                  <c:v>43015</c:v>
                </c:pt>
                <c:pt idx="7">
                  <c:v>43016</c:v>
                </c:pt>
                <c:pt idx="8">
                  <c:v>43017</c:v>
                </c:pt>
                <c:pt idx="9">
                  <c:v>43018</c:v>
                </c:pt>
                <c:pt idx="10">
                  <c:v>43019</c:v>
                </c:pt>
                <c:pt idx="11">
                  <c:v>43020</c:v>
                </c:pt>
                <c:pt idx="12">
                  <c:v>43021</c:v>
                </c:pt>
                <c:pt idx="13">
                  <c:v>43022</c:v>
                </c:pt>
                <c:pt idx="14">
                  <c:v>43023</c:v>
                </c:pt>
                <c:pt idx="15">
                  <c:v>43024</c:v>
                </c:pt>
                <c:pt idx="16">
                  <c:v>43025</c:v>
                </c:pt>
                <c:pt idx="17">
                  <c:v>43026</c:v>
                </c:pt>
                <c:pt idx="18">
                  <c:v>43027</c:v>
                </c:pt>
                <c:pt idx="19">
                  <c:v>43028</c:v>
                </c:pt>
                <c:pt idx="20">
                  <c:v>43029</c:v>
                </c:pt>
                <c:pt idx="21">
                  <c:v>43030</c:v>
                </c:pt>
                <c:pt idx="22">
                  <c:v>43031</c:v>
                </c:pt>
                <c:pt idx="23">
                  <c:v>43032</c:v>
                </c:pt>
                <c:pt idx="24">
                  <c:v>43033</c:v>
                </c:pt>
                <c:pt idx="25">
                  <c:v>43034</c:v>
                </c:pt>
                <c:pt idx="26">
                  <c:v>43035</c:v>
                </c:pt>
                <c:pt idx="27">
                  <c:v>43036</c:v>
                </c:pt>
                <c:pt idx="28">
                  <c:v>43037</c:v>
                </c:pt>
                <c:pt idx="29">
                  <c:v>43038</c:v>
                </c:pt>
                <c:pt idx="30">
                  <c:v>43039</c:v>
                </c:pt>
                <c:pt idx="31">
                  <c:v>43040</c:v>
                </c:pt>
                <c:pt idx="32">
                  <c:v>43041</c:v>
                </c:pt>
                <c:pt idx="33">
                  <c:v>43042</c:v>
                </c:pt>
                <c:pt idx="34">
                  <c:v>43043</c:v>
                </c:pt>
                <c:pt idx="35">
                  <c:v>43044</c:v>
                </c:pt>
                <c:pt idx="36">
                  <c:v>43045</c:v>
                </c:pt>
                <c:pt idx="37">
                  <c:v>43046</c:v>
                </c:pt>
                <c:pt idx="38">
                  <c:v>43047</c:v>
                </c:pt>
                <c:pt idx="39">
                  <c:v>43048</c:v>
                </c:pt>
                <c:pt idx="40">
                  <c:v>43049</c:v>
                </c:pt>
                <c:pt idx="41">
                  <c:v>43050</c:v>
                </c:pt>
                <c:pt idx="42">
                  <c:v>43051</c:v>
                </c:pt>
                <c:pt idx="43">
                  <c:v>43052</c:v>
                </c:pt>
                <c:pt idx="44">
                  <c:v>43053</c:v>
                </c:pt>
                <c:pt idx="45">
                  <c:v>43054</c:v>
                </c:pt>
                <c:pt idx="46">
                  <c:v>43055</c:v>
                </c:pt>
                <c:pt idx="47">
                  <c:v>43056</c:v>
                </c:pt>
                <c:pt idx="48">
                  <c:v>43057</c:v>
                </c:pt>
                <c:pt idx="49">
                  <c:v>43058</c:v>
                </c:pt>
                <c:pt idx="50">
                  <c:v>43059</c:v>
                </c:pt>
                <c:pt idx="51">
                  <c:v>43060</c:v>
                </c:pt>
                <c:pt idx="52">
                  <c:v>43061</c:v>
                </c:pt>
                <c:pt idx="53">
                  <c:v>43062</c:v>
                </c:pt>
                <c:pt idx="54">
                  <c:v>43063</c:v>
                </c:pt>
                <c:pt idx="55">
                  <c:v>43064</c:v>
                </c:pt>
                <c:pt idx="56">
                  <c:v>43065</c:v>
                </c:pt>
                <c:pt idx="57">
                  <c:v>43066</c:v>
                </c:pt>
                <c:pt idx="58">
                  <c:v>43067</c:v>
                </c:pt>
                <c:pt idx="59">
                  <c:v>43068</c:v>
                </c:pt>
                <c:pt idx="60">
                  <c:v>43069</c:v>
                </c:pt>
                <c:pt idx="61">
                  <c:v>43070</c:v>
                </c:pt>
                <c:pt idx="62">
                  <c:v>43071</c:v>
                </c:pt>
                <c:pt idx="63">
                  <c:v>43072</c:v>
                </c:pt>
                <c:pt idx="64">
                  <c:v>43073</c:v>
                </c:pt>
                <c:pt idx="65">
                  <c:v>43074</c:v>
                </c:pt>
                <c:pt idx="66">
                  <c:v>43075</c:v>
                </c:pt>
                <c:pt idx="67">
                  <c:v>43076</c:v>
                </c:pt>
                <c:pt idx="68">
                  <c:v>43077</c:v>
                </c:pt>
                <c:pt idx="69">
                  <c:v>43078</c:v>
                </c:pt>
                <c:pt idx="70">
                  <c:v>43079</c:v>
                </c:pt>
                <c:pt idx="71">
                  <c:v>43080</c:v>
                </c:pt>
                <c:pt idx="72">
                  <c:v>43081</c:v>
                </c:pt>
                <c:pt idx="73">
                  <c:v>43082</c:v>
                </c:pt>
                <c:pt idx="74">
                  <c:v>43083</c:v>
                </c:pt>
                <c:pt idx="75">
                  <c:v>43084</c:v>
                </c:pt>
                <c:pt idx="76">
                  <c:v>43085</c:v>
                </c:pt>
                <c:pt idx="77">
                  <c:v>43086</c:v>
                </c:pt>
                <c:pt idx="78">
                  <c:v>43087</c:v>
                </c:pt>
                <c:pt idx="79">
                  <c:v>43088</c:v>
                </c:pt>
                <c:pt idx="80">
                  <c:v>43089</c:v>
                </c:pt>
                <c:pt idx="81">
                  <c:v>43090</c:v>
                </c:pt>
                <c:pt idx="82">
                  <c:v>43091</c:v>
                </c:pt>
                <c:pt idx="83">
                  <c:v>43092</c:v>
                </c:pt>
                <c:pt idx="84">
                  <c:v>43093</c:v>
                </c:pt>
                <c:pt idx="85">
                  <c:v>43094</c:v>
                </c:pt>
                <c:pt idx="86">
                  <c:v>43095</c:v>
                </c:pt>
                <c:pt idx="87">
                  <c:v>43096</c:v>
                </c:pt>
                <c:pt idx="88">
                  <c:v>43097</c:v>
                </c:pt>
                <c:pt idx="89">
                  <c:v>43098</c:v>
                </c:pt>
                <c:pt idx="90">
                  <c:v>43099</c:v>
                </c:pt>
                <c:pt idx="91">
                  <c:v>43100</c:v>
                </c:pt>
                <c:pt idx="92">
                  <c:v>43101</c:v>
                </c:pt>
                <c:pt idx="93">
                  <c:v>43102</c:v>
                </c:pt>
                <c:pt idx="94">
                  <c:v>43103</c:v>
                </c:pt>
                <c:pt idx="95">
                  <c:v>43104</c:v>
                </c:pt>
                <c:pt idx="96">
                  <c:v>43105</c:v>
                </c:pt>
                <c:pt idx="97">
                  <c:v>43106</c:v>
                </c:pt>
                <c:pt idx="98">
                  <c:v>43107</c:v>
                </c:pt>
                <c:pt idx="99">
                  <c:v>43108</c:v>
                </c:pt>
                <c:pt idx="100">
                  <c:v>43109</c:v>
                </c:pt>
                <c:pt idx="101">
                  <c:v>43110</c:v>
                </c:pt>
                <c:pt idx="102">
                  <c:v>43111</c:v>
                </c:pt>
                <c:pt idx="103">
                  <c:v>43112</c:v>
                </c:pt>
                <c:pt idx="104">
                  <c:v>43113</c:v>
                </c:pt>
                <c:pt idx="105">
                  <c:v>43114</c:v>
                </c:pt>
                <c:pt idx="106">
                  <c:v>43115</c:v>
                </c:pt>
                <c:pt idx="107">
                  <c:v>43116</c:v>
                </c:pt>
                <c:pt idx="108">
                  <c:v>43117</c:v>
                </c:pt>
                <c:pt idx="109">
                  <c:v>43118</c:v>
                </c:pt>
                <c:pt idx="110">
                  <c:v>43119</c:v>
                </c:pt>
                <c:pt idx="111">
                  <c:v>43120</c:v>
                </c:pt>
                <c:pt idx="112">
                  <c:v>43121</c:v>
                </c:pt>
                <c:pt idx="113">
                  <c:v>43122</c:v>
                </c:pt>
                <c:pt idx="114">
                  <c:v>43123</c:v>
                </c:pt>
                <c:pt idx="115">
                  <c:v>43124</c:v>
                </c:pt>
                <c:pt idx="116">
                  <c:v>43125</c:v>
                </c:pt>
                <c:pt idx="117">
                  <c:v>43126</c:v>
                </c:pt>
                <c:pt idx="118">
                  <c:v>43127</c:v>
                </c:pt>
                <c:pt idx="119">
                  <c:v>43128</c:v>
                </c:pt>
                <c:pt idx="120">
                  <c:v>43129</c:v>
                </c:pt>
                <c:pt idx="121">
                  <c:v>43130</c:v>
                </c:pt>
                <c:pt idx="122">
                  <c:v>43131</c:v>
                </c:pt>
                <c:pt idx="123">
                  <c:v>43132</c:v>
                </c:pt>
                <c:pt idx="124">
                  <c:v>43133</c:v>
                </c:pt>
                <c:pt idx="125">
                  <c:v>43134</c:v>
                </c:pt>
                <c:pt idx="126">
                  <c:v>43135</c:v>
                </c:pt>
                <c:pt idx="127">
                  <c:v>43136</c:v>
                </c:pt>
                <c:pt idx="128">
                  <c:v>43137</c:v>
                </c:pt>
                <c:pt idx="129">
                  <c:v>43138</c:v>
                </c:pt>
                <c:pt idx="130">
                  <c:v>43139</c:v>
                </c:pt>
                <c:pt idx="131">
                  <c:v>43140</c:v>
                </c:pt>
                <c:pt idx="132">
                  <c:v>43141</c:v>
                </c:pt>
                <c:pt idx="133">
                  <c:v>43142</c:v>
                </c:pt>
                <c:pt idx="134">
                  <c:v>43143</c:v>
                </c:pt>
                <c:pt idx="135">
                  <c:v>43144</c:v>
                </c:pt>
                <c:pt idx="136">
                  <c:v>43145</c:v>
                </c:pt>
                <c:pt idx="137">
                  <c:v>43146</c:v>
                </c:pt>
                <c:pt idx="138">
                  <c:v>43147</c:v>
                </c:pt>
                <c:pt idx="139">
                  <c:v>43148</c:v>
                </c:pt>
                <c:pt idx="140">
                  <c:v>43149</c:v>
                </c:pt>
                <c:pt idx="141">
                  <c:v>43150</c:v>
                </c:pt>
                <c:pt idx="142">
                  <c:v>43151</c:v>
                </c:pt>
                <c:pt idx="143">
                  <c:v>43152</c:v>
                </c:pt>
                <c:pt idx="144">
                  <c:v>43153</c:v>
                </c:pt>
                <c:pt idx="145">
                  <c:v>43154</c:v>
                </c:pt>
                <c:pt idx="146">
                  <c:v>43155</c:v>
                </c:pt>
                <c:pt idx="147">
                  <c:v>43156</c:v>
                </c:pt>
                <c:pt idx="148">
                  <c:v>43157</c:v>
                </c:pt>
                <c:pt idx="149">
                  <c:v>43158</c:v>
                </c:pt>
                <c:pt idx="150">
                  <c:v>43159</c:v>
                </c:pt>
                <c:pt idx="151">
                  <c:v>43160</c:v>
                </c:pt>
                <c:pt idx="152">
                  <c:v>43161</c:v>
                </c:pt>
                <c:pt idx="153">
                  <c:v>43162</c:v>
                </c:pt>
                <c:pt idx="154">
                  <c:v>43163</c:v>
                </c:pt>
                <c:pt idx="155">
                  <c:v>43164</c:v>
                </c:pt>
                <c:pt idx="156">
                  <c:v>43165</c:v>
                </c:pt>
                <c:pt idx="157">
                  <c:v>43166</c:v>
                </c:pt>
                <c:pt idx="158">
                  <c:v>43167</c:v>
                </c:pt>
                <c:pt idx="159">
                  <c:v>43168</c:v>
                </c:pt>
                <c:pt idx="160">
                  <c:v>43169</c:v>
                </c:pt>
                <c:pt idx="161">
                  <c:v>43170</c:v>
                </c:pt>
                <c:pt idx="162">
                  <c:v>43171</c:v>
                </c:pt>
                <c:pt idx="163">
                  <c:v>43172</c:v>
                </c:pt>
                <c:pt idx="164">
                  <c:v>43173</c:v>
                </c:pt>
                <c:pt idx="165">
                  <c:v>43174</c:v>
                </c:pt>
                <c:pt idx="166">
                  <c:v>43175</c:v>
                </c:pt>
                <c:pt idx="167">
                  <c:v>43176</c:v>
                </c:pt>
                <c:pt idx="168">
                  <c:v>43177</c:v>
                </c:pt>
                <c:pt idx="169">
                  <c:v>43178</c:v>
                </c:pt>
                <c:pt idx="170">
                  <c:v>43179</c:v>
                </c:pt>
                <c:pt idx="171">
                  <c:v>43180</c:v>
                </c:pt>
                <c:pt idx="172">
                  <c:v>43181</c:v>
                </c:pt>
                <c:pt idx="173">
                  <c:v>43182</c:v>
                </c:pt>
                <c:pt idx="174">
                  <c:v>43183</c:v>
                </c:pt>
                <c:pt idx="175">
                  <c:v>43184</c:v>
                </c:pt>
                <c:pt idx="176">
                  <c:v>43185</c:v>
                </c:pt>
                <c:pt idx="177">
                  <c:v>43186</c:v>
                </c:pt>
                <c:pt idx="178">
                  <c:v>43187</c:v>
                </c:pt>
                <c:pt idx="179">
                  <c:v>43188</c:v>
                </c:pt>
                <c:pt idx="180">
                  <c:v>43189</c:v>
                </c:pt>
                <c:pt idx="181">
                  <c:v>43190</c:v>
                </c:pt>
                <c:pt idx="182">
                  <c:v>43191</c:v>
                </c:pt>
                <c:pt idx="183">
                  <c:v>43192</c:v>
                </c:pt>
                <c:pt idx="184">
                  <c:v>43193</c:v>
                </c:pt>
                <c:pt idx="185">
                  <c:v>43194</c:v>
                </c:pt>
                <c:pt idx="186">
                  <c:v>43195</c:v>
                </c:pt>
                <c:pt idx="187">
                  <c:v>43196</c:v>
                </c:pt>
                <c:pt idx="188">
                  <c:v>43197</c:v>
                </c:pt>
                <c:pt idx="189">
                  <c:v>43198</c:v>
                </c:pt>
                <c:pt idx="190">
                  <c:v>43199</c:v>
                </c:pt>
                <c:pt idx="191">
                  <c:v>43200</c:v>
                </c:pt>
                <c:pt idx="192">
                  <c:v>43201</c:v>
                </c:pt>
                <c:pt idx="193">
                  <c:v>43202</c:v>
                </c:pt>
                <c:pt idx="194">
                  <c:v>43203</c:v>
                </c:pt>
                <c:pt idx="195">
                  <c:v>43204</c:v>
                </c:pt>
                <c:pt idx="196">
                  <c:v>43205</c:v>
                </c:pt>
                <c:pt idx="197">
                  <c:v>43206</c:v>
                </c:pt>
                <c:pt idx="198">
                  <c:v>43207</c:v>
                </c:pt>
                <c:pt idx="199">
                  <c:v>43208</c:v>
                </c:pt>
                <c:pt idx="200">
                  <c:v>43209</c:v>
                </c:pt>
                <c:pt idx="201">
                  <c:v>43210</c:v>
                </c:pt>
                <c:pt idx="202">
                  <c:v>43211</c:v>
                </c:pt>
                <c:pt idx="203">
                  <c:v>43212</c:v>
                </c:pt>
                <c:pt idx="204">
                  <c:v>43213</c:v>
                </c:pt>
                <c:pt idx="205">
                  <c:v>43214</c:v>
                </c:pt>
                <c:pt idx="206">
                  <c:v>43215</c:v>
                </c:pt>
                <c:pt idx="207">
                  <c:v>43216</c:v>
                </c:pt>
                <c:pt idx="208">
                  <c:v>43217</c:v>
                </c:pt>
                <c:pt idx="209">
                  <c:v>43218</c:v>
                </c:pt>
                <c:pt idx="210">
                  <c:v>43219</c:v>
                </c:pt>
                <c:pt idx="211">
                  <c:v>43220</c:v>
                </c:pt>
                <c:pt idx="212">
                  <c:v>43221</c:v>
                </c:pt>
                <c:pt idx="213">
                  <c:v>43222</c:v>
                </c:pt>
                <c:pt idx="214">
                  <c:v>43223</c:v>
                </c:pt>
                <c:pt idx="215">
                  <c:v>43224</c:v>
                </c:pt>
                <c:pt idx="216">
                  <c:v>43225</c:v>
                </c:pt>
                <c:pt idx="217">
                  <c:v>43226</c:v>
                </c:pt>
                <c:pt idx="218">
                  <c:v>43227</c:v>
                </c:pt>
                <c:pt idx="219">
                  <c:v>43228</c:v>
                </c:pt>
                <c:pt idx="220">
                  <c:v>43229</c:v>
                </c:pt>
                <c:pt idx="221">
                  <c:v>43230</c:v>
                </c:pt>
                <c:pt idx="222">
                  <c:v>43231</c:v>
                </c:pt>
                <c:pt idx="223">
                  <c:v>43232</c:v>
                </c:pt>
                <c:pt idx="224">
                  <c:v>43233</c:v>
                </c:pt>
                <c:pt idx="225">
                  <c:v>43234</c:v>
                </c:pt>
                <c:pt idx="226">
                  <c:v>43235</c:v>
                </c:pt>
                <c:pt idx="227">
                  <c:v>43236</c:v>
                </c:pt>
                <c:pt idx="228">
                  <c:v>43237</c:v>
                </c:pt>
                <c:pt idx="229">
                  <c:v>43238</c:v>
                </c:pt>
                <c:pt idx="230">
                  <c:v>43239</c:v>
                </c:pt>
                <c:pt idx="231">
                  <c:v>43240</c:v>
                </c:pt>
                <c:pt idx="232">
                  <c:v>43241</c:v>
                </c:pt>
                <c:pt idx="233">
                  <c:v>43242</c:v>
                </c:pt>
                <c:pt idx="234">
                  <c:v>43243</c:v>
                </c:pt>
                <c:pt idx="235">
                  <c:v>43244</c:v>
                </c:pt>
                <c:pt idx="236">
                  <c:v>43245</c:v>
                </c:pt>
                <c:pt idx="237">
                  <c:v>43246</c:v>
                </c:pt>
                <c:pt idx="238">
                  <c:v>43247</c:v>
                </c:pt>
                <c:pt idx="239">
                  <c:v>43248</c:v>
                </c:pt>
                <c:pt idx="240">
                  <c:v>43249</c:v>
                </c:pt>
                <c:pt idx="241">
                  <c:v>43250</c:v>
                </c:pt>
                <c:pt idx="242">
                  <c:v>43251</c:v>
                </c:pt>
                <c:pt idx="243">
                  <c:v>43252</c:v>
                </c:pt>
                <c:pt idx="244">
                  <c:v>43253</c:v>
                </c:pt>
                <c:pt idx="245">
                  <c:v>43254</c:v>
                </c:pt>
                <c:pt idx="246">
                  <c:v>43255</c:v>
                </c:pt>
                <c:pt idx="247">
                  <c:v>43256</c:v>
                </c:pt>
                <c:pt idx="248">
                  <c:v>43257</c:v>
                </c:pt>
                <c:pt idx="249">
                  <c:v>43258</c:v>
                </c:pt>
                <c:pt idx="250">
                  <c:v>43259</c:v>
                </c:pt>
                <c:pt idx="251">
                  <c:v>43260</c:v>
                </c:pt>
                <c:pt idx="252">
                  <c:v>43261</c:v>
                </c:pt>
                <c:pt idx="253">
                  <c:v>43262</c:v>
                </c:pt>
                <c:pt idx="254">
                  <c:v>43263</c:v>
                </c:pt>
                <c:pt idx="255">
                  <c:v>43264</c:v>
                </c:pt>
                <c:pt idx="256">
                  <c:v>43265</c:v>
                </c:pt>
                <c:pt idx="257">
                  <c:v>43266</c:v>
                </c:pt>
                <c:pt idx="258">
                  <c:v>43267</c:v>
                </c:pt>
                <c:pt idx="259">
                  <c:v>43268</c:v>
                </c:pt>
                <c:pt idx="260">
                  <c:v>43269</c:v>
                </c:pt>
                <c:pt idx="261">
                  <c:v>43270</c:v>
                </c:pt>
                <c:pt idx="262">
                  <c:v>43271</c:v>
                </c:pt>
                <c:pt idx="263">
                  <c:v>43272</c:v>
                </c:pt>
                <c:pt idx="264">
                  <c:v>43273</c:v>
                </c:pt>
                <c:pt idx="265">
                  <c:v>43274</c:v>
                </c:pt>
                <c:pt idx="266">
                  <c:v>43275</c:v>
                </c:pt>
                <c:pt idx="267">
                  <c:v>43276</c:v>
                </c:pt>
                <c:pt idx="268">
                  <c:v>43277</c:v>
                </c:pt>
                <c:pt idx="269">
                  <c:v>43278</c:v>
                </c:pt>
                <c:pt idx="270">
                  <c:v>43279</c:v>
                </c:pt>
                <c:pt idx="271">
                  <c:v>43280</c:v>
                </c:pt>
                <c:pt idx="272">
                  <c:v>43281</c:v>
                </c:pt>
                <c:pt idx="273">
                  <c:v>43282</c:v>
                </c:pt>
                <c:pt idx="274">
                  <c:v>43283</c:v>
                </c:pt>
                <c:pt idx="275">
                  <c:v>43284</c:v>
                </c:pt>
                <c:pt idx="276">
                  <c:v>43285</c:v>
                </c:pt>
                <c:pt idx="277">
                  <c:v>43286</c:v>
                </c:pt>
                <c:pt idx="278">
                  <c:v>43287</c:v>
                </c:pt>
                <c:pt idx="279">
                  <c:v>43288</c:v>
                </c:pt>
                <c:pt idx="280">
                  <c:v>43289</c:v>
                </c:pt>
                <c:pt idx="281">
                  <c:v>43290</c:v>
                </c:pt>
                <c:pt idx="282">
                  <c:v>43291</c:v>
                </c:pt>
                <c:pt idx="283">
                  <c:v>43292</c:v>
                </c:pt>
                <c:pt idx="284">
                  <c:v>43293</c:v>
                </c:pt>
                <c:pt idx="285">
                  <c:v>43294</c:v>
                </c:pt>
                <c:pt idx="286">
                  <c:v>43295</c:v>
                </c:pt>
                <c:pt idx="287">
                  <c:v>43296</c:v>
                </c:pt>
                <c:pt idx="288">
                  <c:v>43297</c:v>
                </c:pt>
                <c:pt idx="289">
                  <c:v>43298</c:v>
                </c:pt>
                <c:pt idx="290">
                  <c:v>43299</c:v>
                </c:pt>
                <c:pt idx="291">
                  <c:v>43300</c:v>
                </c:pt>
                <c:pt idx="292">
                  <c:v>43301</c:v>
                </c:pt>
                <c:pt idx="293">
                  <c:v>43302</c:v>
                </c:pt>
                <c:pt idx="294">
                  <c:v>43303</c:v>
                </c:pt>
                <c:pt idx="295">
                  <c:v>43304</c:v>
                </c:pt>
                <c:pt idx="296">
                  <c:v>43305</c:v>
                </c:pt>
                <c:pt idx="297">
                  <c:v>43306</c:v>
                </c:pt>
                <c:pt idx="298">
                  <c:v>43307</c:v>
                </c:pt>
                <c:pt idx="299">
                  <c:v>43308</c:v>
                </c:pt>
                <c:pt idx="300">
                  <c:v>43309</c:v>
                </c:pt>
                <c:pt idx="301">
                  <c:v>43310</c:v>
                </c:pt>
                <c:pt idx="302">
                  <c:v>43311</c:v>
                </c:pt>
                <c:pt idx="303">
                  <c:v>43312</c:v>
                </c:pt>
                <c:pt idx="304">
                  <c:v>43313</c:v>
                </c:pt>
                <c:pt idx="305">
                  <c:v>43314</c:v>
                </c:pt>
                <c:pt idx="306">
                  <c:v>43315</c:v>
                </c:pt>
                <c:pt idx="307">
                  <c:v>43316</c:v>
                </c:pt>
                <c:pt idx="308">
                  <c:v>43317</c:v>
                </c:pt>
                <c:pt idx="309">
                  <c:v>43318</c:v>
                </c:pt>
                <c:pt idx="310">
                  <c:v>43319</c:v>
                </c:pt>
                <c:pt idx="311">
                  <c:v>43320</c:v>
                </c:pt>
                <c:pt idx="312">
                  <c:v>43321</c:v>
                </c:pt>
                <c:pt idx="313">
                  <c:v>43322</c:v>
                </c:pt>
                <c:pt idx="314">
                  <c:v>43323</c:v>
                </c:pt>
                <c:pt idx="315">
                  <c:v>43324</c:v>
                </c:pt>
                <c:pt idx="316">
                  <c:v>43325</c:v>
                </c:pt>
                <c:pt idx="317">
                  <c:v>43326</c:v>
                </c:pt>
                <c:pt idx="318">
                  <c:v>43327</c:v>
                </c:pt>
                <c:pt idx="319">
                  <c:v>43328</c:v>
                </c:pt>
                <c:pt idx="320">
                  <c:v>43329</c:v>
                </c:pt>
                <c:pt idx="321">
                  <c:v>43330</c:v>
                </c:pt>
                <c:pt idx="322">
                  <c:v>43331</c:v>
                </c:pt>
                <c:pt idx="323">
                  <c:v>43332</c:v>
                </c:pt>
                <c:pt idx="324">
                  <c:v>43333</c:v>
                </c:pt>
                <c:pt idx="325">
                  <c:v>43334</c:v>
                </c:pt>
                <c:pt idx="326">
                  <c:v>43335</c:v>
                </c:pt>
                <c:pt idx="327">
                  <c:v>43336</c:v>
                </c:pt>
                <c:pt idx="328">
                  <c:v>43337</c:v>
                </c:pt>
                <c:pt idx="329">
                  <c:v>43338</c:v>
                </c:pt>
                <c:pt idx="330">
                  <c:v>43339</c:v>
                </c:pt>
                <c:pt idx="331">
                  <c:v>43340</c:v>
                </c:pt>
                <c:pt idx="332">
                  <c:v>43341</c:v>
                </c:pt>
                <c:pt idx="333">
                  <c:v>43342</c:v>
                </c:pt>
                <c:pt idx="334">
                  <c:v>43343</c:v>
                </c:pt>
                <c:pt idx="335">
                  <c:v>43344</c:v>
                </c:pt>
                <c:pt idx="336">
                  <c:v>43345</c:v>
                </c:pt>
                <c:pt idx="337">
                  <c:v>43346</c:v>
                </c:pt>
                <c:pt idx="338">
                  <c:v>43347</c:v>
                </c:pt>
                <c:pt idx="339">
                  <c:v>43348</c:v>
                </c:pt>
                <c:pt idx="340">
                  <c:v>43349</c:v>
                </c:pt>
                <c:pt idx="341">
                  <c:v>43350</c:v>
                </c:pt>
                <c:pt idx="342">
                  <c:v>43351</c:v>
                </c:pt>
                <c:pt idx="343">
                  <c:v>43352</c:v>
                </c:pt>
                <c:pt idx="344">
                  <c:v>43353</c:v>
                </c:pt>
                <c:pt idx="345">
                  <c:v>43354</c:v>
                </c:pt>
                <c:pt idx="346">
                  <c:v>43355</c:v>
                </c:pt>
                <c:pt idx="347">
                  <c:v>43356</c:v>
                </c:pt>
                <c:pt idx="348">
                  <c:v>43357</c:v>
                </c:pt>
                <c:pt idx="349">
                  <c:v>43358</c:v>
                </c:pt>
                <c:pt idx="350">
                  <c:v>43359</c:v>
                </c:pt>
                <c:pt idx="351">
                  <c:v>43360</c:v>
                </c:pt>
                <c:pt idx="352">
                  <c:v>43361</c:v>
                </c:pt>
                <c:pt idx="353">
                  <c:v>43362</c:v>
                </c:pt>
                <c:pt idx="354">
                  <c:v>43363</c:v>
                </c:pt>
                <c:pt idx="355">
                  <c:v>43364</c:v>
                </c:pt>
                <c:pt idx="356">
                  <c:v>43365</c:v>
                </c:pt>
                <c:pt idx="357">
                  <c:v>43366</c:v>
                </c:pt>
                <c:pt idx="358">
                  <c:v>43367</c:v>
                </c:pt>
                <c:pt idx="359">
                  <c:v>43368</c:v>
                </c:pt>
                <c:pt idx="360">
                  <c:v>43369</c:v>
                </c:pt>
                <c:pt idx="361">
                  <c:v>43370</c:v>
                </c:pt>
                <c:pt idx="362">
                  <c:v>43371</c:v>
                </c:pt>
                <c:pt idx="363">
                  <c:v>43372</c:v>
                </c:pt>
                <c:pt idx="364">
                  <c:v>43373</c:v>
                </c:pt>
                <c:pt idx="365">
                  <c:v>43374</c:v>
                </c:pt>
                <c:pt idx="366">
                  <c:v>43375</c:v>
                </c:pt>
                <c:pt idx="367">
                  <c:v>43376</c:v>
                </c:pt>
                <c:pt idx="368">
                  <c:v>43377</c:v>
                </c:pt>
                <c:pt idx="369">
                  <c:v>43378</c:v>
                </c:pt>
                <c:pt idx="370">
                  <c:v>43379</c:v>
                </c:pt>
                <c:pt idx="371">
                  <c:v>43380</c:v>
                </c:pt>
                <c:pt idx="372">
                  <c:v>43381</c:v>
                </c:pt>
                <c:pt idx="373">
                  <c:v>43382</c:v>
                </c:pt>
                <c:pt idx="374">
                  <c:v>43383</c:v>
                </c:pt>
                <c:pt idx="375">
                  <c:v>43384</c:v>
                </c:pt>
                <c:pt idx="376">
                  <c:v>43385</c:v>
                </c:pt>
                <c:pt idx="377">
                  <c:v>43386</c:v>
                </c:pt>
                <c:pt idx="378">
                  <c:v>43387</c:v>
                </c:pt>
                <c:pt idx="379">
                  <c:v>43388</c:v>
                </c:pt>
                <c:pt idx="380">
                  <c:v>43389</c:v>
                </c:pt>
                <c:pt idx="381">
                  <c:v>43390</c:v>
                </c:pt>
                <c:pt idx="382">
                  <c:v>43391</c:v>
                </c:pt>
                <c:pt idx="383">
                  <c:v>43392</c:v>
                </c:pt>
                <c:pt idx="384">
                  <c:v>43393</c:v>
                </c:pt>
                <c:pt idx="385">
                  <c:v>43394</c:v>
                </c:pt>
                <c:pt idx="386">
                  <c:v>43395</c:v>
                </c:pt>
                <c:pt idx="387">
                  <c:v>43396</c:v>
                </c:pt>
                <c:pt idx="388">
                  <c:v>43397</c:v>
                </c:pt>
                <c:pt idx="389">
                  <c:v>43398</c:v>
                </c:pt>
                <c:pt idx="390">
                  <c:v>43399</c:v>
                </c:pt>
                <c:pt idx="391">
                  <c:v>43400</c:v>
                </c:pt>
                <c:pt idx="392">
                  <c:v>43401</c:v>
                </c:pt>
                <c:pt idx="393">
                  <c:v>43402</c:v>
                </c:pt>
                <c:pt idx="394">
                  <c:v>43403</c:v>
                </c:pt>
                <c:pt idx="395">
                  <c:v>43404</c:v>
                </c:pt>
                <c:pt idx="396">
                  <c:v>43405</c:v>
                </c:pt>
                <c:pt idx="397">
                  <c:v>43406</c:v>
                </c:pt>
                <c:pt idx="398">
                  <c:v>43407</c:v>
                </c:pt>
                <c:pt idx="399">
                  <c:v>43408</c:v>
                </c:pt>
                <c:pt idx="400">
                  <c:v>43409</c:v>
                </c:pt>
                <c:pt idx="401">
                  <c:v>43410</c:v>
                </c:pt>
                <c:pt idx="402">
                  <c:v>43411</c:v>
                </c:pt>
                <c:pt idx="403">
                  <c:v>43412</c:v>
                </c:pt>
                <c:pt idx="404">
                  <c:v>43413</c:v>
                </c:pt>
                <c:pt idx="405">
                  <c:v>43414</c:v>
                </c:pt>
                <c:pt idx="406">
                  <c:v>43415</c:v>
                </c:pt>
                <c:pt idx="407">
                  <c:v>43416</c:v>
                </c:pt>
                <c:pt idx="408">
                  <c:v>43417</c:v>
                </c:pt>
                <c:pt idx="409">
                  <c:v>43418</c:v>
                </c:pt>
                <c:pt idx="410">
                  <c:v>43419</c:v>
                </c:pt>
                <c:pt idx="411">
                  <c:v>43420</c:v>
                </c:pt>
                <c:pt idx="412">
                  <c:v>43421</c:v>
                </c:pt>
                <c:pt idx="413">
                  <c:v>43422</c:v>
                </c:pt>
                <c:pt idx="414">
                  <c:v>43423</c:v>
                </c:pt>
                <c:pt idx="415">
                  <c:v>43424</c:v>
                </c:pt>
                <c:pt idx="416">
                  <c:v>43425</c:v>
                </c:pt>
                <c:pt idx="417">
                  <c:v>43426</c:v>
                </c:pt>
                <c:pt idx="418">
                  <c:v>43427</c:v>
                </c:pt>
                <c:pt idx="419">
                  <c:v>43428</c:v>
                </c:pt>
                <c:pt idx="420">
                  <c:v>43429</c:v>
                </c:pt>
                <c:pt idx="421">
                  <c:v>43430</c:v>
                </c:pt>
                <c:pt idx="422">
                  <c:v>43431</c:v>
                </c:pt>
                <c:pt idx="423">
                  <c:v>43432</c:v>
                </c:pt>
                <c:pt idx="424">
                  <c:v>43433</c:v>
                </c:pt>
                <c:pt idx="425">
                  <c:v>43434</c:v>
                </c:pt>
                <c:pt idx="426">
                  <c:v>43435</c:v>
                </c:pt>
                <c:pt idx="427">
                  <c:v>43436</c:v>
                </c:pt>
                <c:pt idx="428">
                  <c:v>43437</c:v>
                </c:pt>
                <c:pt idx="429">
                  <c:v>43438</c:v>
                </c:pt>
                <c:pt idx="430">
                  <c:v>43439</c:v>
                </c:pt>
                <c:pt idx="431">
                  <c:v>43440</c:v>
                </c:pt>
                <c:pt idx="432">
                  <c:v>43441</c:v>
                </c:pt>
                <c:pt idx="433">
                  <c:v>43442</c:v>
                </c:pt>
                <c:pt idx="434">
                  <c:v>43443</c:v>
                </c:pt>
                <c:pt idx="435">
                  <c:v>43444</c:v>
                </c:pt>
                <c:pt idx="436">
                  <c:v>43445</c:v>
                </c:pt>
                <c:pt idx="437">
                  <c:v>43446</c:v>
                </c:pt>
                <c:pt idx="438">
                  <c:v>43447</c:v>
                </c:pt>
                <c:pt idx="439">
                  <c:v>43448</c:v>
                </c:pt>
                <c:pt idx="440">
                  <c:v>43449</c:v>
                </c:pt>
                <c:pt idx="441">
                  <c:v>43450</c:v>
                </c:pt>
                <c:pt idx="442">
                  <c:v>43451</c:v>
                </c:pt>
                <c:pt idx="443">
                  <c:v>43452</c:v>
                </c:pt>
                <c:pt idx="444">
                  <c:v>43453</c:v>
                </c:pt>
                <c:pt idx="445">
                  <c:v>43454</c:v>
                </c:pt>
                <c:pt idx="446">
                  <c:v>43455</c:v>
                </c:pt>
                <c:pt idx="447">
                  <c:v>43456</c:v>
                </c:pt>
                <c:pt idx="448">
                  <c:v>43457</c:v>
                </c:pt>
                <c:pt idx="449">
                  <c:v>43458</c:v>
                </c:pt>
                <c:pt idx="450">
                  <c:v>43459</c:v>
                </c:pt>
                <c:pt idx="451">
                  <c:v>43460</c:v>
                </c:pt>
                <c:pt idx="452">
                  <c:v>43461</c:v>
                </c:pt>
                <c:pt idx="453">
                  <c:v>43462</c:v>
                </c:pt>
                <c:pt idx="454">
                  <c:v>43463</c:v>
                </c:pt>
                <c:pt idx="455">
                  <c:v>43464</c:v>
                </c:pt>
                <c:pt idx="456">
                  <c:v>43465</c:v>
                </c:pt>
                <c:pt idx="457">
                  <c:v>43466</c:v>
                </c:pt>
                <c:pt idx="458">
                  <c:v>43467</c:v>
                </c:pt>
                <c:pt idx="459">
                  <c:v>43468</c:v>
                </c:pt>
                <c:pt idx="460">
                  <c:v>43469</c:v>
                </c:pt>
                <c:pt idx="461">
                  <c:v>43470</c:v>
                </c:pt>
                <c:pt idx="462">
                  <c:v>43471</c:v>
                </c:pt>
                <c:pt idx="463">
                  <c:v>43472</c:v>
                </c:pt>
                <c:pt idx="464">
                  <c:v>43473</c:v>
                </c:pt>
                <c:pt idx="465">
                  <c:v>43474</c:v>
                </c:pt>
                <c:pt idx="466">
                  <c:v>43475</c:v>
                </c:pt>
                <c:pt idx="467">
                  <c:v>43476</c:v>
                </c:pt>
                <c:pt idx="468">
                  <c:v>43477</c:v>
                </c:pt>
                <c:pt idx="469">
                  <c:v>43478</c:v>
                </c:pt>
                <c:pt idx="470">
                  <c:v>43479</c:v>
                </c:pt>
                <c:pt idx="471">
                  <c:v>43480</c:v>
                </c:pt>
                <c:pt idx="472">
                  <c:v>43481</c:v>
                </c:pt>
                <c:pt idx="473">
                  <c:v>43482</c:v>
                </c:pt>
                <c:pt idx="474">
                  <c:v>43483</c:v>
                </c:pt>
                <c:pt idx="475">
                  <c:v>43484</c:v>
                </c:pt>
                <c:pt idx="476">
                  <c:v>43485</c:v>
                </c:pt>
                <c:pt idx="477">
                  <c:v>43486</c:v>
                </c:pt>
                <c:pt idx="478">
                  <c:v>43487</c:v>
                </c:pt>
                <c:pt idx="479">
                  <c:v>43488</c:v>
                </c:pt>
                <c:pt idx="480">
                  <c:v>43489</c:v>
                </c:pt>
                <c:pt idx="481">
                  <c:v>43490</c:v>
                </c:pt>
                <c:pt idx="482">
                  <c:v>43491</c:v>
                </c:pt>
                <c:pt idx="483">
                  <c:v>43492</c:v>
                </c:pt>
                <c:pt idx="484">
                  <c:v>43493</c:v>
                </c:pt>
                <c:pt idx="485">
                  <c:v>43494</c:v>
                </c:pt>
                <c:pt idx="486">
                  <c:v>43495</c:v>
                </c:pt>
                <c:pt idx="487">
                  <c:v>43496</c:v>
                </c:pt>
                <c:pt idx="488">
                  <c:v>43497</c:v>
                </c:pt>
                <c:pt idx="489">
                  <c:v>43498</c:v>
                </c:pt>
                <c:pt idx="490">
                  <c:v>43499</c:v>
                </c:pt>
                <c:pt idx="491">
                  <c:v>43500</c:v>
                </c:pt>
                <c:pt idx="492">
                  <c:v>43501</c:v>
                </c:pt>
                <c:pt idx="493">
                  <c:v>43502</c:v>
                </c:pt>
                <c:pt idx="494">
                  <c:v>43503</c:v>
                </c:pt>
                <c:pt idx="495">
                  <c:v>43504</c:v>
                </c:pt>
                <c:pt idx="496">
                  <c:v>43505</c:v>
                </c:pt>
                <c:pt idx="497">
                  <c:v>43506</c:v>
                </c:pt>
                <c:pt idx="498">
                  <c:v>43507</c:v>
                </c:pt>
                <c:pt idx="499">
                  <c:v>43508</c:v>
                </c:pt>
                <c:pt idx="500">
                  <c:v>43509</c:v>
                </c:pt>
                <c:pt idx="501">
                  <c:v>43510</c:v>
                </c:pt>
                <c:pt idx="502">
                  <c:v>43511</c:v>
                </c:pt>
                <c:pt idx="503">
                  <c:v>43512</c:v>
                </c:pt>
                <c:pt idx="504">
                  <c:v>43513</c:v>
                </c:pt>
                <c:pt idx="505">
                  <c:v>43514</c:v>
                </c:pt>
                <c:pt idx="506">
                  <c:v>43515</c:v>
                </c:pt>
                <c:pt idx="507">
                  <c:v>43516</c:v>
                </c:pt>
                <c:pt idx="508">
                  <c:v>43517</c:v>
                </c:pt>
                <c:pt idx="509">
                  <c:v>43518</c:v>
                </c:pt>
                <c:pt idx="510">
                  <c:v>43519</c:v>
                </c:pt>
                <c:pt idx="511">
                  <c:v>43520</c:v>
                </c:pt>
                <c:pt idx="512">
                  <c:v>43521</c:v>
                </c:pt>
                <c:pt idx="513">
                  <c:v>43522</c:v>
                </c:pt>
                <c:pt idx="514">
                  <c:v>43523</c:v>
                </c:pt>
                <c:pt idx="515">
                  <c:v>43524</c:v>
                </c:pt>
                <c:pt idx="516">
                  <c:v>43525</c:v>
                </c:pt>
                <c:pt idx="517">
                  <c:v>43526</c:v>
                </c:pt>
                <c:pt idx="518">
                  <c:v>43527</c:v>
                </c:pt>
                <c:pt idx="519">
                  <c:v>43528</c:v>
                </c:pt>
                <c:pt idx="520">
                  <c:v>43529</c:v>
                </c:pt>
                <c:pt idx="521">
                  <c:v>43530</c:v>
                </c:pt>
                <c:pt idx="522">
                  <c:v>43531</c:v>
                </c:pt>
                <c:pt idx="523">
                  <c:v>43532</c:v>
                </c:pt>
                <c:pt idx="524">
                  <c:v>43533</c:v>
                </c:pt>
                <c:pt idx="525">
                  <c:v>43534</c:v>
                </c:pt>
                <c:pt idx="526">
                  <c:v>43535</c:v>
                </c:pt>
                <c:pt idx="527">
                  <c:v>43536</c:v>
                </c:pt>
                <c:pt idx="528">
                  <c:v>43537</c:v>
                </c:pt>
                <c:pt idx="529">
                  <c:v>43538</c:v>
                </c:pt>
                <c:pt idx="530">
                  <c:v>43539</c:v>
                </c:pt>
                <c:pt idx="531">
                  <c:v>43540</c:v>
                </c:pt>
                <c:pt idx="532">
                  <c:v>43541</c:v>
                </c:pt>
                <c:pt idx="533">
                  <c:v>43542</c:v>
                </c:pt>
                <c:pt idx="534">
                  <c:v>43543</c:v>
                </c:pt>
                <c:pt idx="535">
                  <c:v>43544</c:v>
                </c:pt>
                <c:pt idx="536">
                  <c:v>43545</c:v>
                </c:pt>
                <c:pt idx="537">
                  <c:v>43546</c:v>
                </c:pt>
                <c:pt idx="538">
                  <c:v>43547</c:v>
                </c:pt>
                <c:pt idx="539">
                  <c:v>43548</c:v>
                </c:pt>
                <c:pt idx="540">
                  <c:v>43549</c:v>
                </c:pt>
                <c:pt idx="541">
                  <c:v>43550</c:v>
                </c:pt>
                <c:pt idx="542">
                  <c:v>43551</c:v>
                </c:pt>
                <c:pt idx="543">
                  <c:v>43552</c:v>
                </c:pt>
                <c:pt idx="544">
                  <c:v>43553</c:v>
                </c:pt>
                <c:pt idx="545">
                  <c:v>43554</c:v>
                </c:pt>
                <c:pt idx="546">
                  <c:v>43555</c:v>
                </c:pt>
                <c:pt idx="547">
                  <c:v>43556</c:v>
                </c:pt>
                <c:pt idx="548">
                  <c:v>43557</c:v>
                </c:pt>
                <c:pt idx="549">
                  <c:v>43558</c:v>
                </c:pt>
                <c:pt idx="550">
                  <c:v>43559</c:v>
                </c:pt>
                <c:pt idx="551">
                  <c:v>43560</c:v>
                </c:pt>
                <c:pt idx="552">
                  <c:v>43561</c:v>
                </c:pt>
                <c:pt idx="553">
                  <c:v>43562</c:v>
                </c:pt>
                <c:pt idx="554">
                  <c:v>43563</c:v>
                </c:pt>
                <c:pt idx="555">
                  <c:v>43564</c:v>
                </c:pt>
                <c:pt idx="556">
                  <c:v>43565</c:v>
                </c:pt>
                <c:pt idx="557">
                  <c:v>43566</c:v>
                </c:pt>
                <c:pt idx="558">
                  <c:v>43567</c:v>
                </c:pt>
                <c:pt idx="559">
                  <c:v>43568</c:v>
                </c:pt>
                <c:pt idx="560">
                  <c:v>43569</c:v>
                </c:pt>
                <c:pt idx="561">
                  <c:v>43570</c:v>
                </c:pt>
                <c:pt idx="562">
                  <c:v>43571</c:v>
                </c:pt>
                <c:pt idx="563">
                  <c:v>43572</c:v>
                </c:pt>
                <c:pt idx="564">
                  <c:v>43573</c:v>
                </c:pt>
                <c:pt idx="565">
                  <c:v>43574</c:v>
                </c:pt>
                <c:pt idx="566">
                  <c:v>43575</c:v>
                </c:pt>
                <c:pt idx="567">
                  <c:v>43576</c:v>
                </c:pt>
                <c:pt idx="568">
                  <c:v>43577</c:v>
                </c:pt>
                <c:pt idx="569">
                  <c:v>43578</c:v>
                </c:pt>
                <c:pt idx="570">
                  <c:v>43579</c:v>
                </c:pt>
                <c:pt idx="571">
                  <c:v>43580</c:v>
                </c:pt>
                <c:pt idx="572">
                  <c:v>43581</c:v>
                </c:pt>
                <c:pt idx="573">
                  <c:v>43582</c:v>
                </c:pt>
                <c:pt idx="574">
                  <c:v>43583</c:v>
                </c:pt>
                <c:pt idx="575">
                  <c:v>43584</c:v>
                </c:pt>
                <c:pt idx="576">
                  <c:v>43585</c:v>
                </c:pt>
                <c:pt idx="577">
                  <c:v>43586</c:v>
                </c:pt>
                <c:pt idx="578">
                  <c:v>43587</c:v>
                </c:pt>
                <c:pt idx="579">
                  <c:v>43588</c:v>
                </c:pt>
                <c:pt idx="580">
                  <c:v>43589</c:v>
                </c:pt>
                <c:pt idx="581">
                  <c:v>43590</c:v>
                </c:pt>
                <c:pt idx="582">
                  <c:v>43591</c:v>
                </c:pt>
                <c:pt idx="583">
                  <c:v>43592</c:v>
                </c:pt>
                <c:pt idx="584">
                  <c:v>43593</c:v>
                </c:pt>
                <c:pt idx="585">
                  <c:v>43594</c:v>
                </c:pt>
                <c:pt idx="586">
                  <c:v>43595</c:v>
                </c:pt>
                <c:pt idx="587">
                  <c:v>43596</c:v>
                </c:pt>
                <c:pt idx="588">
                  <c:v>43597</c:v>
                </c:pt>
                <c:pt idx="589">
                  <c:v>43598</c:v>
                </c:pt>
                <c:pt idx="590">
                  <c:v>43599</c:v>
                </c:pt>
                <c:pt idx="591">
                  <c:v>43600</c:v>
                </c:pt>
                <c:pt idx="592">
                  <c:v>43601</c:v>
                </c:pt>
                <c:pt idx="593">
                  <c:v>43602</c:v>
                </c:pt>
                <c:pt idx="594">
                  <c:v>43603</c:v>
                </c:pt>
                <c:pt idx="595">
                  <c:v>43604</c:v>
                </c:pt>
                <c:pt idx="596">
                  <c:v>43605</c:v>
                </c:pt>
                <c:pt idx="597">
                  <c:v>43606</c:v>
                </c:pt>
                <c:pt idx="598">
                  <c:v>43607</c:v>
                </c:pt>
                <c:pt idx="599">
                  <c:v>43608</c:v>
                </c:pt>
                <c:pt idx="600">
                  <c:v>43609</c:v>
                </c:pt>
                <c:pt idx="601">
                  <c:v>43610</c:v>
                </c:pt>
                <c:pt idx="602">
                  <c:v>43611</c:v>
                </c:pt>
                <c:pt idx="603">
                  <c:v>43612</c:v>
                </c:pt>
                <c:pt idx="604">
                  <c:v>43613</c:v>
                </c:pt>
                <c:pt idx="605">
                  <c:v>43614</c:v>
                </c:pt>
                <c:pt idx="606">
                  <c:v>43615</c:v>
                </c:pt>
                <c:pt idx="607">
                  <c:v>43616</c:v>
                </c:pt>
                <c:pt idx="608">
                  <c:v>43617</c:v>
                </c:pt>
                <c:pt idx="609">
                  <c:v>43618</c:v>
                </c:pt>
                <c:pt idx="610">
                  <c:v>43619</c:v>
                </c:pt>
                <c:pt idx="611">
                  <c:v>43620</c:v>
                </c:pt>
                <c:pt idx="612">
                  <c:v>43621</c:v>
                </c:pt>
                <c:pt idx="613">
                  <c:v>43622</c:v>
                </c:pt>
                <c:pt idx="614">
                  <c:v>43623</c:v>
                </c:pt>
                <c:pt idx="615">
                  <c:v>43624</c:v>
                </c:pt>
                <c:pt idx="616">
                  <c:v>43625</c:v>
                </c:pt>
                <c:pt idx="617">
                  <c:v>43626</c:v>
                </c:pt>
                <c:pt idx="618">
                  <c:v>43627</c:v>
                </c:pt>
                <c:pt idx="619">
                  <c:v>43628</c:v>
                </c:pt>
                <c:pt idx="620">
                  <c:v>43629</c:v>
                </c:pt>
                <c:pt idx="621">
                  <c:v>43630</c:v>
                </c:pt>
                <c:pt idx="622">
                  <c:v>43631</c:v>
                </c:pt>
                <c:pt idx="623">
                  <c:v>43632</c:v>
                </c:pt>
                <c:pt idx="624">
                  <c:v>43633</c:v>
                </c:pt>
                <c:pt idx="625">
                  <c:v>43634</c:v>
                </c:pt>
                <c:pt idx="626">
                  <c:v>43635</c:v>
                </c:pt>
                <c:pt idx="627">
                  <c:v>43636</c:v>
                </c:pt>
                <c:pt idx="628">
                  <c:v>43637</c:v>
                </c:pt>
                <c:pt idx="629">
                  <c:v>43638</c:v>
                </c:pt>
                <c:pt idx="630">
                  <c:v>43639</c:v>
                </c:pt>
                <c:pt idx="631">
                  <c:v>43640</c:v>
                </c:pt>
                <c:pt idx="632">
                  <c:v>43641</c:v>
                </c:pt>
                <c:pt idx="633">
                  <c:v>43642</c:v>
                </c:pt>
                <c:pt idx="634">
                  <c:v>43643</c:v>
                </c:pt>
                <c:pt idx="635">
                  <c:v>43644</c:v>
                </c:pt>
                <c:pt idx="636">
                  <c:v>43645</c:v>
                </c:pt>
                <c:pt idx="637">
                  <c:v>43646</c:v>
                </c:pt>
                <c:pt idx="638">
                  <c:v>43647</c:v>
                </c:pt>
                <c:pt idx="639">
                  <c:v>43648</c:v>
                </c:pt>
                <c:pt idx="640">
                  <c:v>43649</c:v>
                </c:pt>
                <c:pt idx="641">
                  <c:v>43650</c:v>
                </c:pt>
                <c:pt idx="642">
                  <c:v>43651</c:v>
                </c:pt>
                <c:pt idx="643">
                  <c:v>43652</c:v>
                </c:pt>
                <c:pt idx="644">
                  <c:v>43653</c:v>
                </c:pt>
                <c:pt idx="645">
                  <c:v>43654</c:v>
                </c:pt>
                <c:pt idx="646">
                  <c:v>43655</c:v>
                </c:pt>
                <c:pt idx="647">
                  <c:v>43656</c:v>
                </c:pt>
                <c:pt idx="648">
                  <c:v>43657</c:v>
                </c:pt>
                <c:pt idx="649">
                  <c:v>43658</c:v>
                </c:pt>
                <c:pt idx="650">
                  <c:v>43659</c:v>
                </c:pt>
                <c:pt idx="651">
                  <c:v>43660</c:v>
                </c:pt>
                <c:pt idx="652">
                  <c:v>43661</c:v>
                </c:pt>
                <c:pt idx="653">
                  <c:v>43662</c:v>
                </c:pt>
                <c:pt idx="654">
                  <c:v>43663</c:v>
                </c:pt>
                <c:pt idx="655">
                  <c:v>43664</c:v>
                </c:pt>
                <c:pt idx="656">
                  <c:v>43665</c:v>
                </c:pt>
                <c:pt idx="657">
                  <c:v>43666</c:v>
                </c:pt>
                <c:pt idx="658">
                  <c:v>43667</c:v>
                </c:pt>
                <c:pt idx="659">
                  <c:v>43668</c:v>
                </c:pt>
                <c:pt idx="660">
                  <c:v>43669</c:v>
                </c:pt>
                <c:pt idx="661">
                  <c:v>43670</c:v>
                </c:pt>
                <c:pt idx="662">
                  <c:v>43671</c:v>
                </c:pt>
                <c:pt idx="663">
                  <c:v>43672</c:v>
                </c:pt>
                <c:pt idx="664">
                  <c:v>43673</c:v>
                </c:pt>
                <c:pt idx="665">
                  <c:v>43674</c:v>
                </c:pt>
                <c:pt idx="666">
                  <c:v>43675</c:v>
                </c:pt>
                <c:pt idx="667">
                  <c:v>43676</c:v>
                </c:pt>
                <c:pt idx="668">
                  <c:v>43677</c:v>
                </c:pt>
                <c:pt idx="669">
                  <c:v>43678</c:v>
                </c:pt>
                <c:pt idx="670">
                  <c:v>43679</c:v>
                </c:pt>
                <c:pt idx="671">
                  <c:v>43680</c:v>
                </c:pt>
                <c:pt idx="672">
                  <c:v>43681</c:v>
                </c:pt>
                <c:pt idx="673">
                  <c:v>43682</c:v>
                </c:pt>
                <c:pt idx="674">
                  <c:v>43683</c:v>
                </c:pt>
                <c:pt idx="675">
                  <c:v>43684</c:v>
                </c:pt>
                <c:pt idx="676">
                  <c:v>43685</c:v>
                </c:pt>
                <c:pt idx="677">
                  <c:v>43686</c:v>
                </c:pt>
                <c:pt idx="678">
                  <c:v>43687</c:v>
                </c:pt>
                <c:pt idx="679">
                  <c:v>43688</c:v>
                </c:pt>
                <c:pt idx="680">
                  <c:v>43689</c:v>
                </c:pt>
                <c:pt idx="681">
                  <c:v>43690</c:v>
                </c:pt>
                <c:pt idx="682">
                  <c:v>43691</c:v>
                </c:pt>
                <c:pt idx="683">
                  <c:v>43692</c:v>
                </c:pt>
                <c:pt idx="684">
                  <c:v>43693</c:v>
                </c:pt>
                <c:pt idx="685">
                  <c:v>43694</c:v>
                </c:pt>
                <c:pt idx="686">
                  <c:v>43695</c:v>
                </c:pt>
                <c:pt idx="687">
                  <c:v>43696</c:v>
                </c:pt>
                <c:pt idx="688">
                  <c:v>43697</c:v>
                </c:pt>
                <c:pt idx="689">
                  <c:v>43698</c:v>
                </c:pt>
                <c:pt idx="690">
                  <c:v>43699</c:v>
                </c:pt>
                <c:pt idx="691">
                  <c:v>43700</c:v>
                </c:pt>
                <c:pt idx="692">
                  <c:v>43701</c:v>
                </c:pt>
                <c:pt idx="693">
                  <c:v>43702</c:v>
                </c:pt>
                <c:pt idx="694">
                  <c:v>43703</c:v>
                </c:pt>
                <c:pt idx="695">
                  <c:v>43704</c:v>
                </c:pt>
                <c:pt idx="696">
                  <c:v>43705</c:v>
                </c:pt>
                <c:pt idx="697">
                  <c:v>43706</c:v>
                </c:pt>
                <c:pt idx="698">
                  <c:v>43707</c:v>
                </c:pt>
                <c:pt idx="699">
                  <c:v>43708</c:v>
                </c:pt>
                <c:pt idx="700">
                  <c:v>43709</c:v>
                </c:pt>
                <c:pt idx="701">
                  <c:v>43710</c:v>
                </c:pt>
                <c:pt idx="702">
                  <c:v>43711</c:v>
                </c:pt>
                <c:pt idx="703">
                  <c:v>43712</c:v>
                </c:pt>
                <c:pt idx="704">
                  <c:v>43713</c:v>
                </c:pt>
                <c:pt idx="705">
                  <c:v>43714</c:v>
                </c:pt>
                <c:pt idx="706">
                  <c:v>43715</c:v>
                </c:pt>
                <c:pt idx="707">
                  <c:v>43716</c:v>
                </c:pt>
                <c:pt idx="708">
                  <c:v>43717</c:v>
                </c:pt>
                <c:pt idx="709">
                  <c:v>43718</c:v>
                </c:pt>
                <c:pt idx="710">
                  <c:v>43719</c:v>
                </c:pt>
                <c:pt idx="711">
                  <c:v>43720</c:v>
                </c:pt>
                <c:pt idx="712">
                  <c:v>43721</c:v>
                </c:pt>
                <c:pt idx="713">
                  <c:v>43722</c:v>
                </c:pt>
                <c:pt idx="714">
                  <c:v>43723</c:v>
                </c:pt>
                <c:pt idx="715">
                  <c:v>43724</c:v>
                </c:pt>
                <c:pt idx="716">
                  <c:v>43725</c:v>
                </c:pt>
                <c:pt idx="717">
                  <c:v>43726</c:v>
                </c:pt>
                <c:pt idx="718">
                  <c:v>43727</c:v>
                </c:pt>
                <c:pt idx="719">
                  <c:v>43728</c:v>
                </c:pt>
                <c:pt idx="720">
                  <c:v>43729</c:v>
                </c:pt>
                <c:pt idx="721">
                  <c:v>43730</c:v>
                </c:pt>
                <c:pt idx="722">
                  <c:v>43731</c:v>
                </c:pt>
                <c:pt idx="723">
                  <c:v>43732</c:v>
                </c:pt>
                <c:pt idx="724">
                  <c:v>43733</c:v>
                </c:pt>
                <c:pt idx="725">
                  <c:v>43734</c:v>
                </c:pt>
                <c:pt idx="726">
                  <c:v>43735</c:v>
                </c:pt>
                <c:pt idx="727">
                  <c:v>43736</c:v>
                </c:pt>
                <c:pt idx="728">
                  <c:v>43737</c:v>
                </c:pt>
                <c:pt idx="729">
                  <c:v>43738</c:v>
                </c:pt>
              </c:numCache>
            </c:numRef>
          </c:cat>
          <c:val>
            <c:numRef>
              <c:f>'[1]ES-&gt;PT'!$U$3:$U$732</c:f>
              <c:numCache>
                <c:formatCode>General</c:formatCode>
                <c:ptCount val="73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3.7919999999999995E-2</c:v>
                </c:pt>
                <c:pt idx="32">
                  <c:v>3.6424999999999999E-2</c:v>
                </c:pt>
                <c:pt idx="33">
                  <c:v>3.7199999999999997E-2</c:v>
                </c:pt>
                <c:pt idx="34">
                  <c:v>2.8919999999999998E-2</c:v>
                </c:pt>
                <c:pt idx="35">
                  <c:v>0</c:v>
                </c:pt>
                <c:pt idx="36">
                  <c:v>2.8919999999999998E-2</c:v>
                </c:pt>
                <c:pt idx="37">
                  <c:v>3.5999999999999997E-2</c:v>
                </c:pt>
                <c:pt idx="38">
                  <c:v>3.4319999999999996E-2</c:v>
                </c:pt>
                <c:pt idx="39">
                  <c:v>3.5159999999999997E-2</c:v>
                </c:pt>
                <c:pt idx="40">
                  <c:v>3.7919999999999995E-2</c:v>
                </c:pt>
                <c:pt idx="41">
                  <c:v>3.8039999999999997E-2</c:v>
                </c:pt>
                <c:pt idx="42">
                  <c:v>3.8039999999999997E-2</c:v>
                </c:pt>
                <c:pt idx="43">
                  <c:v>3.8039999999999997E-2</c:v>
                </c:pt>
                <c:pt idx="44">
                  <c:v>3.8039999999999997E-2</c:v>
                </c:pt>
                <c:pt idx="45">
                  <c:v>3.7440000000000001E-2</c:v>
                </c:pt>
                <c:pt idx="46">
                  <c:v>3.8280000000000002E-2</c:v>
                </c:pt>
                <c:pt idx="47">
                  <c:v>3.9E-2</c:v>
                </c:pt>
                <c:pt idx="48">
                  <c:v>3.9959999999999996E-2</c:v>
                </c:pt>
                <c:pt idx="49">
                  <c:v>4.0799999999999996E-2</c:v>
                </c:pt>
                <c:pt idx="50">
                  <c:v>4.0799999999999996E-2</c:v>
                </c:pt>
                <c:pt idx="51">
                  <c:v>4.0799999999999996E-2</c:v>
                </c:pt>
                <c:pt idx="52">
                  <c:v>4.1999999999999996E-2</c:v>
                </c:pt>
                <c:pt idx="53">
                  <c:v>4.104E-2</c:v>
                </c:pt>
                <c:pt idx="54">
                  <c:v>4.0799999999999996E-2</c:v>
                </c:pt>
                <c:pt idx="55">
                  <c:v>4.1999999999999996E-2</c:v>
                </c:pt>
                <c:pt idx="56">
                  <c:v>4.1999999999999996E-2</c:v>
                </c:pt>
                <c:pt idx="57">
                  <c:v>4.1999999999999996E-2</c:v>
                </c:pt>
                <c:pt idx="58">
                  <c:v>4.0439999999999997E-2</c:v>
                </c:pt>
                <c:pt idx="59">
                  <c:v>4.0319999999999995E-2</c:v>
                </c:pt>
                <c:pt idx="60">
                  <c:v>4.1759999999999999E-2</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5.2199999999999996E-2</c:v>
                </c:pt>
                <c:pt idx="152">
                  <c:v>4.02E-2</c:v>
                </c:pt>
                <c:pt idx="153">
                  <c:v>3.9599999999999996E-2</c:v>
                </c:pt>
                <c:pt idx="154">
                  <c:v>4.0680000000000001E-2</c:v>
                </c:pt>
                <c:pt idx="155">
                  <c:v>4.0680000000000001E-2</c:v>
                </c:pt>
                <c:pt idx="156">
                  <c:v>4.0680000000000001E-2</c:v>
                </c:pt>
                <c:pt idx="157">
                  <c:v>4.0680000000000001E-2</c:v>
                </c:pt>
                <c:pt idx="158">
                  <c:v>4.0799999999999996E-2</c:v>
                </c:pt>
                <c:pt idx="159">
                  <c:v>4.0799999999999996E-2</c:v>
                </c:pt>
                <c:pt idx="160">
                  <c:v>4.0799999999999996E-2</c:v>
                </c:pt>
                <c:pt idx="161">
                  <c:v>4.0799999999999996E-2</c:v>
                </c:pt>
                <c:pt idx="162">
                  <c:v>4.0799999999999996E-2</c:v>
                </c:pt>
                <c:pt idx="163">
                  <c:v>4.0799999999999996E-2</c:v>
                </c:pt>
                <c:pt idx="164">
                  <c:v>4.0799999999999996E-2</c:v>
                </c:pt>
                <c:pt idx="165">
                  <c:v>3.1320000000000001E-2</c:v>
                </c:pt>
                <c:pt idx="166">
                  <c:v>3.3599999999999998E-2</c:v>
                </c:pt>
                <c:pt idx="167">
                  <c:v>3.3599999999999998E-2</c:v>
                </c:pt>
                <c:pt idx="168">
                  <c:v>3.3599999999999998E-2</c:v>
                </c:pt>
                <c:pt idx="169">
                  <c:v>3.3599999999999998E-2</c:v>
                </c:pt>
                <c:pt idx="170">
                  <c:v>3.3599999999999998E-2</c:v>
                </c:pt>
                <c:pt idx="171">
                  <c:v>3.7079999999999995E-2</c:v>
                </c:pt>
                <c:pt idx="172">
                  <c:v>3.7079999999999995E-2</c:v>
                </c:pt>
                <c:pt idx="173">
                  <c:v>3.7079999999999995E-2</c:v>
                </c:pt>
                <c:pt idx="174">
                  <c:v>3.5534999999999997E-2</c:v>
                </c:pt>
                <c:pt idx="175">
                  <c:v>2.3E-2</c:v>
                </c:pt>
                <c:pt idx="176">
                  <c:v>3.7079999999999995E-2</c:v>
                </c:pt>
                <c:pt idx="177">
                  <c:v>3.7079999999999995E-2</c:v>
                </c:pt>
                <c:pt idx="178">
                  <c:v>3.7079999999999995E-2</c:v>
                </c:pt>
                <c:pt idx="179">
                  <c:v>3.1199999999999999E-2</c:v>
                </c:pt>
                <c:pt idx="180">
                  <c:v>3.7199999999999997E-2</c:v>
                </c:pt>
                <c:pt idx="181">
                  <c:v>3.7199999999999997E-2</c:v>
                </c:pt>
                <c:pt idx="182">
                  <c:v>3.7199999999999997E-2</c:v>
                </c:pt>
                <c:pt idx="183">
                  <c:v>0</c:v>
                </c:pt>
                <c:pt idx="184">
                  <c:v>0</c:v>
                </c:pt>
                <c:pt idx="185">
                  <c:v>0</c:v>
                </c:pt>
                <c:pt idx="186">
                  <c:v>0</c:v>
                </c:pt>
                <c:pt idx="187">
                  <c:v>0</c:v>
                </c:pt>
                <c:pt idx="188">
                  <c:v>0</c:v>
                </c:pt>
                <c:pt idx="189">
                  <c:v>0</c:v>
                </c:pt>
                <c:pt idx="190">
                  <c:v>0</c:v>
                </c:pt>
                <c:pt idx="191">
                  <c:v>0</c:v>
                </c:pt>
                <c:pt idx="192">
                  <c:v>0</c:v>
                </c:pt>
                <c:pt idx="193">
                  <c:v>0</c:v>
                </c:pt>
                <c:pt idx="194">
                  <c:v>2.4E-2</c:v>
                </c:pt>
                <c:pt idx="195">
                  <c:v>0</c:v>
                </c:pt>
                <c:pt idx="196">
                  <c:v>0</c:v>
                </c:pt>
                <c:pt idx="197">
                  <c:v>1.008E-3</c:v>
                </c:pt>
                <c:pt idx="198">
                  <c:v>0</c:v>
                </c:pt>
                <c:pt idx="199">
                  <c:v>0</c:v>
                </c:pt>
                <c:pt idx="200">
                  <c:v>9.8440320000000003</c:v>
                </c:pt>
                <c:pt idx="201">
                  <c:v>9.8520000000000003</c:v>
                </c:pt>
                <c:pt idx="202">
                  <c:v>0</c:v>
                </c:pt>
                <c:pt idx="203">
                  <c:v>0</c:v>
                </c:pt>
                <c:pt idx="204">
                  <c:v>0</c:v>
                </c:pt>
                <c:pt idx="205">
                  <c:v>0</c:v>
                </c:pt>
                <c:pt idx="206">
                  <c:v>0</c:v>
                </c:pt>
                <c:pt idx="207">
                  <c:v>9.100007999999999</c:v>
                </c:pt>
                <c:pt idx="208">
                  <c:v>9.100007999999999</c:v>
                </c:pt>
                <c:pt idx="209">
                  <c:v>9.100007999999999</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6.8400000000000002E-2</c:v>
                </c:pt>
                <c:pt idx="274">
                  <c:v>6.8400000000000002E-2</c:v>
                </c:pt>
                <c:pt idx="275">
                  <c:v>7.4399999999999994E-2</c:v>
                </c:pt>
                <c:pt idx="276">
                  <c:v>7.4399999999999994E-2</c:v>
                </c:pt>
                <c:pt idx="277">
                  <c:v>7.6799999999999993E-2</c:v>
                </c:pt>
                <c:pt idx="278">
                  <c:v>7.6799999999999993E-2</c:v>
                </c:pt>
                <c:pt idx="279">
                  <c:v>7.6799999999999993E-2</c:v>
                </c:pt>
                <c:pt idx="280">
                  <c:v>7.6799999999999993E-2</c:v>
                </c:pt>
                <c:pt idx="281">
                  <c:v>7.6799999999999993E-2</c:v>
                </c:pt>
                <c:pt idx="282">
                  <c:v>7.6799999999999993E-2</c:v>
                </c:pt>
                <c:pt idx="283">
                  <c:v>7.6799999999999993E-2</c:v>
                </c:pt>
                <c:pt idx="284">
                  <c:v>7.6799999999999993E-2</c:v>
                </c:pt>
                <c:pt idx="285">
                  <c:v>7.6799999999999993E-2</c:v>
                </c:pt>
                <c:pt idx="286">
                  <c:v>7.6799999999999993E-2</c:v>
                </c:pt>
                <c:pt idx="287">
                  <c:v>7.6799999999999993E-2</c:v>
                </c:pt>
                <c:pt idx="288">
                  <c:v>7.6799999999999993E-2</c:v>
                </c:pt>
                <c:pt idx="289">
                  <c:v>7.3200000000000001E-2</c:v>
                </c:pt>
                <c:pt idx="290">
                  <c:v>7.3200000000000001E-2</c:v>
                </c:pt>
                <c:pt idx="291">
                  <c:v>7.3200000000000001E-2</c:v>
                </c:pt>
                <c:pt idx="292">
                  <c:v>7.3200000000000001E-2</c:v>
                </c:pt>
                <c:pt idx="293">
                  <c:v>7.3200000000000001E-2</c:v>
                </c:pt>
                <c:pt idx="294">
                  <c:v>7.3200000000000001E-2</c:v>
                </c:pt>
                <c:pt idx="295">
                  <c:v>7.3200000000000001E-2</c:v>
                </c:pt>
                <c:pt idx="296">
                  <c:v>7.3200000000000001E-2</c:v>
                </c:pt>
                <c:pt idx="297">
                  <c:v>7.3200000000000001E-2</c:v>
                </c:pt>
                <c:pt idx="298">
                  <c:v>7.2480000000000003E-2</c:v>
                </c:pt>
                <c:pt idx="299">
                  <c:v>7.2480000000000003E-2</c:v>
                </c:pt>
                <c:pt idx="300">
                  <c:v>7.2480000000000003E-2</c:v>
                </c:pt>
                <c:pt idx="301">
                  <c:v>7.2480000000000003E-2</c:v>
                </c:pt>
                <c:pt idx="302">
                  <c:v>7.2480000000000003E-2</c:v>
                </c:pt>
                <c:pt idx="303">
                  <c:v>7.2480000000000003E-2</c:v>
                </c:pt>
                <c:pt idx="304">
                  <c:v>5.04E-2</c:v>
                </c:pt>
                <c:pt idx="305">
                  <c:v>5.04E-2</c:v>
                </c:pt>
                <c:pt idx="306">
                  <c:v>5.04E-2</c:v>
                </c:pt>
                <c:pt idx="307">
                  <c:v>5.04E-2</c:v>
                </c:pt>
                <c:pt idx="308">
                  <c:v>5.04E-2</c:v>
                </c:pt>
                <c:pt idx="309">
                  <c:v>5.04E-2</c:v>
                </c:pt>
                <c:pt idx="310">
                  <c:v>5.04E-2</c:v>
                </c:pt>
                <c:pt idx="311">
                  <c:v>5.04E-2</c:v>
                </c:pt>
                <c:pt idx="312">
                  <c:v>5.04E-2</c:v>
                </c:pt>
                <c:pt idx="313">
                  <c:v>5.04E-2</c:v>
                </c:pt>
                <c:pt idx="314">
                  <c:v>5.04E-2</c:v>
                </c:pt>
                <c:pt idx="315">
                  <c:v>5.04E-2</c:v>
                </c:pt>
                <c:pt idx="316">
                  <c:v>5.04E-2</c:v>
                </c:pt>
                <c:pt idx="317">
                  <c:v>5.04E-2</c:v>
                </c:pt>
                <c:pt idx="318">
                  <c:v>5.04E-2</c:v>
                </c:pt>
                <c:pt idx="319">
                  <c:v>5.04E-2</c:v>
                </c:pt>
                <c:pt idx="320">
                  <c:v>5.04E-2</c:v>
                </c:pt>
                <c:pt idx="321">
                  <c:v>5.04E-2</c:v>
                </c:pt>
                <c:pt idx="322">
                  <c:v>5.04E-2</c:v>
                </c:pt>
                <c:pt idx="323">
                  <c:v>5.04E-2</c:v>
                </c:pt>
                <c:pt idx="324">
                  <c:v>5.04E-2</c:v>
                </c:pt>
                <c:pt idx="325">
                  <c:v>5.04E-2</c:v>
                </c:pt>
                <c:pt idx="326">
                  <c:v>5.04E-2</c:v>
                </c:pt>
                <c:pt idx="327">
                  <c:v>5.04E-2</c:v>
                </c:pt>
                <c:pt idx="328">
                  <c:v>5.04E-2</c:v>
                </c:pt>
                <c:pt idx="329">
                  <c:v>5.04E-2</c:v>
                </c:pt>
                <c:pt idx="330">
                  <c:v>5.04E-2</c:v>
                </c:pt>
                <c:pt idx="331">
                  <c:v>5.04E-2</c:v>
                </c:pt>
                <c:pt idx="332">
                  <c:v>5.04E-2</c:v>
                </c:pt>
                <c:pt idx="333">
                  <c:v>5.04E-2</c:v>
                </c:pt>
                <c:pt idx="334">
                  <c:v>5.04E-2</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1.1999999999999999E-3</c:v>
                </c:pt>
                <c:pt idx="404">
                  <c:v>0</c:v>
                </c:pt>
                <c:pt idx="405">
                  <c:v>0</c:v>
                </c:pt>
                <c:pt idx="406">
                  <c:v>0</c:v>
                </c:pt>
                <c:pt idx="407">
                  <c:v>0</c:v>
                </c:pt>
                <c:pt idx="408">
                  <c:v>0</c:v>
                </c:pt>
                <c:pt idx="409">
                  <c:v>2.2079999999999999E-3</c:v>
                </c:pt>
                <c:pt idx="410">
                  <c:v>2.2079999999999999E-3</c:v>
                </c:pt>
                <c:pt idx="411">
                  <c:v>2.2079999999999999E-3</c:v>
                </c:pt>
                <c:pt idx="412">
                  <c:v>0</c:v>
                </c:pt>
                <c:pt idx="413">
                  <c:v>0</c:v>
                </c:pt>
                <c:pt idx="414">
                  <c:v>0</c:v>
                </c:pt>
                <c:pt idx="415">
                  <c:v>0</c:v>
                </c:pt>
                <c:pt idx="416">
                  <c:v>0</c:v>
                </c:pt>
                <c:pt idx="417">
                  <c:v>0</c:v>
                </c:pt>
                <c:pt idx="418">
                  <c:v>0</c:v>
                </c:pt>
                <c:pt idx="419">
                  <c:v>0</c:v>
                </c:pt>
                <c:pt idx="420">
                  <c:v>0</c:v>
                </c:pt>
                <c:pt idx="421">
                  <c:v>0</c:v>
                </c:pt>
                <c:pt idx="422">
                  <c:v>4.7999999999999996E-4</c:v>
                </c:pt>
                <c:pt idx="423">
                  <c:v>4.7999999999999996E-4</c:v>
                </c:pt>
                <c:pt idx="424">
                  <c:v>0</c:v>
                </c:pt>
                <c:pt idx="425">
                  <c:v>0</c:v>
                </c:pt>
                <c:pt idx="426">
                  <c:v>0</c:v>
                </c:pt>
                <c:pt idx="427">
                  <c:v>0</c:v>
                </c:pt>
                <c:pt idx="428">
                  <c:v>0</c:v>
                </c:pt>
                <c:pt idx="429">
                  <c:v>0</c:v>
                </c:pt>
                <c:pt idx="430">
                  <c:v>0</c:v>
                </c:pt>
                <c:pt idx="431">
                  <c:v>0</c:v>
                </c:pt>
                <c:pt idx="432">
                  <c:v>0</c:v>
                </c:pt>
                <c:pt idx="433">
                  <c:v>0</c:v>
                </c:pt>
                <c:pt idx="434">
                  <c:v>0</c:v>
                </c:pt>
                <c:pt idx="435">
                  <c:v>0</c:v>
                </c:pt>
                <c:pt idx="436">
                  <c:v>2.5999999999999998E-5</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1.0079999999999999E-2</c:v>
                </c:pt>
                <c:pt idx="517">
                  <c:v>1.0079999999999999E-2</c:v>
                </c:pt>
                <c:pt idx="518">
                  <c:v>1.0079999999999999E-2</c:v>
                </c:pt>
                <c:pt idx="519">
                  <c:v>1.0079999999999999E-2</c:v>
                </c:pt>
                <c:pt idx="520">
                  <c:v>1.0079999999999999E-2</c:v>
                </c:pt>
                <c:pt idx="521">
                  <c:v>1.0079999999999999E-2</c:v>
                </c:pt>
                <c:pt idx="522">
                  <c:v>1.0079999999999999E-2</c:v>
                </c:pt>
                <c:pt idx="523">
                  <c:v>1.0079999999999999E-2</c:v>
                </c:pt>
                <c:pt idx="524">
                  <c:v>1.0079999999999999E-2</c:v>
                </c:pt>
                <c:pt idx="525">
                  <c:v>1.0079999999999999E-2</c:v>
                </c:pt>
                <c:pt idx="526">
                  <c:v>1.0079999999999999E-2</c:v>
                </c:pt>
                <c:pt idx="527">
                  <c:v>1.0079999999999999E-2</c:v>
                </c:pt>
                <c:pt idx="528">
                  <c:v>1.0079999999999999E-2</c:v>
                </c:pt>
                <c:pt idx="529">
                  <c:v>1.0079999999999999E-2</c:v>
                </c:pt>
                <c:pt idx="530">
                  <c:v>1.0079999999999999E-2</c:v>
                </c:pt>
                <c:pt idx="531">
                  <c:v>0.26008799999999999</c:v>
                </c:pt>
                <c:pt idx="532">
                  <c:v>0.26008799999999999</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numCache>
            </c:numRef>
          </c:val>
          <c:extLst>
            <c:ext xmlns:c16="http://schemas.microsoft.com/office/drawing/2014/chart" uri="{C3380CC4-5D6E-409C-BE32-E72D297353CC}">
              <c16:uniqueId val="{00000003-FE1D-461A-96C8-FF0C5DE76981}"/>
            </c:ext>
          </c:extLst>
        </c:ser>
        <c:dLbls>
          <c:showLegendKey val="0"/>
          <c:showVal val="0"/>
          <c:showCatName val="0"/>
          <c:showSerName val="0"/>
          <c:showPercent val="0"/>
          <c:showBubbleSize val="0"/>
        </c:dLbls>
        <c:axId val="1536824608"/>
        <c:axId val="1536821344"/>
      </c:areaChart>
      <c:lineChart>
        <c:grouping val="standard"/>
        <c:varyColors val="0"/>
        <c:ser>
          <c:idx val="5"/>
          <c:order val="4"/>
          <c:tx>
            <c:strRef>
              <c:f>'[Capacidades 2017_2018_SGRI.xlsx]ES-&gt;PT'!$V$2</c:f>
              <c:strCache>
                <c:ptCount val="1"/>
                <c:pt idx="0">
                  <c:v>Technical</c:v>
                </c:pt>
              </c:strCache>
            </c:strRef>
          </c:tx>
          <c:spPr>
            <a:ln w="28575" cap="rnd">
              <a:solidFill>
                <a:srgbClr val="C00000"/>
              </a:solidFill>
              <a:round/>
            </a:ln>
            <a:effectLst/>
          </c:spPr>
          <c:marker>
            <c:symbol val="none"/>
          </c:marker>
          <c:cat>
            <c:numRef>
              <c:f>'[1]ES-&gt;PT'!$Q$3:$Q$732</c:f>
              <c:numCache>
                <c:formatCode>m/d/yyyy</c:formatCode>
                <c:ptCount val="730"/>
                <c:pt idx="0">
                  <c:v>43009</c:v>
                </c:pt>
                <c:pt idx="1">
                  <c:v>43010</c:v>
                </c:pt>
                <c:pt idx="2">
                  <c:v>43011</c:v>
                </c:pt>
                <c:pt idx="3">
                  <c:v>43012</c:v>
                </c:pt>
                <c:pt idx="4">
                  <c:v>43013</c:v>
                </c:pt>
                <c:pt idx="5">
                  <c:v>43014</c:v>
                </c:pt>
                <c:pt idx="6">
                  <c:v>43015</c:v>
                </c:pt>
                <c:pt idx="7">
                  <c:v>43016</c:v>
                </c:pt>
                <c:pt idx="8">
                  <c:v>43017</c:v>
                </c:pt>
                <c:pt idx="9">
                  <c:v>43018</c:v>
                </c:pt>
                <c:pt idx="10">
                  <c:v>43019</c:v>
                </c:pt>
                <c:pt idx="11">
                  <c:v>43020</c:v>
                </c:pt>
                <c:pt idx="12">
                  <c:v>43021</c:v>
                </c:pt>
                <c:pt idx="13">
                  <c:v>43022</c:v>
                </c:pt>
                <c:pt idx="14">
                  <c:v>43023</c:v>
                </c:pt>
                <c:pt idx="15">
                  <c:v>43024</c:v>
                </c:pt>
                <c:pt idx="16">
                  <c:v>43025</c:v>
                </c:pt>
                <c:pt idx="17">
                  <c:v>43026</c:v>
                </c:pt>
                <c:pt idx="18">
                  <c:v>43027</c:v>
                </c:pt>
                <c:pt idx="19">
                  <c:v>43028</c:v>
                </c:pt>
                <c:pt idx="20">
                  <c:v>43029</c:v>
                </c:pt>
                <c:pt idx="21">
                  <c:v>43030</c:v>
                </c:pt>
                <c:pt idx="22">
                  <c:v>43031</c:v>
                </c:pt>
                <c:pt idx="23">
                  <c:v>43032</c:v>
                </c:pt>
                <c:pt idx="24">
                  <c:v>43033</c:v>
                </c:pt>
                <c:pt idx="25">
                  <c:v>43034</c:v>
                </c:pt>
                <c:pt idx="26">
                  <c:v>43035</c:v>
                </c:pt>
                <c:pt idx="27">
                  <c:v>43036</c:v>
                </c:pt>
                <c:pt idx="28">
                  <c:v>43037</c:v>
                </c:pt>
                <c:pt idx="29">
                  <c:v>43038</c:v>
                </c:pt>
                <c:pt idx="30">
                  <c:v>43039</c:v>
                </c:pt>
                <c:pt idx="31">
                  <c:v>43040</c:v>
                </c:pt>
                <c:pt idx="32">
                  <c:v>43041</c:v>
                </c:pt>
                <c:pt idx="33">
                  <c:v>43042</c:v>
                </c:pt>
                <c:pt idx="34">
                  <c:v>43043</c:v>
                </c:pt>
                <c:pt idx="35">
                  <c:v>43044</c:v>
                </c:pt>
                <c:pt idx="36">
                  <c:v>43045</c:v>
                </c:pt>
                <c:pt idx="37">
                  <c:v>43046</c:v>
                </c:pt>
                <c:pt idx="38">
                  <c:v>43047</c:v>
                </c:pt>
                <c:pt idx="39">
                  <c:v>43048</c:v>
                </c:pt>
                <c:pt idx="40">
                  <c:v>43049</c:v>
                </c:pt>
                <c:pt idx="41">
                  <c:v>43050</c:v>
                </c:pt>
                <c:pt idx="42">
                  <c:v>43051</c:v>
                </c:pt>
                <c:pt idx="43">
                  <c:v>43052</c:v>
                </c:pt>
                <c:pt idx="44">
                  <c:v>43053</c:v>
                </c:pt>
                <c:pt idx="45">
                  <c:v>43054</c:v>
                </c:pt>
                <c:pt idx="46">
                  <c:v>43055</c:v>
                </c:pt>
                <c:pt idx="47">
                  <c:v>43056</c:v>
                </c:pt>
                <c:pt idx="48">
                  <c:v>43057</c:v>
                </c:pt>
                <c:pt idx="49">
                  <c:v>43058</c:v>
                </c:pt>
                <c:pt idx="50">
                  <c:v>43059</c:v>
                </c:pt>
                <c:pt idx="51">
                  <c:v>43060</c:v>
                </c:pt>
                <c:pt idx="52">
                  <c:v>43061</c:v>
                </c:pt>
                <c:pt idx="53">
                  <c:v>43062</c:v>
                </c:pt>
                <c:pt idx="54">
                  <c:v>43063</c:v>
                </c:pt>
                <c:pt idx="55">
                  <c:v>43064</c:v>
                </c:pt>
                <c:pt idx="56">
                  <c:v>43065</c:v>
                </c:pt>
                <c:pt idx="57">
                  <c:v>43066</c:v>
                </c:pt>
                <c:pt idx="58">
                  <c:v>43067</c:v>
                </c:pt>
                <c:pt idx="59">
                  <c:v>43068</c:v>
                </c:pt>
                <c:pt idx="60">
                  <c:v>43069</c:v>
                </c:pt>
                <c:pt idx="61">
                  <c:v>43070</c:v>
                </c:pt>
                <c:pt idx="62">
                  <c:v>43071</c:v>
                </c:pt>
                <c:pt idx="63">
                  <c:v>43072</c:v>
                </c:pt>
                <c:pt idx="64">
                  <c:v>43073</c:v>
                </c:pt>
                <c:pt idx="65">
                  <c:v>43074</c:v>
                </c:pt>
                <c:pt idx="66">
                  <c:v>43075</c:v>
                </c:pt>
                <c:pt idx="67">
                  <c:v>43076</c:v>
                </c:pt>
                <c:pt idx="68">
                  <c:v>43077</c:v>
                </c:pt>
                <c:pt idx="69">
                  <c:v>43078</c:v>
                </c:pt>
                <c:pt idx="70">
                  <c:v>43079</c:v>
                </c:pt>
                <c:pt idx="71">
                  <c:v>43080</c:v>
                </c:pt>
                <c:pt idx="72">
                  <c:v>43081</c:v>
                </c:pt>
                <c:pt idx="73">
                  <c:v>43082</c:v>
                </c:pt>
                <c:pt idx="74">
                  <c:v>43083</c:v>
                </c:pt>
                <c:pt idx="75">
                  <c:v>43084</c:v>
                </c:pt>
                <c:pt idx="76">
                  <c:v>43085</c:v>
                </c:pt>
                <c:pt idx="77">
                  <c:v>43086</c:v>
                </c:pt>
                <c:pt idx="78">
                  <c:v>43087</c:v>
                </c:pt>
                <c:pt idx="79">
                  <c:v>43088</c:v>
                </c:pt>
                <c:pt idx="80">
                  <c:v>43089</c:v>
                </c:pt>
                <c:pt idx="81">
                  <c:v>43090</c:v>
                </c:pt>
                <c:pt idx="82">
                  <c:v>43091</c:v>
                </c:pt>
                <c:pt idx="83">
                  <c:v>43092</c:v>
                </c:pt>
                <c:pt idx="84">
                  <c:v>43093</c:v>
                </c:pt>
                <c:pt idx="85">
                  <c:v>43094</c:v>
                </c:pt>
                <c:pt idx="86">
                  <c:v>43095</c:v>
                </c:pt>
                <c:pt idx="87">
                  <c:v>43096</c:v>
                </c:pt>
                <c:pt idx="88">
                  <c:v>43097</c:v>
                </c:pt>
                <c:pt idx="89">
                  <c:v>43098</c:v>
                </c:pt>
                <c:pt idx="90">
                  <c:v>43099</c:v>
                </c:pt>
                <c:pt idx="91">
                  <c:v>43100</c:v>
                </c:pt>
                <c:pt idx="92">
                  <c:v>43101</c:v>
                </c:pt>
                <c:pt idx="93">
                  <c:v>43102</c:v>
                </c:pt>
                <c:pt idx="94">
                  <c:v>43103</c:v>
                </c:pt>
                <c:pt idx="95">
                  <c:v>43104</c:v>
                </c:pt>
                <c:pt idx="96">
                  <c:v>43105</c:v>
                </c:pt>
                <c:pt idx="97">
                  <c:v>43106</c:v>
                </c:pt>
                <c:pt idx="98">
                  <c:v>43107</c:v>
                </c:pt>
                <c:pt idx="99">
                  <c:v>43108</c:v>
                </c:pt>
                <c:pt idx="100">
                  <c:v>43109</c:v>
                </c:pt>
                <c:pt idx="101">
                  <c:v>43110</c:v>
                </c:pt>
                <c:pt idx="102">
                  <c:v>43111</c:v>
                </c:pt>
                <c:pt idx="103">
                  <c:v>43112</c:v>
                </c:pt>
                <c:pt idx="104">
                  <c:v>43113</c:v>
                </c:pt>
                <c:pt idx="105">
                  <c:v>43114</c:v>
                </c:pt>
                <c:pt idx="106">
                  <c:v>43115</c:v>
                </c:pt>
                <c:pt idx="107">
                  <c:v>43116</c:v>
                </c:pt>
                <c:pt idx="108">
                  <c:v>43117</c:v>
                </c:pt>
                <c:pt idx="109">
                  <c:v>43118</c:v>
                </c:pt>
                <c:pt idx="110">
                  <c:v>43119</c:v>
                </c:pt>
                <c:pt idx="111">
                  <c:v>43120</c:v>
                </c:pt>
                <c:pt idx="112">
                  <c:v>43121</c:v>
                </c:pt>
                <c:pt idx="113">
                  <c:v>43122</c:v>
                </c:pt>
                <c:pt idx="114">
                  <c:v>43123</c:v>
                </c:pt>
                <c:pt idx="115">
                  <c:v>43124</c:v>
                </c:pt>
                <c:pt idx="116">
                  <c:v>43125</c:v>
                </c:pt>
                <c:pt idx="117">
                  <c:v>43126</c:v>
                </c:pt>
                <c:pt idx="118">
                  <c:v>43127</c:v>
                </c:pt>
                <c:pt idx="119">
                  <c:v>43128</c:v>
                </c:pt>
                <c:pt idx="120">
                  <c:v>43129</c:v>
                </c:pt>
                <c:pt idx="121">
                  <c:v>43130</c:v>
                </c:pt>
                <c:pt idx="122">
                  <c:v>43131</c:v>
                </c:pt>
                <c:pt idx="123">
                  <c:v>43132</c:v>
                </c:pt>
                <c:pt idx="124">
                  <c:v>43133</c:v>
                </c:pt>
                <c:pt idx="125">
                  <c:v>43134</c:v>
                </c:pt>
                <c:pt idx="126">
                  <c:v>43135</c:v>
                </c:pt>
                <c:pt idx="127">
                  <c:v>43136</c:v>
                </c:pt>
                <c:pt idx="128">
                  <c:v>43137</c:v>
                </c:pt>
                <c:pt idx="129">
                  <c:v>43138</c:v>
                </c:pt>
                <c:pt idx="130">
                  <c:v>43139</c:v>
                </c:pt>
                <c:pt idx="131">
                  <c:v>43140</c:v>
                </c:pt>
                <c:pt idx="132">
                  <c:v>43141</c:v>
                </c:pt>
                <c:pt idx="133">
                  <c:v>43142</c:v>
                </c:pt>
                <c:pt idx="134">
                  <c:v>43143</c:v>
                </c:pt>
                <c:pt idx="135">
                  <c:v>43144</c:v>
                </c:pt>
                <c:pt idx="136">
                  <c:v>43145</c:v>
                </c:pt>
                <c:pt idx="137">
                  <c:v>43146</c:v>
                </c:pt>
                <c:pt idx="138">
                  <c:v>43147</c:v>
                </c:pt>
                <c:pt idx="139">
                  <c:v>43148</c:v>
                </c:pt>
                <c:pt idx="140">
                  <c:v>43149</c:v>
                </c:pt>
                <c:pt idx="141">
                  <c:v>43150</c:v>
                </c:pt>
                <c:pt idx="142">
                  <c:v>43151</c:v>
                </c:pt>
                <c:pt idx="143">
                  <c:v>43152</c:v>
                </c:pt>
                <c:pt idx="144">
                  <c:v>43153</c:v>
                </c:pt>
                <c:pt idx="145">
                  <c:v>43154</c:v>
                </c:pt>
                <c:pt idx="146">
                  <c:v>43155</c:v>
                </c:pt>
                <c:pt idx="147">
                  <c:v>43156</c:v>
                </c:pt>
                <c:pt idx="148">
                  <c:v>43157</c:v>
                </c:pt>
                <c:pt idx="149">
                  <c:v>43158</c:v>
                </c:pt>
                <c:pt idx="150">
                  <c:v>43159</c:v>
                </c:pt>
                <c:pt idx="151">
                  <c:v>43160</c:v>
                </c:pt>
                <c:pt idx="152">
                  <c:v>43161</c:v>
                </c:pt>
                <c:pt idx="153">
                  <c:v>43162</c:v>
                </c:pt>
                <c:pt idx="154">
                  <c:v>43163</c:v>
                </c:pt>
                <c:pt idx="155">
                  <c:v>43164</c:v>
                </c:pt>
                <c:pt idx="156">
                  <c:v>43165</c:v>
                </c:pt>
                <c:pt idx="157">
                  <c:v>43166</c:v>
                </c:pt>
                <c:pt idx="158">
                  <c:v>43167</c:v>
                </c:pt>
                <c:pt idx="159">
                  <c:v>43168</c:v>
                </c:pt>
                <c:pt idx="160">
                  <c:v>43169</c:v>
                </c:pt>
                <c:pt idx="161">
                  <c:v>43170</c:v>
                </c:pt>
                <c:pt idx="162">
                  <c:v>43171</c:v>
                </c:pt>
                <c:pt idx="163">
                  <c:v>43172</c:v>
                </c:pt>
                <c:pt idx="164">
                  <c:v>43173</c:v>
                </c:pt>
                <c:pt idx="165">
                  <c:v>43174</c:v>
                </c:pt>
                <c:pt idx="166">
                  <c:v>43175</c:v>
                </c:pt>
                <c:pt idx="167">
                  <c:v>43176</c:v>
                </c:pt>
                <c:pt idx="168">
                  <c:v>43177</c:v>
                </c:pt>
                <c:pt idx="169">
                  <c:v>43178</c:v>
                </c:pt>
                <c:pt idx="170">
                  <c:v>43179</c:v>
                </c:pt>
                <c:pt idx="171">
                  <c:v>43180</c:v>
                </c:pt>
                <c:pt idx="172">
                  <c:v>43181</c:v>
                </c:pt>
                <c:pt idx="173">
                  <c:v>43182</c:v>
                </c:pt>
                <c:pt idx="174">
                  <c:v>43183</c:v>
                </c:pt>
                <c:pt idx="175">
                  <c:v>43184</c:v>
                </c:pt>
                <c:pt idx="176">
                  <c:v>43185</c:v>
                </c:pt>
                <c:pt idx="177">
                  <c:v>43186</c:v>
                </c:pt>
                <c:pt idx="178">
                  <c:v>43187</c:v>
                </c:pt>
                <c:pt idx="179">
                  <c:v>43188</c:v>
                </c:pt>
                <c:pt idx="180">
                  <c:v>43189</c:v>
                </c:pt>
                <c:pt idx="181">
                  <c:v>43190</c:v>
                </c:pt>
                <c:pt idx="182">
                  <c:v>43191</c:v>
                </c:pt>
                <c:pt idx="183">
                  <c:v>43192</c:v>
                </c:pt>
                <c:pt idx="184">
                  <c:v>43193</c:v>
                </c:pt>
                <c:pt idx="185">
                  <c:v>43194</c:v>
                </c:pt>
                <c:pt idx="186">
                  <c:v>43195</c:v>
                </c:pt>
                <c:pt idx="187">
                  <c:v>43196</c:v>
                </c:pt>
                <c:pt idx="188">
                  <c:v>43197</c:v>
                </c:pt>
                <c:pt idx="189">
                  <c:v>43198</c:v>
                </c:pt>
                <c:pt idx="190">
                  <c:v>43199</c:v>
                </c:pt>
                <c:pt idx="191">
                  <c:v>43200</c:v>
                </c:pt>
                <c:pt idx="192">
                  <c:v>43201</c:v>
                </c:pt>
                <c:pt idx="193">
                  <c:v>43202</c:v>
                </c:pt>
                <c:pt idx="194">
                  <c:v>43203</c:v>
                </c:pt>
                <c:pt idx="195">
                  <c:v>43204</c:v>
                </c:pt>
                <c:pt idx="196">
                  <c:v>43205</c:v>
                </c:pt>
                <c:pt idx="197">
                  <c:v>43206</c:v>
                </c:pt>
                <c:pt idx="198">
                  <c:v>43207</c:v>
                </c:pt>
                <c:pt idx="199">
                  <c:v>43208</c:v>
                </c:pt>
                <c:pt idx="200">
                  <c:v>43209</c:v>
                </c:pt>
                <c:pt idx="201">
                  <c:v>43210</c:v>
                </c:pt>
                <c:pt idx="202">
                  <c:v>43211</c:v>
                </c:pt>
                <c:pt idx="203">
                  <c:v>43212</c:v>
                </c:pt>
                <c:pt idx="204">
                  <c:v>43213</c:v>
                </c:pt>
                <c:pt idx="205">
                  <c:v>43214</c:v>
                </c:pt>
                <c:pt idx="206">
                  <c:v>43215</c:v>
                </c:pt>
                <c:pt idx="207">
                  <c:v>43216</c:v>
                </c:pt>
                <c:pt idx="208">
                  <c:v>43217</c:v>
                </c:pt>
                <c:pt idx="209">
                  <c:v>43218</c:v>
                </c:pt>
                <c:pt idx="210">
                  <c:v>43219</c:v>
                </c:pt>
                <c:pt idx="211">
                  <c:v>43220</c:v>
                </c:pt>
                <c:pt idx="212">
                  <c:v>43221</c:v>
                </c:pt>
                <c:pt idx="213">
                  <c:v>43222</c:v>
                </c:pt>
                <c:pt idx="214">
                  <c:v>43223</c:v>
                </c:pt>
                <c:pt idx="215">
                  <c:v>43224</c:v>
                </c:pt>
                <c:pt idx="216">
                  <c:v>43225</c:v>
                </c:pt>
                <c:pt idx="217">
                  <c:v>43226</c:v>
                </c:pt>
                <c:pt idx="218">
                  <c:v>43227</c:v>
                </c:pt>
                <c:pt idx="219">
                  <c:v>43228</c:v>
                </c:pt>
                <c:pt idx="220">
                  <c:v>43229</c:v>
                </c:pt>
                <c:pt idx="221">
                  <c:v>43230</c:v>
                </c:pt>
                <c:pt idx="222">
                  <c:v>43231</c:v>
                </c:pt>
                <c:pt idx="223">
                  <c:v>43232</c:v>
                </c:pt>
                <c:pt idx="224">
                  <c:v>43233</c:v>
                </c:pt>
                <c:pt idx="225">
                  <c:v>43234</c:v>
                </c:pt>
                <c:pt idx="226">
                  <c:v>43235</c:v>
                </c:pt>
                <c:pt idx="227">
                  <c:v>43236</c:v>
                </c:pt>
                <c:pt idx="228">
                  <c:v>43237</c:v>
                </c:pt>
                <c:pt idx="229">
                  <c:v>43238</c:v>
                </c:pt>
                <c:pt idx="230">
                  <c:v>43239</c:v>
                </c:pt>
                <c:pt idx="231">
                  <c:v>43240</c:v>
                </c:pt>
                <c:pt idx="232">
                  <c:v>43241</c:v>
                </c:pt>
                <c:pt idx="233">
                  <c:v>43242</c:v>
                </c:pt>
                <c:pt idx="234">
                  <c:v>43243</c:v>
                </c:pt>
                <c:pt idx="235">
                  <c:v>43244</c:v>
                </c:pt>
                <c:pt idx="236">
                  <c:v>43245</c:v>
                </c:pt>
                <c:pt idx="237">
                  <c:v>43246</c:v>
                </c:pt>
                <c:pt idx="238">
                  <c:v>43247</c:v>
                </c:pt>
                <c:pt idx="239">
                  <c:v>43248</c:v>
                </c:pt>
                <c:pt idx="240">
                  <c:v>43249</c:v>
                </c:pt>
                <c:pt idx="241">
                  <c:v>43250</c:v>
                </c:pt>
                <c:pt idx="242">
                  <c:v>43251</c:v>
                </c:pt>
                <c:pt idx="243">
                  <c:v>43252</c:v>
                </c:pt>
                <c:pt idx="244">
                  <c:v>43253</c:v>
                </c:pt>
                <c:pt idx="245">
                  <c:v>43254</c:v>
                </c:pt>
                <c:pt idx="246">
                  <c:v>43255</c:v>
                </c:pt>
                <c:pt idx="247">
                  <c:v>43256</c:v>
                </c:pt>
                <c:pt idx="248">
                  <c:v>43257</c:v>
                </c:pt>
                <c:pt idx="249">
                  <c:v>43258</c:v>
                </c:pt>
                <c:pt idx="250">
                  <c:v>43259</c:v>
                </c:pt>
                <c:pt idx="251">
                  <c:v>43260</c:v>
                </c:pt>
                <c:pt idx="252">
                  <c:v>43261</c:v>
                </c:pt>
                <c:pt idx="253">
                  <c:v>43262</c:v>
                </c:pt>
                <c:pt idx="254">
                  <c:v>43263</c:v>
                </c:pt>
                <c:pt idx="255">
                  <c:v>43264</c:v>
                </c:pt>
                <c:pt idx="256">
                  <c:v>43265</c:v>
                </c:pt>
                <c:pt idx="257">
                  <c:v>43266</c:v>
                </c:pt>
                <c:pt idx="258">
                  <c:v>43267</c:v>
                </c:pt>
                <c:pt idx="259">
                  <c:v>43268</c:v>
                </c:pt>
                <c:pt idx="260">
                  <c:v>43269</c:v>
                </c:pt>
                <c:pt idx="261">
                  <c:v>43270</c:v>
                </c:pt>
                <c:pt idx="262">
                  <c:v>43271</c:v>
                </c:pt>
                <c:pt idx="263">
                  <c:v>43272</c:v>
                </c:pt>
                <c:pt idx="264">
                  <c:v>43273</c:v>
                </c:pt>
                <c:pt idx="265">
                  <c:v>43274</c:v>
                </c:pt>
                <c:pt idx="266">
                  <c:v>43275</c:v>
                </c:pt>
                <c:pt idx="267">
                  <c:v>43276</c:v>
                </c:pt>
                <c:pt idx="268">
                  <c:v>43277</c:v>
                </c:pt>
                <c:pt idx="269">
                  <c:v>43278</c:v>
                </c:pt>
                <c:pt idx="270">
                  <c:v>43279</c:v>
                </c:pt>
                <c:pt idx="271">
                  <c:v>43280</c:v>
                </c:pt>
                <c:pt idx="272">
                  <c:v>43281</c:v>
                </c:pt>
                <c:pt idx="273">
                  <c:v>43282</c:v>
                </c:pt>
                <c:pt idx="274">
                  <c:v>43283</c:v>
                </c:pt>
                <c:pt idx="275">
                  <c:v>43284</c:v>
                </c:pt>
                <c:pt idx="276">
                  <c:v>43285</c:v>
                </c:pt>
                <c:pt idx="277">
                  <c:v>43286</c:v>
                </c:pt>
                <c:pt idx="278">
                  <c:v>43287</c:v>
                </c:pt>
                <c:pt idx="279">
                  <c:v>43288</c:v>
                </c:pt>
                <c:pt idx="280">
                  <c:v>43289</c:v>
                </c:pt>
                <c:pt idx="281">
                  <c:v>43290</c:v>
                </c:pt>
                <c:pt idx="282">
                  <c:v>43291</c:v>
                </c:pt>
                <c:pt idx="283">
                  <c:v>43292</c:v>
                </c:pt>
                <c:pt idx="284">
                  <c:v>43293</c:v>
                </c:pt>
                <c:pt idx="285">
                  <c:v>43294</c:v>
                </c:pt>
                <c:pt idx="286">
                  <c:v>43295</c:v>
                </c:pt>
                <c:pt idx="287">
                  <c:v>43296</c:v>
                </c:pt>
                <c:pt idx="288">
                  <c:v>43297</c:v>
                </c:pt>
                <c:pt idx="289">
                  <c:v>43298</c:v>
                </c:pt>
                <c:pt idx="290">
                  <c:v>43299</c:v>
                </c:pt>
                <c:pt idx="291">
                  <c:v>43300</c:v>
                </c:pt>
                <c:pt idx="292">
                  <c:v>43301</c:v>
                </c:pt>
                <c:pt idx="293">
                  <c:v>43302</c:v>
                </c:pt>
                <c:pt idx="294">
                  <c:v>43303</c:v>
                </c:pt>
                <c:pt idx="295">
                  <c:v>43304</c:v>
                </c:pt>
                <c:pt idx="296">
                  <c:v>43305</c:v>
                </c:pt>
                <c:pt idx="297">
                  <c:v>43306</c:v>
                </c:pt>
                <c:pt idx="298">
                  <c:v>43307</c:v>
                </c:pt>
                <c:pt idx="299">
                  <c:v>43308</c:v>
                </c:pt>
                <c:pt idx="300">
                  <c:v>43309</c:v>
                </c:pt>
                <c:pt idx="301">
                  <c:v>43310</c:v>
                </c:pt>
                <c:pt idx="302">
                  <c:v>43311</c:v>
                </c:pt>
                <c:pt idx="303">
                  <c:v>43312</c:v>
                </c:pt>
                <c:pt idx="304">
                  <c:v>43313</c:v>
                </c:pt>
                <c:pt idx="305">
                  <c:v>43314</c:v>
                </c:pt>
                <c:pt idx="306">
                  <c:v>43315</c:v>
                </c:pt>
                <c:pt idx="307">
                  <c:v>43316</c:v>
                </c:pt>
                <c:pt idx="308">
                  <c:v>43317</c:v>
                </c:pt>
                <c:pt idx="309">
                  <c:v>43318</c:v>
                </c:pt>
                <c:pt idx="310">
                  <c:v>43319</c:v>
                </c:pt>
                <c:pt idx="311">
                  <c:v>43320</c:v>
                </c:pt>
                <c:pt idx="312">
                  <c:v>43321</c:v>
                </c:pt>
                <c:pt idx="313">
                  <c:v>43322</c:v>
                </c:pt>
                <c:pt idx="314">
                  <c:v>43323</c:v>
                </c:pt>
                <c:pt idx="315">
                  <c:v>43324</c:v>
                </c:pt>
                <c:pt idx="316">
                  <c:v>43325</c:v>
                </c:pt>
                <c:pt idx="317">
                  <c:v>43326</c:v>
                </c:pt>
                <c:pt idx="318">
                  <c:v>43327</c:v>
                </c:pt>
                <c:pt idx="319">
                  <c:v>43328</c:v>
                </c:pt>
                <c:pt idx="320">
                  <c:v>43329</c:v>
                </c:pt>
                <c:pt idx="321">
                  <c:v>43330</c:v>
                </c:pt>
                <c:pt idx="322">
                  <c:v>43331</c:v>
                </c:pt>
                <c:pt idx="323">
                  <c:v>43332</c:v>
                </c:pt>
                <c:pt idx="324">
                  <c:v>43333</c:v>
                </c:pt>
                <c:pt idx="325">
                  <c:v>43334</c:v>
                </c:pt>
                <c:pt idx="326">
                  <c:v>43335</c:v>
                </c:pt>
                <c:pt idx="327">
                  <c:v>43336</c:v>
                </c:pt>
                <c:pt idx="328">
                  <c:v>43337</c:v>
                </c:pt>
                <c:pt idx="329">
                  <c:v>43338</c:v>
                </c:pt>
                <c:pt idx="330">
                  <c:v>43339</c:v>
                </c:pt>
                <c:pt idx="331">
                  <c:v>43340</c:v>
                </c:pt>
                <c:pt idx="332">
                  <c:v>43341</c:v>
                </c:pt>
                <c:pt idx="333">
                  <c:v>43342</c:v>
                </c:pt>
                <c:pt idx="334">
                  <c:v>43343</c:v>
                </c:pt>
                <c:pt idx="335">
                  <c:v>43344</c:v>
                </c:pt>
                <c:pt idx="336">
                  <c:v>43345</c:v>
                </c:pt>
                <c:pt idx="337">
                  <c:v>43346</c:v>
                </c:pt>
                <c:pt idx="338">
                  <c:v>43347</c:v>
                </c:pt>
                <c:pt idx="339">
                  <c:v>43348</c:v>
                </c:pt>
                <c:pt idx="340">
                  <c:v>43349</c:v>
                </c:pt>
                <c:pt idx="341">
                  <c:v>43350</c:v>
                </c:pt>
                <c:pt idx="342">
                  <c:v>43351</c:v>
                </c:pt>
                <c:pt idx="343">
                  <c:v>43352</c:v>
                </c:pt>
                <c:pt idx="344">
                  <c:v>43353</c:v>
                </c:pt>
                <c:pt idx="345">
                  <c:v>43354</c:v>
                </c:pt>
                <c:pt idx="346">
                  <c:v>43355</c:v>
                </c:pt>
                <c:pt idx="347">
                  <c:v>43356</c:v>
                </c:pt>
                <c:pt idx="348">
                  <c:v>43357</c:v>
                </c:pt>
                <c:pt idx="349">
                  <c:v>43358</c:v>
                </c:pt>
                <c:pt idx="350">
                  <c:v>43359</c:v>
                </c:pt>
                <c:pt idx="351">
                  <c:v>43360</c:v>
                </c:pt>
                <c:pt idx="352">
                  <c:v>43361</c:v>
                </c:pt>
                <c:pt idx="353">
                  <c:v>43362</c:v>
                </c:pt>
                <c:pt idx="354">
                  <c:v>43363</c:v>
                </c:pt>
                <c:pt idx="355">
                  <c:v>43364</c:v>
                </c:pt>
                <c:pt idx="356">
                  <c:v>43365</c:v>
                </c:pt>
                <c:pt idx="357">
                  <c:v>43366</c:v>
                </c:pt>
                <c:pt idx="358">
                  <c:v>43367</c:v>
                </c:pt>
                <c:pt idx="359">
                  <c:v>43368</c:v>
                </c:pt>
                <c:pt idx="360">
                  <c:v>43369</c:v>
                </c:pt>
                <c:pt idx="361">
                  <c:v>43370</c:v>
                </c:pt>
                <c:pt idx="362">
                  <c:v>43371</c:v>
                </c:pt>
                <c:pt idx="363">
                  <c:v>43372</c:v>
                </c:pt>
                <c:pt idx="364">
                  <c:v>43373</c:v>
                </c:pt>
                <c:pt idx="365">
                  <c:v>43374</c:v>
                </c:pt>
                <c:pt idx="366">
                  <c:v>43375</c:v>
                </c:pt>
                <c:pt idx="367">
                  <c:v>43376</c:v>
                </c:pt>
                <c:pt idx="368">
                  <c:v>43377</c:v>
                </c:pt>
                <c:pt idx="369">
                  <c:v>43378</c:v>
                </c:pt>
                <c:pt idx="370">
                  <c:v>43379</c:v>
                </c:pt>
                <c:pt idx="371">
                  <c:v>43380</c:v>
                </c:pt>
                <c:pt idx="372">
                  <c:v>43381</c:v>
                </c:pt>
                <c:pt idx="373">
                  <c:v>43382</c:v>
                </c:pt>
                <c:pt idx="374">
                  <c:v>43383</c:v>
                </c:pt>
                <c:pt idx="375">
                  <c:v>43384</c:v>
                </c:pt>
                <c:pt idx="376">
                  <c:v>43385</c:v>
                </c:pt>
                <c:pt idx="377">
                  <c:v>43386</c:v>
                </c:pt>
                <c:pt idx="378">
                  <c:v>43387</c:v>
                </c:pt>
                <c:pt idx="379">
                  <c:v>43388</c:v>
                </c:pt>
                <c:pt idx="380">
                  <c:v>43389</c:v>
                </c:pt>
                <c:pt idx="381">
                  <c:v>43390</c:v>
                </c:pt>
                <c:pt idx="382">
                  <c:v>43391</c:v>
                </c:pt>
                <c:pt idx="383">
                  <c:v>43392</c:v>
                </c:pt>
                <c:pt idx="384">
                  <c:v>43393</c:v>
                </c:pt>
                <c:pt idx="385">
                  <c:v>43394</c:v>
                </c:pt>
                <c:pt idx="386">
                  <c:v>43395</c:v>
                </c:pt>
                <c:pt idx="387">
                  <c:v>43396</c:v>
                </c:pt>
                <c:pt idx="388">
                  <c:v>43397</c:v>
                </c:pt>
                <c:pt idx="389">
                  <c:v>43398</c:v>
                </c:pt>
                <c:pt idx="390">
                  <c:v>43399</c:v>
                </c:pt>
                <c:pt idx="391">
                  <c:v>43400</c:v>
                </c:pt>
                <c:pt idx="392">
                  <c:v>43401</c:v>
                </c:pt>
                <c:pt idx="393">
                  <c:v>43402</c:v>
                </c:pt>
                <c:pt idx="394">
                  <c:v>43403</c:v>
                </c:pt>
                <c:pt idx="395">
                  <c:v>43404</c:v>
                </c:pt>
                <c:pt idx="396">
                  <c:v>43405</c:v>
                </c:pt>
                <c:pt idx="397">
                  <c:v>43406</c:v>
                </c:pt>
                <c:pt idx="398">
                  <c:v>43407</c:v>
                </c:pt>
                <c:pt idx="399">
                  <c:v>43408</c:v>
                </c:pt>
                <c:pt idx="400">
                  <c:v>43409</c:v>
                </c:pt>
                <c:pt idx="401">
                  <c:v>43410</c:v>
                </c:pt>
                <c:pt idx="402">
                  <c:v>43411</c:v>
                </c:pt>
                <c:pt idx="403">
                  <c:v>43412</c:v>
                </c:pt>
                <c:pt idx="404">
                  <c:v>43413</c:v>
                </c:pt>
                <c:pt idx="405">
                  <c:v>43414</c:v>
                </c:pt>
                <c:pt idx="406">
                  <c:v>43415</c:v>
                </c:pt>
                <c:pt idx="407">
                  <c:v>43416</c:v>
                </c:pt>
                <c:pt idx="408">
                  <c:v>43417</c:v>
                </c:pt>
                <c:pt idx="409">
                  <c:v>43418</c:v>
                </c:pt>
                <c:pt idx="410">
                  <c:v>43419</c:v>
                </c:pt>
                <c:pt idx="411">
                  <c:v>43420</c:v>
                </c:pt>
                <c:pt idx="412">
                  <c:v>43421</c:v>
                </c:pt>
                <c:pt idx="413">
                  <c:v>43422</c:v>
                </c:pt>
                <c:pt idx="414">
                  <c:v>43423</c:v>
                </c:pt>
                <c:pt idx="415">
                  <c:v>43424</c:v>
                </c:pt>
                <c:pt idx="416">
                  <c:v>43425</c:v>
                </c:pt>
                <c:pt idx="417">
                  <c:v>43426</c:v>
                </c:pt>
                <c:pt idx="418">
                  <c:v>43427</c:v>
                </c:pt>
                <c:pt idx="419">
                  <c:v>43428</c:v>
                </c:pt>
                <c:pt idx="420">
                  <c:v>43429</c:v>
                </c:pt>
                <c:pt idx="421">
                  <c:v>43430</c:v>
                </c:pt>
                <c:pt idx="422">
                  <c:v>43431</c:v>
                </c:pt>
                <c:pt idx="423">
                  <c:v>43432</c:v>
                </c:pt>
                <c:pt idx="424">
                  <c:v>43433</c:v>
                </c:pt>
                <c:pt idx="425">
                  <c:v>43434</c:v>
                </c:pt>
                <c:pt idx="426">
                  <c:v>43435</c:v>
                </c:pt>
                <c:pt idx="427">
                  <c:v>43436</c:v>
                </c:pt>
                <c:pt idx="428">
                  <c:v>43437</c:v>
                </c:pt>
                <c:pt idx="429">
                  <c:v>43438</c:v>
                </c:pt>
                <c:pt idx="430">
                  <c:v>43439</c:v>
                </c:pt>
                <c:pt idx="431">
                  <c:v>43440</c:v>
                </c:pt>
                <c:pt idx="432">
                  <c:v>43441</c:v>
                </c:pt>
                <c:pt idx="433">
                  <c:v>43442</c:v>
                </c:pt>
                <c:pt idx="434">
                  <c:v>43443</c:v>
                </c:pt>
                <c:pt idx="435">
                  <c:v>43444</c:v>
                </c:pt>
                <c:pt idx="436">
                  <c:v>43445</c:v>
                </c:pt>
                <c:pt idx="437">
                  <c:v>43446</c:v>
                </c:pt>
                <c:pt idx="438">
                  <c:v>43447</c:v>
                </c:pt>
                <c:pt idx="439">
                  <c:v>43448</c:v>
                </c:pt>
                <c:pt idx="440">
                  <c:v>43449</c:v>
                </c:pt>
                <c:pt idx="441">
                  <c:v>43450</c:v>
                </c:pt>
                <c:pt idx="442">
                  <c:v>43451</c:v>
                </c:pt>
                <c:pt idx="443">
                  <c:v>43452</c:v>
                </c:pt>
                <c:pt idx="444">
                  <c:v>43453</c:v>
                </c:pt>
                <c:pt idx="445">
                  <c:v>43454</c:v>
                </c:pt>
                <c:pt idx="446">
                  <c:v>43455</c:v>
                </c:pt>
                <c:pt idx="447">
                  <c:v>43456</c:v>
                </c:pt>
                <c:pt idx="448">
                  <c:v>43457</c:v>
                </c:pt>
                <c:pt idx="449">
                  <c:v>43458</c:v>
                </c:pt>
                <c:pt idx="450">
                  <c:v>43459</c:v>
                </c:pt>
                <c:pt idx="451">
                  <c:v>43460</c:v>
                </c:pt>
                <c:pt idx="452">
                  <c:v>43461</c:v>
                </c:pt>
                <c:pt idx="453">
                  <c:v>43462</c:v>
                </c:pt>
                <c:pt idx="454">
                  <c:v>43463</c:v>
                </c:pt>
                <c:pt idx="455">
                  <c:v>43464</c:v>
                </c:pt>
                <c:pt idx="456">
                  <c:v>43465</c:v>
                </c:pt>
                <c:pt idx="457">
                  <c:v>43466</c:v>
                </c:pt>
                <c:pt idx="458">
                  <c:v>43467</c:v>
                </c:pt>
                <c:pt idx="459">
                  <c:v>43468</c:v>
                </c:pt>
                <c:pt idx="460">
                  <c:v>43469</c:v>
                </c:pt>
                <c:pt idx="461">
                  <c:v>43470</c:v>
                </c:pt>
                <c:pt idx="462">
                  <c:v>43471</c:v>
                </c:pt>
                <c:pt idx="463">
                  <c:v>43472</c:v>
                </c:pt>
                <c:pt idx="464">
                  <c:v>43473</c:v>
                </c:pt>
                <c:pt idx="465">
                  <c:v>43474</c:v>
                </c:pt>
                <c:pt idx="466">
                  <c:v>43475</c:v>
                </c:pt>
                <c:pt idx="467">
                  <c:v>43476</c:v>
                </c:pt>
                <c:pt idx="468">
                  <c:v>43477</c:v>
                </c:pt>
                <c:pt idx="469">
                  <c:v>43478</c:v>
                </c:pt>
                <c:pt idx="470">
                  <c:v>43479</c:v>
                </c:pt>
                <c:pt idx="471">
                  <c:v>43480</c:v>
                </c:pt>
                <c:pt idx="472">
                  <c:v>43481</c:v>
                </c:pt>
                <c:pt idx="473">
                  <c:v>43482</c:v>
                </c:pt>
                <c:pt idx="474">
                  <c:v>43483</c:v>
                </c:pt>
                <c:pt idx="475">
                  <c:v>43484</c:v>
                </c:pt>
                <c:pt idx="476">
                  <c:v>43485</c:v>
                </c:pt>
                <c:pt idx="477">
                  <c:v>43486</c:v>
                </c:pt>
                <c:pt idx="478">
                  <c:v>43487</c:v>
                </c:pt>
                <c:pt idx="479">
                  <c:v>43488</c:v>
                </c:pt>
                <c:pt idx="480">
                  <c:v>43489</c:v>
                </c:pt>
                <c:pt idx="481">
                  <c:v>43490</c:v>
                </c:pt>
                <c:pt idx="482">
                  <c:v>43491</c:v>
                </c:pt>
                <c:pt idx="483">
                  <c:v>43492</c:v>
                </c:pt>
                <c:pt idx="484">
                  <c:v>43493</c:v>
                </c:pt>
                <c:pt idx="485">
                  <c:v>43494</c:v>
                </c:pt>
                <c:pt idx="486">
                  <c:v>43495</c:v>
                </c:pt>
                <c:pt idx="487">
                  <c:v>43496</c:v>
                </c:pt>
                <c:pt idx="488">
                  <c:v>43497</c:v>
                </c:pt>
                <c:pt idx="489">
                  <c:v>43498</c:v>
                </c:pt>
                <c:pt idx="490">
                  <c:v>43499</c:v>
                </c:pt>
                <c:pt idx="491">
                  <c:v>43500</c:v>
                </c:pt>
                <c:pt idx="492">
                  <c:v>43501</c:v>
                </c:pt>
                <c:pt idx="493">
                  <c:v>43502</c:v>
                </c:pt>
                <c:pt idx="494">
                  <c:v>43503</c:v>
                </c:pt>
                <c:pt idx="495">
                  <c:v>43504</c:v>
                </c:pt>
                <c:pt idx="496">
                  <c:v>43505</c:v>
                </c:pt>
                <c:pt idx="497">
                  <c:v>43506</c:v>
                </c:pt>
                <c:pt idx="498">
                  <c:v>43507</c:v>
                </c:pt>
                <c:pt idx="499">
                  <c:v>43508</c:v>
                </c:pt>
                <c:pt idx="500">
                  <c:v>43509</c:v>
                </c:pt>
                <c:pt idx="501">
                  <c:v>43510</c:v>
                </c:pt>
                <c:pt idx="502">
                  <c:v>43511</c:v>
                </c:pt>
                <c:pt idx="503">
                  <c:v>43512</c:v>
                </c:pt>
                <c:pt idx="504">
                  <c:v>43513</c:v>
                </c:pt>
                <c:pt idx="505">
                  <c:v>43514</c:v>
                </c:pt>
                <c:pt idx="506">
                  <c:v>43515</c:v>
                </c:pt>
                <c:pt idx="507">
                  <c:v>43516</c:v>
                </c:pt>
                <c:pt idx="508">
                  <c:v>43517</c:v>
                </c:pt>
                <c:pt idx="509">
                  <c:v>43518</c:v>
                </c:pt>
                <c:pt idx="510">
                  <c:v>43519</c:v>
                </c:pt>
                <c:pt idx="511">
                  <c:v>43520</c:v>
                </c:pt>
                <c:pt idx="512">
                  <c:v>43521</c:v>
                </c:pt>
                <c:pt idx="513">
                  <c:v>43522</c:v>
                </c:pt>
                <c:pt idx="514">
                  <c:v>43523</c:v>
                </c:pt>
                <c:pt idx="515">
                  <c:v>43524</c:v>
                </c:pt>
                <c:pt idx="516">
                  <c:v>43525</c:v>
                </c:pt>
                <c:pt idx="517">
                  <c:v>43526</c:v>
                </c:pt>
                <c:pt idx="518">
                  <c:v>43527</c:v>
                </c:pt>
                <c:pt idx="519">
                  <c:v>43528</c:v>
                </c:pt>
                <c:pt idx="520">
                  <c:v>43529</c:v>
                </c:pt>
                <c:pt idx="521">
                  <c:v>43530</c:v>
                </c:pt>
                <c:pt idx="522">
                  <c:v>43531</c:v>
                </c:pt>
                <c:pt idx="523">
                  <c:v>43532</c:v>
                </c:pt>
                <c:pt idx="524">
                  <c:v>43533</c:v>
                </c:pt>
                <c:pt idx="525">
                  <c:v>43534</c:v>
                </c:pt>
                <c:pt idx="526">
                  <c:v>43535</c:v>
                </c:pt>
                <c:pt idx="527">
                  <c:v>43536</c:v>
                </c:pt>
                <c:pt idx="528">
                  <c:v>43537</c:v>
                </c:pt>
                <c:pt idx="529">
                  <c:v>43538</c:v>
                </c:pt>
                <c:pt idx="530">
                  <c:v>43539</c:v>
                </c:pt>
                <c:pt idx="531">
                  <c:v>43540</c:v>
                </c:pt>
                <c:pt idx="532">
                  <c:v>43541</c:v>
                </c:pt>
                <c:pt idx="533">
                  <c:v>43542</c:v>
                </c:pt>
                <c:pt idx="534">
                  <c:v>43543</c:v>
                </c:pt>
                <c:pt idx="535">
                  <c:v>43544</c:v>
                </c:pt>
                <c:pt idx="536">
                  <c:v>43545</c:v>
                </c:pt>
                <c:pt idx="537">
                  <c:v>43546</c:v>
                </c:pt>
                <c:pt idx="538">
                  <c:v>43547</c:v>
                </c:pt>
                <c:pt idx="539">
                  <c:v>43548</c:v>
                </c:pt>
                <c:pt idx="540">
                  <c:v>43549</c:v>
                </c:pt>
                <c:pt idx="541">
                  <c:v>43550</c:v>
                </c:pt>
                <c:pt idx="542">
                  <c:v>43551</c:v>
                </c:pt>
                <c:pt idx="543">
                  <c:v>43552</c:v>
                </c:pt>
                <c:pt idx="544">
                  <c:v>43553</c:v>
                </c:pt>
                <c:pt idx="545">
                  <c:v>43554</c:v>
                </c:pt>
                <c:pt idx="546">
                  <c:v>43555</c:v>
                </c:pt>
                <c:pt idx="547">
                  <c:v>43556</c:v>
                </c:pt>
                <c:pt idx="548">
                  <c:v>43557</c:v>
                </c:pt>
                <c:pt idx="549">
                  <c:v>43558</c:v>
                </c:pt>
                <c:pt idx="550">
                  <c:v>43559</c:v>
                </c:pt>
                <c:pt idx="551">
                  <c:v>43560</c:v>
                </c:pt>
                <c:pt idx="552">
                  <c:v>43561</c:v>
                </c:pt>
                <c:pt idx="553">
                  <c:v>43562</c:v>
                </c:pt>
                <c:pt idx="554">
                  <c:v>43563</c:v>
                </c:pt>
                <c:pt idx="555">
                  <c:v>43564</c:v>
                </c:pt>
                <c:pt idx="556">
                  <c:v>43565</c:v>
                </c:pt>
                <c:pt idx="557">
                  <c:v>43566</c:v>
                </c:pt>
                <c:pt idx="558">
                  <c:v>43567</c:v>
                </c:pt>
                <c:pt idx="559">
                  <c:v>43568</c:v>
                </c:pt>
                <c:pt idx="560">
                  <c:v>43569</c:v>
                </c:pt>
                <c:pt idx="561">
                  <c:v>43570</c:v>
                </c:pt>
                <c:pt idx="562">
                  <c:v>43571</c:v>
                </c:pt>
                <c:pt idx="563">
                  <c:v>43572</c:v>
                </c:pt>
                <c:pt idx="564">
                  <c:v>43573</c:v>
                </c:pt>
                <c:pt idx="565">
                  <c:v>43574</c:v>
                </c:pt>
                <c:pt idx="566">
                  <c:v>43575</c:v>
                </c:pt>
                <c:pt idx="567">
                  <c:v>43576</c:v>
                </c:pt>
                <c:pt idx="568">
                  <c:v>43577</c:v>
                </c:pt>
                <c:pt idx="569">
                  <c:v>43578</c:v>
                </c:pt>
                <c:pt idx="570">
                  <c:v>43579</c:v>
                </c:pt>
                <c:pt idx="571">
                  <c:v>43580</c:v>
                </c:pt>
                <c:pt idx="572">
                  <c:v>43581</c:v>
                </c:pt>
                <c:pt idx="573">
                  <c:v>43582</c:v>
                </c:pt>
                <c:pt idx="574">
                  <c:v>43583</c:v>
                </c:pt>
                <c:pt idx="575">
                  <c:v>43584</c:v>
                </c:pt>
                <c:pt idx="576">
                  <c:v>43585</c:v>
                </c:pt>
                <c:pt idx="577">
                  <c:v>43586</c:v>
                </c:pt>
                <c:pt idx="578">
                  <c:v>43587</c:v>
                </c:pt>
                <c:pt idx="579">
                  <c:v>43588</c:v>
                </c:pt>
                <c:pt idx="580">
                  <c:v>43589</c:v>
                </c:pt>
                <c:pt idx="581">
                  <c:v>43590</c:v>
                </c:pt>
                <c:pt idx="582">
                  <c:v>43591</c:v>
                </c:pt>
                <c:pt idx="583">
                  <c:v>43592</c:v>
                </c:pt>
                <c:pt idx="584">
                  <c:v>43593</c:v>
                </c:pt>
                <c:pt idx="585">
                  <c:v>43594</c:v>
                </c:pt>
                <c:pt idx="586">
                  <c:v>43595</c:v>
                </c:pt>
                <c:pt idx="587">
                  <c:v>43596</c:v>
                </c:pt>
                <c:pt idx="588">
                  <c:v>43597</c:v>
                </c:pt>
                <c:pt idx="589">
                  <c:v>43598</c:v>
                </c:pt>
                <c:pt idx="590">
                  <c:v>43599</c:v>
                </c:pt>
                <c:pt idx="591">
                  <c:v>43600</c:v>
                </c:pt>
                <c:pt idx="592">
                  <c:v>43601</c:v>
                </c:pt>
                <c:pt idx="593">
                  <c:v>43602</c:v>
                </c:pt>
                <c:pt idx="594">
                  <c:v>43603</c:v>
                </c:pt>
                <c:pt idx="595">
                  <c:v>43604</c:v>
                </c:pt>
                <c:pt idx="596">
                  <c:v>43605</c:v>
                </c:pt>
                <c:pt idx="597">
                  <c:v>43606</c:v>
                </c:pt>
                <c:pt idx="598">
                  <c:v>43607</c:v>
                </c:pt>
                <c:pt idx="599">
                  <c:v>43608</c:v>
                </c:pt>
                <c:pt idx="600">
                  <c:v>43609</c:v>
                </c:pt>
                <c:pt idx="601">
                  <c:v>43610</c:v>
                </c:pt>
                <c:pt idx="602">
                  <c:v>43611</c:v>
                </c:pt>
                <c:pt idx="603">
                  <c:v>43612</c:v>
                </c:pt>
                <c:pt idx="604">
                  <c:v>43613</c:v>
                </c:pt>
                <c:pt idx="605">
                  <c:v>43614</c:v>
                </c:pt>
                <c:pt idx="606">
                  <c:v>43615</c:v>
                </c:pt>
                <c:pt idx="607">
                  <c:v>43616</c:v>
                </c:pt>
                <c:pt idx="608">
                  <c:v>43617</c:v>
                </c:pt>
                <c:pt idx="609">
                  <c:v>43618</c:v>
                </c:pt>
                <c:pt idx="610">
                  <c:v>43619</c:v>
                </c:pt>
                <c:pt idx="611">
                  <c:v>43620</c:v>
                </c:pt>
                <c:pt idx="612">
                  <c:v>43621</c:v>
                </c:pt>
                <c:pt idx="613">
                  <c:v>43622</c:v>
                </c:pt>
                <c:pt idx="614">
                  <c:v>43623</c:v>
                </c:pt>
                <c:pt idx="615">
                  <c:v>43624</c:v>
                </c:pt>
                <c:pt idx="616">
                  <c:v>43625</c:v>
                </c:pt>
                <c:pt idx="617">
                  <c:v>43626</c:v>
                </c:pt>
                <c:pt idx="618">
                  <c:v>43627</c:v>
                </c:pt>
                <c:pt idx="619">
                  <c:v>43628</c:v>
                </c:pt>
                <c:pt idx="620">
                  <c:v>43629</c:v>
                </c:pt>
                <c:pt idx="621">
                  <c:v>43630</c:v>
                </c:pt>
                <c:pt idx="622">
                  <c:v>43631</c:v>
                </c:pt>
                <c:pt idx="623">
                  <c:v>43632</c:v>
                </c:pt>
                <c:pt idx="624">
                  <c:v>43633</c:v>
                </c:pt>
                <c:pt idx="625">
                  <c:v>43634</c:v>
                </c:pt>
                <c:pt idx="626">
                  <c:v>43635</c:v>
                </c:pt>
                <c:pt idx="627">
                  <c:v>43636</c:v>
                </c:pt>
                <c:pt idx="628">
                  <c:v>43637</c:v>
                </c:pt>
                <c:pt idx="629">
                  <c:v>43638</c:v>
                </c:pt>
                <c:pt idx="630">
                  <c:v>43639</c:v>
                </c:pt>
                <c:pt idx="631">
                  <c:v>43640</c:v>
                </c:pt>
                <c:pt idx="632">
                  <c:v>43641</c:v>
                </c:pt>
                <c:pt idx="633">
                  <c:v>43642</c:v>
                </c:pt>
                <c:pt idx="634">
                  <c:v>43643</c:v>
                </c:pt>
                <c:pt idx="635">
                  <c:v>43644</c:v>
                </c:pt>
                <c:pt idx="636">
                  <c:v>43645</c:v>
                </c:pt>
                <c:pt idx="637">
                  <c:v>43646</c:v>
                </c:pt>
                <c:pt idx="638">
                  <c:v>43647</c:v>
                </c:pt>
                <c:pt idx="639">
                  <c:v>43648</c:v>
                </c:pt>
                <c:pt idx="640">
                  <c:v>43649</c:v>
                </c:pt>
                <c:pt idx="641">
                  <c:v>43650</c:v>
                </c:pt>
                <c:pt idx="642">
                  <c:v>43651</c:v>
                </c:pt>
                <c:pt idx="643">
                  <c:v>43652</c:v>
                </c:pt>
                <c:pt idx="644">
                  <c:v>43653</c:v>
                </c:pt>
                <c:pt idx="645">
                  <c:v>43654</c:v>
                </c:pt>
                <c:pt idx="646">
                  <c:v>43655</c:v>
                </c:pt>
                <c:pt idx="647">
                  <c:v>43656</c:v>
                </c:pt>
                <c:pt idx="648">
                  <c:v>43657</c:v>
                </c:pt>
                <c:pt idx="649">
                  <c:v>43658</c:v>
                </c:pt>
                <c:pt idx="650">
                  <c:v>43659</c:v>
                </c:pt>
                <c:pt idx="651">
                  <c:v>43660</c:v>
                </c:pt>
                <c:pt idx="652">
                  <c:v>43661</c:v>
                </c:pt>
                <c:pt idx="653">
                  <c:v>43662</c:v>
                </c:pt>
                <c:pt idx="654">
                  <c:v>43663</c:v>
                </c:pt>
                <c:pt idx="655">
                  <c:v>43664</c:v>
                </c:pt>
                <c:pt idx="656">
                  <c:v>43665</c:v>
                </c:pt>
                <c:pt idx="657">
                  <c:v>43666</c:v>
                </c:pt>
                <c:pt idx="658">
                  <c:v>43667</c:v>
                </c:pt>
                <c:pt idx="659">
                  <c:v>43668</c:v>
                </c:pt>
                <c:pt idx="660">
                  <c:v>43669</c:v>
                </c:pt>
                <c:pt idx="661">
                  <c:v>43670</c:v>
                </c:pt>
                <c:pt idx="662">
                  <c:v>43671</c:v>
                </c:pt>
                <c:pt idx="663">
                  <c:v>43672</c:v>
                </c:pt>
                <c:pt idx="664">
                  <c:v>43673</c:v>
                </c:pt>
                <c:pt idx="665">
                  <c:v>43674</c:v>
                </c:pt>
                <c:pt idx="666">
                  <c:v>43675</c:v>
                </c:pt>
                <c:pt idx="667">
                  <c:v>43676</c:v>
                </c:pt>
                <c:pt idx="668">
                  <c:v>43677</c:v>
                </c:pt>
                <c:pt idx="669">
                  <c:v>43678</c:v>
                </c:pt>
                <c:pt idx="670">
                  <c:v>43679</c:v>
                </c:pt>
                <c:pt idx="671">
                  <c:v>43680</c:v>
                </c:pt>
                <c:pt idx="672">
                  <c:v>43681</c:v>
                </c:pt>
                <c:pt idx="673">
                  <c:v>43682</c:v>
                </c:pt>
                <c:pt idx="674">
                  <c:v>43683</c:v>
                </c:pt>
                <c:pt idx="675">
                  <c:v>43684</c:v>
                </c:pt>
                <c:pt idx="676">
                  <c:v>43685</c:v>
                </c:pt>
                <c:pt idx="677">
                  <c:v>43686</c:v>
                </c:pt>
                <c:pt idx="678">
                  <c:v>43687</c:v>
                </c:pt>
                <c:pt idx="679">
                  <c:v>43688</c:v>
                </c:pt>
                <c:pt idx="680">
                  <c:v>43689</c:v>
                </c:pt>
                <c:pt idx="681">
                  <c:v>43690</c:v>
                </c:pt>
                <c:pt idx="682">
                  <c:v>43691</c:v>
                </c:pt>
                <c:pt idx="683">
                  <c:v>43692</c:v>
                </c:pt>
                <c:pt idx="684">
                  <c:v>43693</c:v>
                </c:pt>
                <c:pt idx="685">
                  <c:v>43694</c:v>
                </c:pt>
                <c:pt idx="686">
                  <c:v>43695</c:v>
                </c:pt>
                <c:pt idx="687">
                  <c:v>43696</c:v>
                </c:pt>
                <c:pt idx="688">
                  <c:v>43697</c:v>
                </c:pt>
                <c:pt idx="689">
                  <c:v>43698</c:v>
                </c:pt>
                <c:pt idx="690">
                  <c:v>43699</c:v>
                </c:pt>
                <c:pt idx="691">
                  <c:v>43700</c:v>
                </c:pt>
                <c:pt idx="692">
                  <c:v>43701</c:v>
                </c:pt>
                <c:pt idx="693">
                  <c:v>43702</c:v>
                </c:pt>
                <c:pt idx="694">
                  <c:v>43703</c:v>
                </c:pt>
                <c:pt idx="695">
                  <c:v>43704</c:v>
                </c:pt>
                <c:pt idx="696">
                  <c:v>43705</c:v>
                </c:pt>
                <c:pt idx="697">
                  <c:v>43706</c:v>
                </c:pt>
                <c:pt idx="698">
                  <c:v>43707</c:v>
                </c:pt>
                <c:pt idx="699">
                  <c:v>43708</c:v>
                </c:pt>
                <c:pt idx="700">
                  <c:v>43709</c:v>
                </c:pt>
                <c:pt idx="701">
                  <c:v>43710</c:v>
                </c:pt>
                <c:pt idx="702">
                  <c:v>43711</c:v>
                </c:pt>
                <c:pt idx="703">
                  <c:v>43712</c:v>
                </c:pt>
                <c:pt idx="704">
                  <c:v>43713</c:v>
                </c:pt>
                <c:pt idx="705">
                  <c:v>43714</c:v>
                </c:pt>
                <c:pt idx="706">
                  <c:v>43715</c:v>
                </c:pt>
                <c:pt idx="707">
                  <c:v>43716</c:v>
                </c:pt>
                <c:pt idx="708">
                  <c:v>43717</c:v>
                </c:pt>
                <c:pt idx="709">
                  <c:v>43718</c:v>
                </c:pt>
                <c:pt idx="710">
                  <c:v>43719</c:v>
                </c:pt>
                <c:pt idx="711">
                  <c:v>43720</c:v>
                </c:pt>
                <c:pt idx="712">
                  <c:v>43721</c:v>
                </c:pt>
                <c:pt idx="713">
                  <c:v>43722</c:v>
                </c:pt>
                <c:pt idx="714">
                  <c:v>43723</c:v>
                </c:pt>
                <c:pt idx="715">
                  <c:v>43724</c:v>
                </c:pt>
                <c:pt idx="716">
                  <c:v>43725</c:v>
                </c:pt>
                <c:pt idx="717">
                  <c:v>43726</c:v>
                </c:pt>
                <c:pt idx="718">
                  <c:v>43727</c:v>
                </c:pt>
                <c:pt idx="719">
                  <c:v>43728</c:v>
                </c:pt>
                <c:pt idx="720">
                  <c:v>43729</c:v>
                </c:pt>
                <c:pt idx="721">
                  <c:v>43730</c:v>
                </c:pt>
                <c:pt idx="722">
                  <c:v>43731</c:v>
                </c:pt>
                <c:pt idx="723">
                  <c:v>43732</c:v>
                </c:pt>
                <c:pt idx="724">
                  <c:v>43733</c:v>
                </c:pt>
                <c:pt idx="725">
                  <c:v>43734</c:v>
                </c:pt>
                <c:pt idx="726">
                  <c:v>43735</c:v>
                </c:pt>
                <c:pt idx="727">
                  <c:v>43736</c:v>
                </c:pt>
                <c:pt idx="728">
                  <c:v>43737</c:v>
                </c:pt>
                <c:pt idx="729">
                  <c:v>43738</c:v>
                </c:pt>
              </c:numCache>
            </c:numRef>
          </c:cat>
          <c:val>
            <c:numRef>
              <c:f>'[1]ES-&gt;PT'!$V$3:$V$732</c:f>
              <c:numCache>
                <c:formatCode>General</c:formatCode>
                <c:ptCount val="730"/>
                <c:pt idx="0">
                  <c:v>144</c:v>
                </c:pt>
                <c:pt idx="1">
                  <c:v>144</c:v>
                </c:pt>
                <c:pt idx="2">
                  <c:v>144</c:v>
                </c:pt>
                <c:pt idx="3">
                  <c:v>144</c:v>
                </c:pt>
                <c:pt idx="4">
                  <c:v>144</c:v>
                </c:pt>
                <c:pt idx="5">
                  <c:v>144</c:v>
                </c:pt>
                <c:pt idx="6">
                  <c:v>144</c:v>
                </c:pt>
                <c:pt idx="7">
                  <c:v>144</c:v>
                </c:pt>
                <c:pt idx="8">
                  <c:v>144</c:v>
                </c:pt>
                <c:pt idx="9">
                  <c:v>144</c:v>
                </c:pt>
                <c:pt idx="10">
                  <c:v>144</c:v>
                </c:pt>
                <c:pt idx="11">
                  <c:v>144</c:v>
                </c:pt>
                <c:pt idx="12">
                  <c:v>144</c:v>
                </c:pt>
                <c:pt idx="13">
                  <c:v>144</c:v>
                </c:pt>
                <c:pt idx="14">
                  <c:v>144</c:v>
                </c:pt>
                <c:pt idx="15">
                  <c:v>144</c:v>
                </c:pt>
                <c:pt idx="16">
                  <c:v>144</c:v>
                </c:pt>
                <c:pt idx="17">
                  <c:v>144</c:v>
                </c:pt>
                <c:pt idx="18">
                  <c:v>144</c:v>
                </c:pt>
                <c:pt idx="19">
                  <c:v>144</c:v>
                </c:pt>
                <c:pt idx="20">
                  <c:v>144</c:v>
                </c:pt>
                <c:pt idx="21">
                  <c:v>144</c:v>
                </c:pt>
                <c:pt idx="22">
                  <c:v>144</c:v>
                </c:pt>
                <c:pt idx="23">
                  <c:v>144</c:v>
                </c:pt>
                <c:pt idx="24">
                  <c:v>144</c:v>
                </c:pt>
                <c:pt idx="25">
                  <c:v>144</c:v>
                </c:pt>
                <c:pt idx="26">
                  <c:v>144</c:v>
                </c:pt>
                <c:pt idx="27">
                  <c:v>144</c:v>
                </c:pt>
                <c:pt idx="28">
                  <c:v>144</c:v>
                </c:pt>
                <c:pt idx="29">
                  <c:v>144</c:v>
                </c:pt>
                <c:pt idx="30">
                  <c:v>144</c:v>
                </c:pt>
                <c:pt idx="31">
                  <c:v>144</c:v>
                </c:pt>
                <c:pt idx="32">
                  <c:v>144</c:v>
                </c:pt>
                <c:pt idx="33">
                  <c:v>144</c:v>
                </c:pt>
                <c:pt idx="34">
                  <c:v>144</c:v>
                </c:pt>
                <c:pt idx="35">
                  <c:v>144</c:v>
                </c:pt>
                <c:pt idx="36">
                  <c:v>144</c:v>
                </c:pt>
                <c:pt idx="37">
                  <c:v>144</c:v>
                </c:pt>
                <c:pt idx="38">
                  <c:v>144</c:v>
                </c:pt>
                <c:pt idx="39">
                  <c:v>144</c:v>
                </c:pt>
                <c:pt idx="40">
                  <c:v>144</c:v>
                </c:pt>
                <c:pt idx="41">
                  <c:v>144</c:v>
                </c:pt>
                <c:pt idx="42">
                  <c:v>144</c:v>
                </c:pt>
                <c:pt idx="43">
                  <c:v>144</c:v>
                </c:pt>
                <c:pt idx="44">
                  <c:v>144</c:v>
                </c:pt>
                <c:pt idx="45">
                  <c:v>144</c:v>
                </c:pt>
                <c:pt idx="46">
                  <c:v>144</c:v>
                </c:pt>
                <c:pt idx="47">
                  <c:v>144</c:v>
                </c:pt>
                <c:pt idx="48">
                  <c:v>144</c:v>
                </c:pt>
                <c:pt idx="49">
                  <c:v>144</c:v>
                </c:pt>
                <c:pt idx="50">
                  <c:v>144</c:v>
                </c:pt>
                <c:pt idx="51">
                  <c:v>144</c:v>
                </c:pt>
                <c:pt idx="52">
                  <c:v>144</c:v>
                </c:pt>
                <c:pt idx="53">
                  <c:v>144</c:v>
                </c:pt>
                <c:pt idx="54">
                  <c:v>144</c:v>
                </c:pt>
                <c:pt idx="55">
                  <c:v>144</c:v>
                </c:pt>
                <c:pt idx="56">
                  <c:v>144</c:v>
                </c:pt>
                <c:pt idx="57">
                  <c:v>144</c:v>
                </c:pt>
                <c:pt idx="58">
                  <c:v>144</c:v>
                </c:pt>
                <c:pt idx="59">
                  <c:v>144</c:v>
                </c:pt>
                <c:pt idx="60">
                  <c:v>144</c:v>
                </c:pt>
                <c:pt idx="61">
                  <c:v>144</c:v>
                </c:pt>
                <c:pt idx="62">
                  <c:v>144</c:v>
                </c:pt>
                <c:pt idx="63">
                  <c:v>144</c:v>
                </c:pt>
                <c:pt idx="64">
                  <c:v>144</c:v>
                </c:pt>
                <c:pt idx="65">
                  <c:v>144</c:v>
                </c:pt>
                <c:pt idx="66">
                  <c:v>144</c:v>
                </c:pt>
                <c:pt idx="67">
                  <c:v>144</c:v>
                </c:pt>
                <c:pt idx="68">
                  <c:v>144</c:v>
                </c:pt>
                <c:pt idx="69">
                  <c:v>144</c:v>
                </c:pt>
                <c:pt idx="70">
                  <c:v>144</c:v>
                </c:pt>
                <c:pt idx="71">
                  <c:v>144</c:v>
                </c:pt>
                <c:pt idx="72">
                  <c:v>144</c:v>
                </c:pt>
                <c:pt idx="73">
                  <c:v>144</c:v>
                </c:pt>
                <c:pt idx="74">
                  <c:v>144</c:v>
                </c:pt>
                <c:pt idx="75">
                  <c:v>144</c:v>
                </c:pt>
                <c:pt idx="76">
                  <c:v>144</c:v>
                </c:pt>
                <c:pt idx="77">
                  <c:v>144</c:v>
                </c:pt>
                <c:pt idx="78">
                  <c:v>144</c:v>
                </c:pt>
                <c:pt idx="79">
                  <c:v>144</c:v>
                </c:pt>
                <c:pt idx="80">
                  <c:v>144</c:v>
                </c:pt>
                <c:pt idx="81">
                  <c:v>144</c:v>
                </c:pt>
                <c:pt idx="82">
                  <c:v>144</c:v>
                </c:pt>
                <c:pt idx="83">
                  <c:v>144</c:v>
                </c:pt>
                <c:pt idx="84">
                  <c:v>144</c:v>
                </c:pt>
                <c:pt idx="85">
                  <c:v>144</c:v>
                </c:pt>
                <c:pt idx="86">
                  <c:v>144</c:v>
                </c:pt>
                <c:pt idx="87">
                  <c:v>144</c:v>
                </c:pt>
                <c:pt idx="88">
                  <c:v>144</c:v>
                </c:pt>
                <c:pt idx="89">
                  <c:v>144</c:v>
                </c:pt>
                <c:pt idx="90">
                  <c:v>144</c:v>
                </c:pt>
                <c:pt idx="91">
                  <c:v>144</c:v>
                </c:pt>
                <c:pt idx="92">
                  <c:v>144</c:v>
                </c:pt>
                <c:pt idx="93">
                  <c:v>144</c:v>
                </c:pt>
                <c:pt idx="94">
                  <c:v>144</c:v>
                </c:pt>
                <c:pt idx="95">
                  <c:v>144</c:v>
                </c:pt>
                <c:pt idx="96">
                  <c:v>144</c:v>
                </c:pt>
                <c:pt idx="97">
                  <c:v>144</c:v>
                </c:pt>
                <c:pt idx="98">
                  <c:v>144</c:v>
                </c:pt>
                <c:pt idx="99">
                  <c:v>144</c:v>
                </c:pt>
                <c:pt idx="100">
                  <c:v>144</c:v>
                </c:pt>
                <c:pt idx="101">
                  <c:v>144</c:v>
                </c:pt>
                <c:pt idx="102">
                  <c:v>144</c:v>
                </c:pt>
                <c:pt idx="103">
                  <c:v>144</c:v>
                </c:pt>
                <c:pt idx="104">
                  <c:v>144</c:v>
                </c:pt>
                <c:pt idx="105">
                  <c:v>144</c:v>
                </c:pt>
                <c:pt idx="106">
                  <c:v>144</c:v>
                </c:pt>
                <c:pt idx="107">
                  <c:v>144</c:v>
                </c:pt>
                <c:pt idx="108">
                  <c:v>144</c:v>
                </c:pt>
                <c:pt idx="109">
                  <c:v>144</c:v>
                </c:pt>
                <c:pt idx="110">
                  <c:v>144</c:v>
                </c:pt>
                <c:pt idx="111">
                  <c:v>144</c:v>
                </c:pt>
                <c:pt idx="112">
                  <c:v>144</c:v>
                </c:pt>
                <c:pt idx="113">
                  <c:v>144</c:v>
                </c:pt>
                <c:pt idx="114">
                  <c:v>144</c:v>
                </c:pt>
                <c:pt idx="115">
                  <c:v>144</c:v>
                </c:pt>
                <c:pt idx="116">
                  <c:v>144</c:v>
                </c:pt>
                <c:pt idx="117">
                  <c:v>144</c:v>
                </c:pt>
                <c:pt idx="118">
                  <c:v>144</c:v>
                </c:pt>
                <c:pt idx="119">
                  <c:v>144</c:v>
                </c:pt>
                <c:pt idx="120">
                  <c:v>144</c:v>
                </c:pt>
                <c:pt idx="121">
                  <c:v>144</c:v>
                </c:pt>
                <c:pt idx="122">
                  <c:v>144</c:v>
                </c:pt>
                <c:pt idx="123">
                  <c:v>144</c:v>
                </c:pt>
                <c:pt idx="124">
                  <c:v>144</c:v>
                </c:pt>
                <c:pt idx="125">
                  <c:v>144</c:v>
                </c:pt>
                <c:pt idx="126">
                  <c:v>144</c:v>
                </c:pt>
                <c:pt idx="127">
                  <c:v>144</c:v>
                </c:pt>
                <c:pt idx="128">
                  <c:v>144</c:v>
                </c:pt>
                <c:pt idx="129">
                  <c:v>144</c:v>
                </c:pt>
                <c:pt idx="130">
                  <c:v>144</c:v>
                </c:pt>
                <c:pt idx="131">
                  <c:v>144</c:v>
                </c:pt>
                <c:pt idx="132">
                  <c:v>144</c:v>
                </c:pt>
                <c:pt idx="133">
                  <c:v>144</c:v>
                </c:pt>
                <c:pt idx="134">
                  <c:v>144</c:v>
                </c:pt>
                <c:pt idx="135">
                  <c:v>144</c:v>
                </c:pt>
                <c:pt idx="136">
                  <c:v>144</c:v>
                </c:pt>
                <c:pt idx="137">
                  <c:v>144</c:v>
                </c:pt>
                <c:pt idx="138">
                  <c:v>144</c:v>
                </c:pt>
                <c:pt idx="139">
                  <c:v>144</c:v>
                </c:pt>
                <c:pt idx="140">
                  <c:v>144</c:v>
                </c:pt>
                <c:pt idx="141">
                  <c:v>144</c:v>
                </c:pt>
                <c:pt idx="142">
                  <c:v>144</c:v>
                </c:pt>
                <c:pt idx="143">
                  <c:v>144</c:v>
                </c:pt>
                <c:pt idx="144">
                  <c:v>144</c:v>
                </c:pt>
                <c:pt idx="145">
                  <c:v>144</c:v>
                </c:pt>
                <c:pt idx="146">
                  <c:v>144</c:v>
                </c:pt>
                <c:pt idx="147">
                  <c:v>144</c:v>
                </c:pt>
                <c:pt idx="148">
                  <c:v>144</c:v>
                </c:pt>
                <c:pt idx="149">
                  <c:v>144</c:v>
                </c:pt>
                <c:pt idx="150">
                  <c:v>144</c:v>
                </c:pt>
                <c:pt idx="151">
                  <c:v>144</c:v>
                </c:pt>
                <c:pt idx="152">
                  <c:v>144</c:v>
                </c:pt>
                <c:pt idx="153">
                  <c:v>144</c:v>
                </c:pt>
                <c:pt idx="154">
                  <c:v>144</c:v>
                </c:pt>
                <c:pt idx="155">
                  <c:v>144</c:v>
                </c:pt>
                <c:pt idx="156">
                  <c:v>144</c:v>
                </c:pt>
                <c:pt idx="157">
                  <c:v>144</c:v>
                </c:pt>
                <c:pt idx="158">
                  <c:v>144</c:v>
                </c:pt>
                <c:pt idx="159">
                  <c:v>144</c:v>
                </c:pt>
                <c:pt idx="160">
                  <c:v>144</c:v>
                </c:pt>
                <c:pt idx="161">
                  <c:v>144</c:v>
                </c:pt>
                <c:pt idx="162">
                  <c:v>144</c:v>
                </c:pt>
                <c:pt idx="163">
                  <c:v>144</c:v>
                </c:pt>
                <c:pt idx="164">
                  <c:v>144</c:v>
                </c:pt>
                <c:pt idx="165">
                  <c:v>144</c:v>
                </c:pt>
                <c:pt idx="166">
                  <c:v>144</c:v>
                </c:pt>
                <c:pt idx="167">
                  <c:v>144</c:v>
                </c:pt>
                <c:pt idx="168">
                  <c:v>144</c:v>
                </c:pt>
                <c:pt idx="169">
                  <c:v>144</c:v>
                </c:pt>
                <c:pt idx="170">
                  <c:v>144</c:v>
                </c:pt>
                <c:pt idx="171">
                  <c:v>144</c:v>
                </c:pt>
                <c:pt idx="172">
                  <c:v>144</c:v>
                </c:pt>
                <c:pt idx="173">
                  <c:v>144</c:v>
                </c:pt>
                <c:pt idx="174">
                  <c:v>144</c:v>
                </c:pt>
                <c:pt idx="175">
                  <c:v>144</c:v>
                </c:pt>
                <c:pt idx="176">
                  <c:v>144</c:v>
                </c:pt>
                <c:pt idx="177">
                  <c:v>144</c:v>
                </c:pt>
                <c:pt idx="178">
                  <c:v>144</c:v>
                </c:pt>
                <c:pt idx="179">
                  <c:v>144</c:v>
                </c:pt>
                <c:pt idx="180">
                  <c:v>144</c:v>
                </c:pt>
                <c:pt idx="181">
                  <c:v>144</c:v>
                </c:pt>
                <c:pt idx="182">
                  <c:v>144</c:v>
                </c:pt>
                <c:pt idx="183">
                  <c:v>144</c:v>
                </c:pt>
                <c:pt idx="184">
                  <c:v>144</c:v>
                </c:pt>
                <c:pt idx="185">
                  <c:v>144</c:v>
                </c:pt>
                <c:pt idx="186">
                  <c:v>144</c:v>
                </c:pt>
                <c:pt idx="187">
                  <c:v>144</c:v>
                </c:pt>
                <c:pt idx="188">
                  <c:v>144</c:v>
                </c:pt>
                <c:pt idx="189">
                  <c:v>144</c:v>
                </c:pt>
                <c:pt idx="190">
                  <c:v>144</c:v>
                </c:pt>
                <c:pt idx="191">
                  <c:v>144</c:v>
                </c:pt>
                <c:pt idx="192">
                  <c:v>144</c:v>
                </c:pt>
                <c:pt idx="193">
                  <c:v>144</c:v>
                </c:pt>
                <c:pt idx="194">
                  <c:v>144</c:v>
                </c:pt>
                <c:pt idx="195">
                  <c:v>144</c:v>
                </c:pt>
                <c:pt idx="196">
                  <c:v>144</c:v>
                </c:pt>
                <c:pt idx="197">
                  <c:v>144</c:v>
                </c:pt>
                <c:pt idx="198">
                  <c:v>144</c:v>
                </c:pt>
                <c:pt idx="199">
                  <c:v>144</c:v>
                </c:pt>
                <c:pt idx="200">
                  <c:v>144</c:v>
                </c:pt>
                <c:pt idx="201">
                  <c:v>144</c:v>
                </c:pt>
                <c:pt idx="202">
                  <c:v>144</c:v>
                </c:pt>
                <c:pt idx="203">
                  <c:v>144</c:v>
                </c:pt>
                <c:pt idx="204">
                  <c:v>144</c:v>
                </c:pt>
                <c:pt idx="205">
                  <c:v>144</c:v>
                </c:pt>
                <c:pt idx="206">
                  <c:v>144</c:v>
                </c:pt>
                <c:pt idx="207">
                  <c:v>144</c:v>
                </c:pt>
                <c:pt idx="208">
                  <c:v>144</c:v>
                </c:pt>
                <c:pt idx="209">
                  <c:v>144</c:v>
                </c:pt>
                <c:pt idx="210">
                  <c:v>144</c:v>
                </c:pt>
                <c:pt idx="211">
                  <c:v>144</c:v>
                </c:pt>
                <c:pt idx="212">
                  <c:v>144</c:v>
                </c:pt>
                <c:pt idx="213">
                  <c:v>144</c:v>
                </c:pt>
                <c:pt idx="214">
                  <c:v>144</c:v>
                </c:pt>
                <c:pt idx="215">
                  <c:v>144</c:v>
                </c:pt>
                <c:pt idx="216">
                  <c:v>144</c:v>
                </c:pt>
                <c:pt idx="217">
                  <c:v>144</c:v>
                </c:pt>
                <c:pt idx="218">
                  <c:v>144</c:v>
                </c:pt>
                <c:pt idx="219">
                  <c:v>144</c:v>
                </c:pt>
                <c:pt idx="220">
                  <c:v>144</c:v>
                </c:pt>
                <c:pt idx="221">
                  <c:v>144</c:v>
                </c:pt>
                <c:pt idx="222">
                  <c:v>144</c:v>
                </c:pt>
                <c:pt idx="223">
                  <c:v>144</c:v>
                </c:pt>
                <c:pt idx="224">
                  <c:v>144</c:v>
                </c:pt>
                <c:pt idx="225">
                  <c:v>144</c:v>
                </c:pt>
                <c:pt idx="226">
                  <c:v>144</c:v>
                </c:pt>
                <c:pt idx="227">
                  <c:v>144</c:v>
                </c:pt>
                <c:pt idx="228">
                  <c:v>144</c:v>
                </c:pt>
                <c:pt idx="229">
                  <c:v>144</c:v>
                </c:pt>
                <c:pt idx="230">
                  <c:v>144</c:v>
                </c:pt>
                <c:pt idx="231">
                  <c:v>144</c:v>
                </c:pt>
                <c:pt idx="232">
                  <c:v>144</c:v>
                </c:pt>
                <c:pt idx="233">
                  <c:v>144</c:v>
                </c:pt>
                <c:pt idx="234">
                  <c:v>144</c:v>
                </c:pt>
                <c:pt idx="235">
                  <c:v>144</c:v>
                </c:pt>
                <c:pt idx="236">
                  <c:v>144</c:v>
                </c:pt>
                <c:pt idx="237">
                  <c:v>144</c:v>
                </c:pt>
                <c:pt idx="238">
                  <c:v>144</c:v>
                </c:pt>
                <c:pt idx="239">
                  <c:v>144</c:v>
                </c:pt>
                <c:pt idx="240">
                  <c:v>144</c:v>
                </c:pt>
                <c:pt idx="241">
                  <c:v>144</c:v>
                </c:pt>
                <c:pt idx="242">
                  <c:v>144</c:v>
                </c:pt>
                <c:pt idx="243">
                  <c:v>144</c:v>
                </c:pt>
                <c:pt idx="244">
                  <c:v>144</c:v>
                </c:pt>
                <c:pt idx="245">
                  <c:v>144</c:v>
                </c:pt>
                <c:pt idx="246">
                  <c:v>144</c:v>
                </c:pt>
                <c:pt idx="247">
                  <c:v>144</c:v>
                </c:pt>
                <c:pt idx="248">
                  <c:v>144</c:v>
                </c:pt>
                <c:pt idx="249">
                  <c:v>144</c:v>
                </c:pt>
                <c:pt idx="250">
                  <c:v>144</c:v>
                </c:pt>
                <c:pt idx="251">
                  <c:v>144</c:v>
                </c:pt>
                <c:pt idx="252">
                  <c:v>144</c:v>
                </c:pt>
                <c:pt idx="253">
                  <c:v>144</c:v>
                </c:pt>
                <c:pt idx="254">
                  <c:v>144</c:v>
                </c:pt>
                <c:pt idx="255">
                  <c:v>144</c:v>
                </c:pt>
                <c:pt idx="256">
                  <c:v>144</c:v>
                </c:pt>
                <c:pt idx="257">
                  <c:v>144</c:v>
                </c:pt>
                <c:pt idx="258">
                  <c:v>144</c:v>
                </c:pt>
                <c:pt idx="259">
                  <c:v>144</c:v>
                </c:pt>
                <c:pt idx="260">
                  <c:v>144</c:v>
                </c:pt>
                <c:pt idx="261">
                  <c:v>144</c:v>
                </c:pt>
                <c:pt idx="262">
                  <c:v>144</c:v>
                </c:pt>
                <c:pt idx="263">
                  <c:v>144</c:v>
                </c:pt>
                <c:pt idx="264">
                  <c:v>144</c:v>
                </c:pt>
                <c:pt idx="265">
                  <c:v>144</c:v>
                </c:pt>
                <c:pt idx="266">
                  <c:v>144</c:v>
                </c:pt>
                <c:pt idx="267">
                  <c:v>144</c:v>
                </c:pt>
                <c:pt idx="268">
                  <c:v>144</c:v>
                </c:pt>
                <c:pt idx="269">
                  <c:v>144</c:v>
                </c:pt>
                <c:pt idx="270">
                  <c:v>144</c:v>
                </c:pt>
                <c:pt idx="271">
                  <c:v>144</c:v>
                </c:pt>
                <c:pt idx="272">
                  <c:v>144</c:v>
                </c:pt>
                <c:pt idx="273">
                  <c:v>144</c:v>
                </c:pt>
                <c:pt idx="274">
                  <c:v>144</c:v>
                </c:pt>
                <c:pt idx="275">
                  <c:v>144</c:v>
                </c:pt>
                <c:pt idx="276">
                  <c:v>144</c:v>
                </c:pt>
                <c:pt idx="277">
                  <c:v>144</c:v>
                </c:pt>
                <c:pt idx="278">
                  <c:v>144</c:v>
                </c:pt>
                <c:pt idx="279">
                  <c:v>144</c:v>
                </c:pt>
                <c:pt idx="280">
                  <c:v>144</c:v>
                </c:pt>
                <c:pt idx="281">
                  <c:v>144</c:v>
                </c:pt>
                <c:pt idx="282">
                  <c:v>144</c:v>
                </c:pt>
                <c:pt idx="283">
                  <c:v>144</c:v>
                </c:pt>
                <c:pt idx="284">
                  <c:v>144</c:v>
                </c:pt>
                <c:pt idx="285">
                  <c:v>144</c:v>
                </c:pt>
                <c:pt idx="286">
                  <c:v>144</c:v>
                </c:pt>
                <c:pt idx="287">
                  <c:v>144</c:v>
                </c:pt>
                <c:pt idx="288">
                  <c:v>144</c:v>
                </c:pt>
                <c:pt idx="289">
                  <c:v>144</c:v>
                </c:pt>
                <c:pt idx="290">
                  <c:v>144</c:v>
                </c:pt>
                <c:pt idx="291">
                  <c:v>144</c:v>
                </c:pt>
                <c:pt idx="292">
                  <c:v>144</c:v>
                </c:pt>
                <c:pt idx="293">
                  <c:v>144</c:v>
                </c:pt>
                <c:pt idx="294">
                  <c:v>144</c:v>
                </c:pt>
                <c:pt idx="295">
                  <c:v>144</c:v>
                </c:pt>
                <c:pt idx="296">
                  <c:v>144</c:v>
                </c:pt>
                <c:pt idx="297">
                  <c:v>144</c:v>
                </c:pt>
                <c:pt idx="298">
                  <c:v>144</c:v>
                </c:pt>
                <c:pt idx="299">
                  <c:v>144</c:v>
                </c:pt>
                <c:pt idx="300">
                  <c:v>144</c:v>
                </c:pt>
                <c:pt idx="301">
                  <c:v>144</c:v>
                </c:pt>
                <c:pt idx="302">
                  <c:v>144</c:v>
                </c:pt>
                <c:pt idx="303">
                  <c:v>144</c:v>
                </c:pt>
                <c:pt idx="304">
                  <c:v>144</c:v>
                </c:pt>
                <c:pt idx="305">
                  <c:v>144</c:v>
                </c:pt>
                <c:pt idx="306">
                  <c:v>144</c:v>
                </c:pt>
                <c:pt idx="307">
                  <c:v>144</c:v>
                </c:pt>
                <c:pt idx="308">
                  <c:v>144</c:v>
                </c:pt>
                <c:pt idx="309">
                  <c:v>144</c:v>
                </c:pt>
                <c:pt idx="310">
                  <c:v>144</c:v>
                </c:pt>
                <c:pt idx="311">
                  <c:v>144</c:v>
                </c:pt>
                <c:pt idx="312">
                  <c:v>144</c:v>
                </c:pt>
                <c:pt idx="313">
                  <c:v>144</c:v>
                </c:pt>
                <c:pt idx="314">
                  <c:v>144</c:v>
                </c:pt>
                <c:pt idx="315">
                  <c:v>144</c:v>
                </c:pt>
                <c:pt idx="316">
                  <c:v>144</c:v>
                </c:pt>
                <c:pt idx="317">
                  <c:v>144</c:v>
                </c:pt>
                <c:pt idx="318">
                  <c:v>144</c:v>
                </c:pt>
                <c:pt idx="319">
                  <c:v>144</c:v>
                </c:pt>
                <c:pt idx="320">
                  <c:v>144</c:v>
                </c:pt>
                <c:pt idx="321">
                  <c:v>144</c:v>
                </c:pt>
                <c:pt idx="322">
                  <c:v>144</c:v>
                </c:pt>
                <c:pt idx="323">
                  <c:v>144</c:v>
                </c:pt>
                <c:pt idx="324">
                  <c:v>144</c:v>
                </c:pt>
                <c:pt idx="325">
                  <c:v>144</c:v>
                </c:pt>
                <c:pt idx="326">
                  <c:v>144</c:v>
                </c:pt>
                <c:pt idx="327">
                  <c:v>144</c:v>
                </c:pt>
                <c:pt idx="328">
                  <c:v>144</c:v>
                </c:pt>
                <c:pt idx="329">
                  <c:v>144</c:v>
                </c:pt>
                <c:pt idx="330">
                  <c:v>144</c:v>
                </c:pt>
                <c:pt idx="331">
                  <c:v>144</c:v>
                </c:pt>
                <c:pt idx="332">
                  <c:v>144</c:v>
                </c:pt>
                <c:pt idx="333">
                  <c:v>144</c:v>
                </c:pt>
                <c:pt idx="334">
                  <c:v>144</c:v>
                </c:pt>
                <c:pt idx="335">
                  <c:v>144</c:v>
                </c:pt>
                <c:pt idx="336">
                  <c:v>144</c:v>
                </c:pt>
                <c:pt idx="337">
                  <c:v>144</c:v>
                </c:pt>
                <c:pt idx="338">
                  <c:v>144</c:v>
                </c:pt>
                <c:pt idx="339">
                  <c:v>144</c:v>
                </c:pt>
                <c:pt idx="340">
                  <c:v>144</c:v>
                </c:pt>
                <c:pt idx="341">
                  <c:v>144</c:v>
                </c:pt>
                <c:pt idx="342">
                  <c:v>144</c:v>
                </c:pt>
                <c:pt idx="343">
                  <c:v>144</c:v>
                </c:pt>
                <c:pt idx="344">
                  <c:v>144</c:v>
                </c:pt>
                <c:pt idx="345">
                  <c:v>144</c:v>
                </c:pt>
                <c:pt idx="346">
                  <c:v>144</c:v>
                </c:pt>
                <c:pt idx="347">
                  <c:v>144</c:v>
                </c:pt>
                <c:pt idx="348">
                  <c:v>144</c:v>
                </c:pt>
                <c:pt idx="349">
                  <c:v>144</c:v>
                </c:pt>
                <c:pt idx="350">
                  <c:v>144</c:v>
                </c:pt>
                <c:pt idx="351">
                  <c:v>144</c:v>
                </c:pt>
                <c:pt idx="352">
                  <c:v>144</c:v>
                </c:pt>
                <c:pt idx="353">
                  <c:v>144</c:v>
                </c:pt>
                <c:pt idx="354">
                  <c:v>144</c:v>
                </c:pt>
                <c:pt idx="355">
                  <c:v>144</c:v>
                </c:pt>
                <c:pt idx="356">
                  <c:v>144</c:v>
                </c:pt>
                <c:pt idx="357">
                  <c:v>144</c:v>
                </c:pt>
                <c:pt idx="358">
                  <c:v>144</c:v>
                </c:pt>
                <c:pt idx="359">
                  <c:v>144</c:v>
                </c:pt>
                <c:pt idx="360">
                  <c:v>144</c:v>
                </c:pt>
                <c:pt idx="361">
                  <c:v>144</c:v>
                </c:pt>
                <c:pt idx="362">
                  <c:v>144</c:v>
                </c:pt>
                <c:pt idx="363">
                  <c:v>144</c:v>
                </c:pt>
                <c:pt idx="364">
                  <c:v>144</c:v>
                </c:pt>
                <c:pt idx="365">
                  <c:v>144</c:v>
                </c:pt>
                <c:pt idx="366">
                  <c:v>144</c:v>
                </c:pt>
                <c:pt idx="367">
                  <c:v>144</c:v>
                </c:pt>
                <c:pt idx="368">
                  <c:v>144</c:v>
                </c:pt>
                <c:pt idx="369">
                  <c:v>144</c:v>
                </c:pt>
                <c:pt idx="370">
                  <c:v>144</c:v>
                </c:pt>
                <c:pt idx="371">
                  <c:v>144</c:v>
                </c:pt>
                <c:pt idx="372">
                  <c:v>144</c:v>
                </c:pt>
                <c:pt idx="373">
                  <c:v>144</c:v>
                </c:pt>
                <c:pt idx="374">
                  <c:v>144</c:v>
                </c:pt>
                <c:pt idx="375">
                  <c:v>144</c:v>
                </c:pt>
                <c:pt idx="376">
                  <c:v>144</c:v>
                </c:pt>
                <c:pt idx="377">
                  <c:v>144</c:v>
                </c:pt>
                <c:pt idx="378">
                  <c:v>144</c:v>
                </c:pt>
                <c:pt idx="379">
                  <c:v>144</c:v>
                </c:pt>
                <c:pt idx="380">
                  <c:v>144</c:v>
                </c:pt>
                <c:pt idx="381">
                  <c:v>144</c:v>
                </c:pt>
                <c:pt idx="382">
                  <c:v>144</c:v>
                </c:pt>
                <c:pt idx="383">
                  <c:v>144</c:v>
                </c:pt>
                <c:pt idx="384">
                  <c:v>144</c:v>
                </c:pt>
                <c:pt idx="385">
                  <c:v>144</c:v>
                </c:pt>
                <c:pt idx="386">
                  <c:v>144</c:v>
                </c:pt>
                <c:pt idx="387">
                  <c:v>144</c:v>
                </c:pt>
                <c:pt idx="388">
                  <c:v>144</c:v>
                </c:pt>
                <c:pt idx="389">
                  <c:v>144</c:v>
                </c:pt>
                <c:pt idx="390">
                  <c:v>144</c:v>
                </c:pt>
                <c:pt idx="391">
                  <c:v>144</c:v>
                </c:pt>
                <c:pt idx="392">
                  <c:v>144</c:v>
                </c:pt>
                <c:pt idx="393">
                  <c:v>144</c:v>
                </c:pt>
                <c:pt idx="394">
                  <c:v>144</c:v>
                </c:pt>
                <c:pt idx="395">
                  <c:v>144</c:v>
                </c:pt>
                <c:pt idx="396">
                  <c:v>144</c:v>
                </c:pt>
                <c:pt idx="397">
                  <c:v>144</c:v>
                </c:pt>
                <c:pt idx="398">
                  <c:v>144</c:v>
                </c:pt>
                <c:pt idx="399">
                  <c:v>144</c:v>
                </c:pt>
                <c:pt idx="400">
                  <c:v>144</c:v>
                </c:pt>
                <c:pt idx="401">
                  <c:v>144</c:v>
                </c:pt>
                <c:pt idx="402">
                  <c:v>144</c:v>
                </c:pt>
                <c:pt idx="403">
                  <c:v>144</c:v>
                </c:pt>
                <c:pt idx="404">
                  <c:v>144</c:v>
                </c:pt>
                <c:pt idx="405">
                  <c:v>144</c:v>
                </c:pt>
                <c:pt idx="406">
                  <c:v>144</c:v>
                </c:pt>
                <c:pt idx="407">
                  <c:v>144</c:v>
                </c:pt>
                <c:pt idx="408">
                  <c:v>144</c:v>
                </c:pt>
                <c:pt idx="409">
                  <c:v>144</c:v>
                </c:pt>
                <c:pt idx="410">
                  <c:v>144</c:v>
                </c:pt>
                <c:pt idx="411">
                  <c:v>144</c:v>
                </c:pt>
                <c:pt idx="412">
                  <c:v>144</c:v>
                </c:pt>
                <c:pt idx="413">
                  <c:v>144</c:v>
                </c:pt>
                <c:pt idx="414">
                  <c:v>144</c:v>
                </c:pt>
                <c:pt idx="415">
                  <c:v>144</c:v>
                </c:pt>
                <c:pt idx="416">
                  <c:v>144</c:v>
                </c:pt>
                <c:pt idx="417">
                  <c:v>144</c:v>
                </c:pt>
                <c:pt idx="418">
                  <c:v>144</c:v>
                </c:pt>
                <c:pt idx="419">
                  <c:v>144</c:v>
                </c:pt>
                <c:pt idx="420">
                  <c:v>144</c:v>
                </c:pt>
                <c:pt idx="421">
                  <c:v>144</c:v>
                </c:pt>
                <c:pt idx="422">
                  <c:v>144</c:v>
                </c:pt>
                <c:pt idx="423">
                  <c:v>144</c:v>
                </c:pt>
                <c:pt idx="424">
                  <c:v>144</c:v>
                </c:pt>
                <c:pt idx="425">
                  <c:v>144</c:v>
                </c:pt>
                <c:pt idx="426">
                  <c:v>144</c:v>
                </c:pt>
                <c:pt idx="427">
                  <c:v>144</c:v>
                </c:pt>
                <c:pt idx="428">
                  <c:v>144</c:v>
                </c:pt>
                <c:pt idx="429">
                  <c:v>144</c:v>
                </c:pt>
                <c:pt idx="430">
                  <c:v>144</c:v>
                </c:pt>
                <c:pt idx="431">
                  <c:v>144</c:v>
                </c:pt>
                <c:pt idx="432">
                  <c:v>144</c:v>
                </c:pt>
                <c:pt idx="433">
                  <c:v>144</c:v>
                </c:pt>
                <c:pt idx="434">
                  <c:v>144</c:v>
                </c:pt>
                <c:pt idx="435">
                  <c:v>144</c:v>
                </c:pt>
                <c:pt idx="436">
                  <c:v>144</c:v>
                </c:pt>
                <c:pt idx="437">
                  <c:v>144</c:v>
                </c:pt>
                <c:pt idx="438">
                  <c:v>144</c:v>
                </c:pt>
                <c:pt idx="439">
                  <c:v>144</c:v>
                </c:pt>
                <c:pt idx="440">
                  <c:v>144</c:v>
                </c:pt>
                <c:pt idx="441">
                  <c:v>144</c:v>
                </c:pt>
                <c:pt idx="442">
                  <c:v>144</c:v>
                </c:pt>
                <c:pt idx="443">
                  <c:v>144</c:v>
                </c:pt>
                <c:pt idx="444">
                  <c:v>144</c:v>
                </c:pt>
                <c:pt idx="445">
                  <c:v>144</c:v>
                </c:pt>
                <c:pt idx="446">
                  <c:v>144</c:v>
                </c:pt>
                <c:pt idx="447">
                  <c:v>144</c:v>
                </c:pt>
                <c:pt idx="448">
                  <c:v>144</c:v>
                </c:pt>
                <c:pt idx="449">
                  <c:v>144</c:v>
                </c:pt>
                <c:pt idx="450">
                  <c:v>144</c:v>
                </c:pt>
                <c:pt idx="451">
                  <c:v>144</c:v>
                </c:pt>
                <c:pt idx="452">
                  <c:v>144</c:v>
                </c:pt>
                <c:pt idx="453">
                  <c:v>144</c:v>
                </c:pt>
                <c:pt idx="454">
                  <c:v>144</c:v>
                </c:pt>
                <c:pt idx="455">
                  <c:v>144</c:v>
                </c:pt>
                <c:pt idx="456">
                  <c:v>144</c:v>
                </c:pt>
                <c:pt idx="457">
                  <c:v>144</c:v>
                </c:pt>
                <c:pt idx="458">
                  <c:v>144</c:v>
                </c:pt>
                <c:pt idx="459">
                  <c:v>144</c:v>
                </c:pt>
                <c:pt idx="460">
                  <c:v>144</c:v>
                </c:pt>
                <c:pt idx="461">
                  <c:v>144</c:v>
                </c:pt>
                <c:pt idx="462">
                  <c:v>144</c:v>
                </c:pt>
                <c:pt idx="463">
                  <c:v>144</c:v>
                </c:pt>
                <c:pt idx="464">
                  <c:v>144</c:v>
                </c:pt>
                <c:pt idx="465">
                  <c:v>144</c:v>
                </c:pt>
                <c:pt idx="466">
                  <c:v>144</c:v>
                </c:pt>
                <c:pt idx="467">
                  <c:v>144</c:v>
                </c:pt>
                <c:pt idx="468">
                  <c:v>144</c:v>
                </c:pt>
                <c:pt idx="469">
                  <c:v>144</c:v>
                </c:pt>
                <c:pt idx="470">
                  <c:v>144</c:v>
                </c:pt>
                <c:pt idx="471">
                  <c:v>144</c:v>
                </c:pt>
                <c:pt idx="472">
                  <c:v>144</c:v>
                </c:pt>
                <c:pt idx="473">
                  <c:v>144</c:v>
                </c:pt>
                <c:pt idx="474">
                  <c:v>144</c:v>
                </c:pt>
                <c:pt idx="475">
                  <c:v>144</c:v>
                </c:pt>
                <c:pt idx="476">
                  <c:v>144</c:v>
                </c:pt>
                <c:pt idx="477">
                  <c:v>144</c:v>
                </c:pt>
                <c:pt idx="478">
                  <c:v>144</c:v>
                </c:pt>
                <c:pt idx="479">
                  <c:v>144</c:v>
                </c:pt>
                <c:pt idx="480">
                  <c:v>144</c:v>
                </c:pt>
                <c:pt idx="481">
                  <c:v>144</c:v>
                </c:pt>
                <c:pt idx="482">
                  <c:v>144</c:v>
                </c:pt>
                <c:pt idx="483">
                  <c:v>144</c:v>
                </c:pt>
                <c:pt idx="484">
                  <c:v>144</c:v>
                </c:pt>
                <c:pt idx="485">
                  <c:v>144</c:v>
                </c:pt>
                <c:pt idx="486">
                  <c:v>144</c:v>
                </c:pt>
                <c:pt idx="487">
                  <c:v>144</c:v>
                </c:pt>
                <c:pt idx="488">
                  <c:v>144</c:v>
                </c:pt>
                <c:pt idx="489">
                  <c:v>144</c:v>
                </c:pt>
                <c:pt idx="490">
                  <c:v>144</c:v>
                </c:pt>
                <c:pt idx="491">
                  <c:v>144</c:v>
                </c:pt>
                <c:pt idx="492">
                  <c:v>144</c:v>
                </c:pt>
                <c:pt idx="493">
                  <c:v>144</c:v>
                </c:pt>
                <c:pt idx="494">
                  <c:v>144</c:v>
                </c:pt>
                <c:pt idx="495">
                  <c:v>144</c:v>
                </c:pt>
                <c:pt idx="496">
                  <c:v>144</c:v>
                </c:pt>
                <c:pt idx="497">
                  <c:v>144</c:v>
                </c:pt>
                <c:pt idx="498">
                  <c:v>144</c:v>
                </c:pt>
                <c:pt idx="499">
                  <c:v>144</c:v>
                </c:pt>
                <c:pt idx="500">
                  <c:v>144</c:v>
                </c:pt>
                <c:pt idx="501">
                  <c:v>144</c:v>
                </c:pt>
                <c:pt idx="502">
                  <c:v>144</c:v>
                </c:pt>
                <c:pt idx="503">
                  <c:v>144</c:v>
                </c:pt>
                <c:pt idx="504">
                  <c:v>144</c:v>
                </c:pt>
                <c:pt idx="505">
                  <c:v>144</c:v>
                </c:pt>
                <c:pt idx="506">
                  <c:v>144</c:v>
                </c:pt>
                <c:pt idx="507">
                  <c:v>144</c:v>
                </c:pt>
                <c:pt idx="508">
                  <c:v>144</c:v>
                </c:pt>
                <c:pt idx="509">
                  <c:v>144</c:v>
                </c:pt>
                <c:pt idx="510">
                  <c:v>144</c:v>
                </c:pt>
                <c:pt idx="511">
                  <c:v>144</c:v>
                </c:pt>
                <c:pt idx="512">
                  <c:v>144</c:v>
                </c:pt>
                <c:pt idx="513">
                  <c:v>144</c:v>
                </c:pt>
                <c:pt idx="514">
                  <c:v>144</c:v>
                </c:pt>
                <c:pt idx="515">
                  <c:v>144</c:v>
                </c:pt>
                <c:pt idx="516">
                  <c:v>144</c:v>
                </c:pt>
                <c:pt idx="517">
                  <c:v>144</c:v>
                </c:pt>
                <c:pt idx="518">
                  <c:v>144</c:v>
                </c:pt>
                <c:pt idx="519">
                  <c:v>144</c:v>
                </c:pt>
                <c:pt idx="520">
                  <c:v>144</c:v>
                </c:pt>
                <c:pt idx="521">
                  <c:v>144</c:v>
                </c:pt>
                <c:pt idx="522">
                  <c:v>144</c:v>
                </c:pt>
                <c:pt idx="523">
                  <c:v>144</c:v>
                </c:pt>
                <c:pt idx="524">
                  <c:v>144</c:v>
                </c:pt>
                <c:pt idx="525">
                  <c:v>144</c:v>
                </c:pt>
                <c:pt idx="526">
                  <c:v>144</c:v>
                </c:pt>
                <c:pt idx="527">
                  <c:v>144</c:v>
                </c:pt>
                <c:pt idx="528">
                  <c:v>144</c:v>
                </c:pt>
                <c:pt idx="529">
                  <c:v>144</c:v>
                </c:pt>
                <c:pt idx="530">
                  <c:v>144</c:v>
                </c:pt>
                <c:pt idx="531">
                  <c:v>144</c:v>
                </c:pt>
                <c:pt idx="532">
                  <c:v>144</c:v>
                </c:pt>
                <c:pt idx="533">
                  <c:v>144</c:v>
                </c:pt>
                <c:pt idx="534">
                  <c:v>144</c:v>
                </c:pt>
                <c:pt idx="535">
                  <c:v>144</c:v>
                </c:pt>
                <c:pt idx="536">
                  <c:v>144</c:v>
                </c:pt>
                <c:pt idx="537">
                  <c:v>144</c:v>
                </c:pt>
                <c:pt idx="538">
                  <c:v>144</c:v>
                </c:pt>
                <c:pt idx="539">
                  <c:v>144</c:v>
                </c:pt>
                <c:pt idx="540">
                  <c:v>144</c:v>
                </c:pt>
                <c:pt idx="541">
                  <c:v>144</c:v>
                </c:pt>
                <c:pt idx="542">
                  <c:v>144</c:v>
                </c:pt>
                <c:pt idx="543">
                  <c:v>144</c:v>
                </c:pt>
                <c:pt idx="544">
                  <c:v>144</c:v>
                </c:pt>
                <c:pt idx="545">
                  <c:v>144</c:v>
                </c:pt>
                <c:pt idx="546">
                  <c:v>144</c:v>
                </c:pt>
                <c:pt idx="547">
                  <c:v>144</c:v>
                </c:pt>
                <c:pt idx="548">
                  <c:v>144</c:v>
                </c:pt>
                <c:pt idx="549">
                  <c:v>144</c:v>
                </c:pt>
                <c:pt idx="550">
                  <c:v>144</c:v>
                </c:pt>
                <c:pt idx="551">
                  <c:v>144</c:v>
                </c:pt>
                <c:pt idx="552">
                  <c:v>144</c:v>
                </c:pt>
                <c:pt idx="553">
                  <c:v>144</c:v>
                </c:pt>
                <c:pt idx="554">
                  <c:v>144</c:v>
                </c:pt>
                <c:pt idx="555">
                  <c:v>144</c:v>
                </c:pt>
                <c:pt idx="556">
                  <c:v>144</c:v>
                </c:pt>
                <c:pt idx="557">
                  <c:v>144</c:v>
                </c:pt>
                <c:pt idx="558">
                  <c:v>144</c:v>
                </c:pt>
                <c:pt idx="559">
                  <c:v>144</c:v>
                </c:pt>
                <c:pt idx="560">
                  <c:v>144</c:v>
                </c:pt>
                <c:pt idx="561">
                  <c:v>144</c:v>
                </c:pt>
                <c:pt idx="562">
                  <c:v>144</c:v>
                </c:pt>
                <c:pt idx="563">
                  <c:v>144</c:v>
                </c:pt>
                <c:pt idx="564">
                  <c:v>144</c:v>
                </c:pt>
                <c:pt idx="565">
                  <c:v>144</c:v>
                </c:pt>
                <c:pt idx="566">
                  <c:v>144</c:v>
                </c:pt>
                <c:pt idx="567">
                  <c:v>144</c:v>
                </c:pt>
                <c:pt idx="568">
                  <c:v>144</c:v>
                </c:pt>
                <c:pt idx="569">
                  <c:v>144</c:v>
                </c:pt>
                <c:pt idx="570">
                  <c:v>144</c:v>
                </c:pt>
                <c:pt idx="571">
                  <c:v>144</c:v>
                </c:pt>
                <c:pt idx="572">
                  <c:v>144</c:v>
                </c:pt>
                <c:pt idx="573">
                  <c:v>144</c:v>
                </c:pt>
                <c:pt idx="574">
                  <c:v>144</c:v>
                </c:pt>
                <c:pt idx="575">
                  <c:v>144</c:v>
                </c:pt>
                <c:pt idx="576">
                  <c:v>144</c:v>
                </c:pt>
                <c:pt idx="577">
                  <c:v>144</c:v>
                </c:pt>
                <c:pt idx="578">
                  <c:v>144</c:v>
                </c:pt>
                <c:pt idx="579">
                  <c:v>144</c:v>
                </c:pt>
                <c:pt idx="580">
                  <c:v>144</c:v>
                </c:pt>
                <c:pt idx="581">
                  <c:v>144</c:v>
                </c:pt>
                <c:pt idx="582">
                  <c:v>144</c:v>
                </c:pt>
                <c:pt idx="583">
                  <c:v>144</c:v>
                </c:pt>
                <c:pt idx="584">
                  <c:v>144</c:v>
                </c:pt>
                <c:pt idx="585">
                  <c:v>144</c:v>
                </c:pt>
                <c:pt idx="586">
                  <c:v>144</c:v>
                </c:pt>
                <c:pt idx="587">
                  <c:v>144</c:v>
                </c:pt>
                <c:pt idx="588">
                  <c:v>144</c:v>
                </c:pt>
                <c:pt idx="589">
                  <c:v>144</c:v>
                </c:pt>
                <c:pt idx="590">
                  <c:v>144</c:v>
                </c:pt>
                <c:pt idx="591">
                  <c:v>144</c:v>
                </c:pt>
                <c:pt idx="592">
                  <c:v>144</c:v>
                </c:pt>
                <c:pt idx="593">
                  <c:v>144</c:v>
                </c:pt>
                <c:pt idx="594">
                  <c:v>144</c:v>
                </c:pt>
                <c:pt idx="595">
                  <c:v>144</c:v>
                </c:pt>
                <c:pt idx="596">
                  <c:v>144</c:v>
                </c:pt>
                <c:pt idx="597">
                  <c:v>144</c:v>
                </c:pt>
                <c:pt idx="598">
                  <c:v>144</c:v>
                </c:pt>
                <c:pt idx="599">
                  <c:v>144</c:v>
                </c:pt>
                <c:pt idx="600">
                  <c:v>144</c:v>
                </c:pt>
                <c:pt idx="601">
                  <c:v>144</c:v>
                </c:pt>
                <c:pt idx="602">
                  <c:v>144</c:v>
                </c:pt>
                <c:pt idx="603">
                  <c:v>144</c:v>
                </c:pt>
                <c:pt idx="604">
                  <c:v>144</c:v>
                </c:pt>
                <c:pt idx="605">
                  <c:v>144</c:v>
                </c:pt>
                <c:pt idx="606">
                  <c:v>144</c:v>
                </c:pt>
                <c:pt idx="607">
                  <c:v>144</c:v>
                </c:pt>
                <c:pt idx="608">
                  <c:v>144</c:v>
                </c:pt>
                <c:pt idx="609">
                  <c:v>144</c:v>
                </c:pt>
                <c:pt idx="610">
                  <c:v>144</c:v>
                </c:pt>
                <c:pt idx="611">
                  <c:v>144</c:v>
                </c:pt>
                <c:pt idx="612">
                  <c:v>144</c:v>
                </c:pt>
                <c:pt idx="613">
                  <c:v>144</c:v>
                </c:pt>
                <c:pt idx="614">
                  <c:v>144</c:v>
                </c:pt>
                <c:pt idx="615">
                  <c:v>144</c:v>
                </c:pt>
                <c:pt idx="616">
                  <c:v>144</c:v>
                </c:pt>
                <c:pt idx="617">
                  <c:v>144</c:v>
                </c:pt>
                <c:pt idx="618">
                  <c:v>144</c:v>
                </c:pt>
                <c:pt idx="619">
                  <c:v>144</c:v>
                </c:pt>
                <c:pt idx="620">
                  <c:v>144</c:v>
                </c:pt>
                <c:pt idx="621">
                  <c:v>144</c:v>
                </c:pt>
                <c:pt idx="622">
                  <c:v>144</c:v>
                </c:pt>
                <c:pt idx="623">
                  <c:v>144</c:v>
                </c:pt>
                <c:pt idx="624">
                  <c:v>144</c:v>
                </c:pt>
                <c:pt idx="625">
                  <c:v>144</c:v>
                </c:pt>
                <c:pt idx="626">
                  <c:v>144</c:v>
                </c:pt>
                <c:pt idx="627">
                  <c:v>144</c:v>
                </c:pt>
                <c:pt idx="628">
                  <c:v>144</c:v>
                </c:pt>
                <c:pt idx="629">
                  <c:v>144</c:v>
                </c:pt>
                <c:pt idx="630">
                  <c:v>144</c:v>
                </c:pt>
                <c:pt idx="631">
                  <c:v>144</c:v>
                </c:pt>
                <c:pt idx="632">
                  <c:v>144</c:v>
                </c:pt>
                <c:pt idx="633">
                  <c:v>144</c:v>
                </c:pt>
                <c:pt idx="634">
                  <c:v>144</c:v>
                </c:pt>
                <c:pt idx="635">
                  <c:v>144</c:v>
                </c:pt>
                <c:pt idx="636">
                  <c:v>144</c:v>
                </c:pt>
                <c:pt idx="637">
                  <c:v>144</c:v>
                </c:pt>
                <c:pt idx="638">
                  <c:v>144</c:v>
                </c:pt>
                <c:pt idx="639">
                  <c:v>144</c:v>
                </c:pt>
                <c:pt idx="640">
                  <c:v>144</c:v>
                </c:pt>
                <c:pt idx="641">
                  <c:v>144</c:v>
                </c:pt>
                <c:pt idx="642">
                  <c:v>144</c:v>
                </c:pt>
                <c:pt idx="643">
                  <c:v>144</c:v>
                </c:pt>
                <c:pt idx="644">
                  <c:v>144</c:v>
                </c:pt>
                <c:pt idx="645">
                  <c:v>144</c:v>
                </c:pt>
                <c:pt idx="646">
                  <c:v>144</c:v>
                </c:pt>
                <c:pt idx="647">
                  <c:v>144</c:v>
                </c:pt>
                <c:pt idx="648">
                  <c:v>144</c:v>
                </c:pt>
                <c:pt idx="649">
                  <c:v>144</c:v>
                </c:pt>
                <c:pt idx="650">
                  <c:v>144</c:v>
                </c:pt>
                <c:pt idx="651">
                  <c:v>144</c:v>
                </c:pt>
                <c:pt idx="652">
                  <c:v>144</c:v>
                </c:pt>
                <c:pt idx="653">
                  <c:v>144</c:v>
                </c:pt>
                <c:pt idx="654">
                  <c:v>144</c:v>
                </c:pt>
                <c:pt idx="655">
                  <c:v>144</c:v>
                </c:pt>
                <c:pt idx="656">
                  <c:v>144</c:v>
                </c:pt>
                <c:pt idx="657">
                  <c:v>144</c:v>
                </c:pt>
                <c:pt idx="658">
                  <c:v>144</c:v>
                </c:pt>
                <c:pt idx="659">
                  <c:v>144</c:v>
                </c:pt>
                <c:pt idx="660">
                  <c:v>144</c:v>
                </c:pt>
                <c:pt idx="661">
                  <c:v>144</c:v>
                </c:pt>
                <c:pt idx="662">
                  <c:v>144</c:v>
                </c:pt>
                <c:pt idx="663">
                  <c:v>144</c:v>
                </c:pt>
                <c:pt idx="664">
                  <c:v>144</c:v>
                </c:pt>
                <c:pt idx="665">
                  <c:v>144</c:v>
                </c:pt>
                <c:pt idx="666">
                  <c:v>144</c:v>
                </c:pt>
                <c:pt idx="667">
                  <c:v>144</c:v>
                </c:pt>
                <c:pt idx="668">
                  <c:v>144</c:v>
                </c:pt>
                <c:pt idx="669">
                  <c:v>144</c:v>
                </c:pt>
                <c:pt idx="670">
                  <c:v>144</c:v>
                </c:pt>
                <c:pt idx="671">
                  <c:v>144</c:v>
                </c:pt>
                <c:pt idx="672">
                  <c:v>144</c:v>
                </c:pt>
                <c:pt idx="673">
                  <c:v>144</c:v>
                </c:pt>
                <c:pt idx="674">
                  <c:v>144</c:v>
                </c:pt>
                <c:pt idx="675">
                  <c:v>144</c:v>
                </c:pt>
                <c:pt idx="676">
                  <c:v>144</c:v>
                </c:pt>
                <c:pt idx="677">
                  <c:v>144</c:v>
                </c:pt>
                <c:pt idx="678">
                  <c:v>144</c:v>
                </c:pt>
                <c:pt idx="679">
                  <c:v>144</c:v>
                </c:pt>
                <c:pt idx="680">
                  <c:v>144</c:v>
                </c:pt>
                <c:pt idx="681">
                  <c:v>144</c:v>
                </c:pt>
                <c:pt idx="682">
                  <c:v>144</c:v>
                </c:pt>
                <c:pt idx="683">
                  <c:v>144</c:v>
                </c:pt>
                <c:pt idx="684">
                  <c:v>144</c:v>
                </c:pt>
                <c:pt idx="685">
                  <c:v>144</c:v>
                </c:pt>
                <c:pt idx="686">
                  <c:v>144</c:v>
                </c:pt>
                <c:pt idx="687">
                  <c:v>144</c:v>
                </c:pt>
                <c:pt idx="688">
                  <c:v>144</c:v>
                </c:pt>
                <c:pt idx="689">
                  <c:v>144</c:v>
                </c:pt>
                <c:pt idx="690">
                  <c:v>144</c:v>
                </c:pt>
                <c:pt idx="691">
                  <c:v>144</c:v>
                </c:pt>
                <c:pt idx="692">
                  <c:v>144</c:v>
                </c:pt>
                <c:pt idx="693">
                  <c:v>144</c:v>
                </c:pt>
                <c:pt idx="694">
                  <c:v>144</c:v>
                </c:pt>
                <c:pt idx="695">
                  <c:v>144</c:v>
                </c:pt>
                <c:pt idx="696">
                  <c:v>144</c:v>
                </c:pt>
                <c:pt idx="697">
                  <c:v>144</c:v>
                </c:pt>
                <c:pt idx="698">
                  <c:v>144</c:v>
                </c:pt>
                <c:pt idx="699">
                  <c:v>144</c:v>
                </c:pt>
                <c:pt idx="700">
                  <c:v>144</c:v>
                </c:pt>
                <c:pt idx="701">
                  <c:v>144</c:v>
                </c:pt>
                <c:pt idx="702">
                  <c:v>144</c:v>
                </c:pt>
                <c:pt idx="703">
                  <c:v>144</c:v>
                </c:pt>
                <c:pt idx="704">
                  <c:v>144</c:v>
                </c:pt>
                <c:pt idx="705">
                  <c:v>144</c:v>
                </c:pt>
                <c:pt idx="706">
                  <c:v>144</c:v>
                </c:pt>
                <c:pt idx="707">
                  <c:v>144</c:v>
                </c:pt>
                <c:pt idx="708">
                  <c:v>144</c:v>
                </c:pt>
                <c:pt idx="709">
                  <c:v>144</c:v>
                </c:pt>
                <c:pt idx="710">
                  <c:v>144</c:v>
                </c:pt>
                <c:pt idx="711">
                  <c:v>144</c:v>
                </c:pt>
                <c:pt idx="712">
                  <c:v>144</c:v>
                </c:pt>
                <c:pt idx="713">
                  <c:v>144</c:v>
                </c:pt>
                <c:pt idx="714">
                  <c:v>144</c:v>
                </c:pt>
                <c:pt idx="715">
                  <c:v>144</c:v>
                </c:pt>
                <c:pt idx="716">
                  <c:v>144</c:v>
                </c:pt>
                <c:pt idx="717">
                  <c:v>144</c:v>
                </c:pt>
                <c:pt idx="718">
                  <c:v>144</c:v>
                </c:pt>
                <c:pt idx="719">
                  <c:v>144</c:v>
                </c:pt>
                <c:pt idx="720">
                  <c:v>144</c:v>
                </c:pt>
                <c:pt idx="721">
                  <c:v>144</c:v>
                </c:pt>
                <c:pt idx="722">
                  <c:v>144</c:v>
                </c:pt>
                <c:pt idx="723">
                  <c:v>144</c:v>
                </c:pt>
                <c:pt idx="724">
                  <c:v>144</c:v>
                </c:pt>
                <c:pt idx="725">
                  <c:v>144</c:v>
                </c:pt>
                <c:pt idx="726">
                  <c:v>144</c:v>
                </c:pt>
                <c:pt idx="727">
                  <c:v>144</c:v>
                </c:pt>
                <c:pt idx="728">
                  <c:v>144</c:v>
                </c:pt>
                <c:pt idx="729">
                  <c:v>144</c:v>
                </c:pt>
              </c:numCache>
            </c:numRef>
          </c:val>
          <c:smooth val="0"/>
          <c:extLst>
            <c:ext xmlns:c16="http://schemas.microsoft.com/office/drawing/2014/chart" uri="{C3380CC4-5D6E-409C-BE32-E72D297353CC}">
              <c16:uniqueId val="{00000004-FE1D-461A-96C8-FF0C5DE76981}"/>
            </c:ext>
          </c:extLst>
        </c:ser>
        <c:dLbls>
          <c:showLegendKey val="0"/>
          <c:showVal val="0"/>
          <c:showCatName val="0"/>
          <c:showSerName val="0"/>
          <c:showPercent val="0"/>
          <c:showBubbleSize val="0"/>
        </c:dLbls>
        <c:marker val="1"/>
        <c:smooth val="0"/>
        <c:axId val="1536824608"/>
        <c:axId val="1536821344"/>
      </c:lineChart>
      <c:dateAx>
        <c:axId val="1536824608"/>
        <c:scaling>
          <c:orientation val="minMax"/>
        </c:scaling>
        <c:delete val="0"/>
        <c:axPos val="b"/>
        <c:numFmt formatCode="m/d/yyyy" sourceLinked="1"/>
        <c:majorTickMark val="out"/>
        <c:minorTickMark val="none"/>
        <c:tickLblPos val="nextTo"/>
        <c:spPr>
          <a:noFill/>
          <a:ln w="9525" cap="flat" cmpd="sng" algn="ctr">
            <a:solidFill>
              <a:schemeClr val="tx1">
                <a:lumMod val="6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schemeClr>
                </a:solidFill>
                <a:latin typeface="+mn-lt"/>
                <a:ea typeface="+mn-ea"/>
                <a:cs typeface="+mn-cs"/>
              </a:defRPr>
            </a:pPr>
            <a:endParaRPr lang="es-ES"/>
          </a:p>
        </c:txPr>
        <c:crossAx val="1536821344"/>
        <c:crosses val="autoZero"/>
        <c:auto val="1"/>
        <c:lblOffset val="100"/>
        <c:baseTimeUnit val="days"/>
      </c:dateAx>
      <c:valAx>
        <c:axId val="1536821344"/>
        <c:scaling>
          <c:orientation val="minMax"/>
        </c:scaling>
        <c:delete val="0"/>
        <c:axPos val="l"/>
        <c:majorGridlines>
          <c:spPr>
            <a:ln w="9525" cap="flat" cmpd="sng" algn="ctr">
              <a:solidFill>
                <a:schemeClr val="tx1">
                  <a:lumMod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schemeClr>
                    </a:solidFill>
                    <a:latin typeface="+mn-lt"/>
                    <a:ea typeface="+mn-ea"/>
                    <a:cs typeface="+mn-cs"/>
                  </a:defRPr>
                </a:pPr>
                <a:r>
                  <a:rPr lang="en-US"/>
                  <a:t>GWh/d 25ºC</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schemeClr>
                </a:solidFill>
                <a:latin typeface="+mn-lt"/>
                <a:ea typeface="+mn-ea"/>
                <a:cs typeface="+mn-cs"/>
              </a:defRPr>
            </a:pPr>
            <a:endParaRPr lang="es-ES"/>
          </a:p>
        </c:txPr>
        <c:crossAx val="1536824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schemeClr>
              </a:solidFill>
              <a:latin typeface="+mn-lt"/>
              <a:ea typeface="+mn-ea"/>
              <a:cs typeface="+mn-cs"/>
            </a:defRPr>
          </a:pPr>
          <a:endParaRPr lang="es-ES"/>
        </a:p>
      </c:txPr>
    </c:legend>
    <c:plotVisOnly val="1"/>
    <c:dispBlanksAs val="zero"/>
    <c:showDLblsOverMax val="0"/>
  </c:chart>
  <c:spPr>
    <a:noFill/>
    <a:ln>
      <a:noFill/>
    </a:ln>
    <a:effectLst/>
  </c:spPr>
  <c:txPr>
    <a:bodyPr/>
    <a:lstStyle/>
    <a:p>
      <a:pPr>
        <a:defRPr>
          <a:solidFill>
            <a:schemeClr val="tx1">
              <a:lumMod val="65000"/>
            </a:schemeClr>
          </a:solidFill>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schemeClr>
                </a:solidFill>
                <a:latin typeface="+mn-lt"/>
                <a:ea typeface="+mn-ea"/>
                <a:cs typeface="+mn-cs"/>
              </a:defRPr>
            </a:pPr>
            <a:r>
              <a:rPr lang="pt-PT"/>
              <a:t>VIP Ibérico PT-&gt;ES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schemeClr>
              </a:solidFill>
              <a:latin typeface="+mn-lt"/>
              <a:ea typeface="+mn-ea"/>
              <a:cs typeface="+mn-cs"/>
            </a:defRPr>
          </a:pPr>
          <a:endParaRPr lang="es-ES"/>
        </a:p>
      </c:txPr>
    </c:title>
    <c:autoTitleDeleted val="0"/>
    <c:plotArea>
      <c:layout/>
      <c:areaChart>
        <c:grouping val="stacked"/>
        <c:varyColors val="0"/>
        <c:ser>
          <c:idx val="0"/>
          <c:order val="0"/>
          <c:tx>
            <c:strRef>
              <c:f>'[Capacidades 2017_2018_SGRI.xlsx]PT-&gt;ES'!$J$2</c:f>
              <c:strCache>
                <c:ptCount val="1"/>
                <c:pt idx="0">
                  <c:v>Yearly</c:v>
                </c:pt>
              </c:strCache>
            </c:strRef>
          </c:tx>
          <c:spPr>
            <a:solidFill>
              <a:schemeClr val="accent2"/>
            </a:solidFill>
            <a:ln w="25400">
              <a:noFill/>
            </a:ln>
            <a:effectLst/>
          </c:spPr>
          <c:cat>
            <c:numRef>
              <c:f>'[Capacidades 2017_2018_SGRI.xlsx]PT-&gt;ES'!$I$3:$I$732</c:f>
              <c:numCache>
                <c:formatCode>m/d/yyyy</c:formatCode>
                <c:ptCount val="730"/>
                <c:pt idx="0">
                  <c:v>43009</c:v>
                </c:pt>
                <c:pt idx="1">
                  <c:v>43010</c:v>
                </c:pt>
                <c:pt idx="2">
                  <c:v>43011</c:v>
                </c:pt>
                <c:pt idx="3">
                  <c:v>43012</c:v>
                </c:pt>
                <c:pt idx="4">
                  <c:v>43013</c:v>
                </c:pt>
                <c:pt idx="5">
                  <c:v>43014</c:v>
                </c:pt>
                <c:pt idx="6">
                  <c:v>43015</c:v>
                </c:pt>
                <c:pt idx="7">
                  <c:v>43016</c:v>
                </c:pt>
                <c:pt idx="8">
                  <c:v>43017</c:v>
                </c:pt>
                <c:pt idx="9">
                  <c:v>43018</c:v>
                </c:pt>
                <c:pt idx="10">
                  <c:v>43019</c:v>
                </c:pt>
                <c:pt idx="11">
                  <c:v>43020</c:v>
                </c:pt>
                <c:pt idx="12">
                  <c:v>43021</c:v>
                </c:pt>
                <c:pt idx="13">
                  <c:v>43022</c:v>
                </c:pt>
                <c:pt idx="14">
                  <c:v>43023</c:v>
                </c:pt>
                <c:pt idx="15">
                  <c:v>43024</c:v>
                </c:pt>
                <c:pt idx="16">
                  <c:v>43025</c:v>
                </c:pt>
                <c:pt idx="17">
                  <c:v>43026</c:v>
                </c:pt>
                <c:pt idx="18">
                  <c:v>43027</c:v>
                </c:pt>
                <c:pt idx="19">
                  <c:v>43028</c:v>
                </c:pt>
                <c:pt idx="20">
                  <c:v>43029</c:v>
                </c:pt>
                <c:pt idx="21">
                  <c:v>43030</c:v>
                </c:pt>
                <c:pt idx="22">
                  <c:v>43031</c:v>
                </c:pt>
                <c:pt idx="23">
                  <c:v>43032</c:v>
                </c:pt>
                <c:pt idx="24">
                  <c:v>43033</c:v>
                </c:pt>
                <c:pt idx="25">
                  <c:v>43034</c:v>
                </c:pt>
                <c:pt idx="26">
                  <c:v>43035</c:v>
                </c:pt>
                <c:pt idx="27">
                  <c:v>43036</c:v>
                </c:pt>
                <c:pt idx="28">
                  <c:v>43037</c:v>
                </c:pt>
                <c:pt idx="29">
                  <c:v>43038</c:v>
                </c:pt>
                <c:pt idx="30">
                  <c:v>43039</c:v>
                </c:pt>
                <c:pt idx="31">
                  <c:v>43040</c:v>
                </c:pt>
                <c:pt idx="32">
                  <c:v>43041</c:v>
                </c:pt>
                <c:pt idx="33">
                  <c:v>43042</c:v>
                </c:pt>
                <c:pt idx="34">
                  <c:v>43043</c:v>
                </c:pt>
                <c:pt idx="35">
                  <c:v>43044</c:v>
                </c:pt>
                <c:pt idx="36">
                  <c:v>43045</c:v>
                </c:pt>
                <c:pt idx="37">
                  <c:v>43046</c:v>
                </c:pt>
                <c:pt idx="38">
                  <c:v>43047</c:v>
                </c:pt>
                <c:pt idx="39">
                  <c:v>43048</c:v>
                </c:pt>
                <c:pt idx="40">
                  <c:v>43049</c:v>
                </c:pt>
                <c:pt idx="41">
                  <c:v>43050</c:v>
                </c:pt>
                <c:pt idx="42">
                  <c:v>43051</c:v>
                </c:pt>
                <c:pt idx="43">
                  <c:v>43052</c:v>
                </c:pt>
                <c:pt idx="44">
                  <c:v>43053</c:v>
                </c:pt>
                <c:pt idx="45">
                  <c:v>43054</c:v>
                </c:pt>
                <c:pt idx="46">
                  <c:v>43055</c:v>
                </c:pt>
                <c:pt idx="47">
                  <c:v>43056</c:v>
                </c:pt>
                <c:pt idx="48">
                  <c:v>43057</c:v>
                </c:pt>
                <c:pt idx="49">
                  <c:v>43058</c:v>
                </c:pt>
                <c:pt idx="50">
                  <c:v>43059</c:v>
                </c:pt>
                <c:pt idx="51">
                  <c:v>43060</c:v>
                </c:pt>
                <c:pt idx="52">
                  <c:v>43061</c:v>
                </c:pt>
                <c:pt idx="53">
                  <c:v>43062</c:v>
                </c:pt>
                <c:pt idx="54">
                  <c:v>43063</c:v>
                </c:pt>
                <c:pt idx="55">
                  <c:v>43064</c:v>
                </c:pt>
                <c:pt idx="56">
                  <c:v>43065</c:v>
                </c:pt>
                <c:pt idx="57">
                  <c:v>43066</c:v>
                </c:pt>
                <c:pt idx="58">
                  <c:v>43067</c:v>
                </c:pt>
                <c:pt idx="59">
                  <c:v>43068</c:v>
                </c:pt>
                <c:pt idx="60">
                  <c:v>43069</c:v>
                </c:pt>
                <c:pt idx="61">
                  <c:v>43070</c:v>
                </c:pt>
                <c:pt idx="62">
                  <c:v>43071</c:v>
                </c:pt>
                <c:pt idx="63">
                  <c:v>43072</c:v>
                </c:pt>
                <c:pt idx="64">
                  <c:v>43073</c:v>
                </c:pt>
                <c:pt idx="65">
                  <c:v>43074</c:v>
                </c:pt>
                <c:pt idx="66">
                  <c:v>43075</c:v>
                </c:pt>
                <c:pt idx="67">
                  <c:v>43076</c:v>
                </c:pt>
                <c:pt idx="68">
                  <c:v>43077</c:v>
                </c:pt>
                <c:pt idx="69">
                  <c:v>43078</c:v>
                </c:pt>
                <c:pt idx="70">
                  <c:v>43079</c:v>
                </c:pt>
                <c:pt idx="71">
                  <c:v>43080</c:v>
                </c:pt>
                <c:pt idx="72">
                  <c:v>43081</c:v>
                </c:pt>
                <c:pt idx="73">
                  <c:v>43082</c:v>
                </c:pt>
                <c:pt idx="74">
                  <c:v>43083</c:v>
                </c:pt>
                <c:pt idx="75">
                  <c:v>43084</c:v>
                </c:pt>
                <c:pt idx="76">
                  <c:v>43085</c:v>
                </c:pt>
                <c:pt idx="77">
                  <c:v>43086</c:v>
                </c:pt>
                <c:pt idx="78">
                  <c:v>43087</c:v>
                </c:pt>
                <c:pt idx="79">
                  <c:v>43088</c:v>
                </c:pt>
                <c:pt idx="80">
                  <c:v>43089</c:v>
                </c:pt>
                <c:pt idx="81">
                  <c:v>43090</c:v>
                </c:pt>
                <c:pt idx="82">
                  <c:v>43091</c:v>
                </c:pt>
                <c:pt idx="83">
                  <c:v>43092</c:v>
                </c:pt>
                <c:pt idx="84">
                  <c:v>43093</c:v>
                </c:pt>
                <c:pt idx="85">
                  <c:v>43094</c:v>
                </c:pt>
                <c:pt idx="86">
                  <c:v>43095</c:v>
                </c:pt>
                <c:pt idx="87">
                  <c:v>43096</c:v>
                </c:pt>
                <c:pt idx="88">
                  <c:v>43097</c:v>
                </c:pt>
                <c:pt idx="89">
                  <c:v>43098</c:v>
                </c:pt>
                <c:pt idx="90">
                  <c:v>43099</c:v>
                </c:pt>
                <c:pt idx="91">
                  <c:v>43100</c:v>
                </c:pt>
                <c:pt idx="92">
                  <c:v>43101</c:v>
                </c:pt>
                <c:pt idx="93">
                  <c:v>43102</c:v>
                </c:pt>
                <c:pt idx="94">
                  <c:v>43103</c:v>
                </c:pt>
                <c:pt idx="95">
                  <c:v>43104</c:v>
                </c:pt>
                <c:pt idx="96">
                  <c:v>43105</c:v>
                </c:pt>
                <c:pt idx="97">
                  <c:v>43106</c:v>
                </c:pt>
                <c:pt idx="98">
                  <c:v>43107</c:v>
                </c:pt>
                <c:pt idx="99">
                  <c:v>43108</c:v>
                </c:pt>
                <c:pt idx="100">
                  <c:v>43109</c:v>
                </c:pt>
                <c:pt idx="101">
                  <c:v>43110</c:v>
                </c:pt>
                <c:pt idx="102">
                  <c:v>43111</c:v>
                </c:pt>
                <c:pt idx="103">
                  <c:v>43112</c:v>
                </c:pt>
                <c:pt idx="104">
                  <c:v>43113</c:v>
                </c:pt>
                <c:pt idx="105">
                  <c:v>43114</c:v>
                </c:pt>
                <c:pt idx="106">
                  <c:v>43115</c:v>
                </c:pt>
                <c:pt idx="107">
                  <c:v>43116</c:v>
                </c:pt>
                <c:pt idx="108">
                  <c:v>43117</c:v>
                </c:pt>
                <c:pt idx="109">
                  <c:v>43118</c:v>
                </c:pt>
                <c:pt idx="110">
                  <c:v>43119</c:v>
                </c:pt>
                <c:pt idx="111">
                  <c:v>43120</c:v>
                </c:pt>
                <c:pt idx="112">
                  <c:v>43121</c:v>
                </c:pt>
                <c:pt idx="113">
                  <c:v>43122</c:v>
                </c:pt>
                <c:pt idx="114">
                  <c:v>43123</c:v>
                </c:pt>
                <c:pt idx="115">
                  <c:v>43124</c:v>
                </c:pt>
                <c:pt idx="116">
                  <c:v>43125</c:v>
                </c:pt>
                <c:pt idx="117">
                  <c:v>43126</c:v>
                </c:pt>
                <c:pt idx="118">
                  <c:v>43127</c:v>
                </c:pt>
                <c:pt idx="119">
                  <c:v>43128</c:v>
                </c:pt>
                <c:pt idx="120">
                  <c:v>43129</c:v>
                </c:pt>
                <c:pt idx="121">
                  <c:v>43130</c:v>
                </c:pt>
                <c:pt idx="122">
                  <c:v>43131</c:v>
                </c:pt>
                <c:pt idx="123">
                  <c:v>43132</c:v>
                </c:pt>
                <c:pt idx="124">
                  <c:v>43133</c:v>
                </c:pt>
                <c:pt idx="125">
                  <c:v>43134</c:v>
                </c:pt>
                <c:pt idx="126">
                  <c:v>43135</c:v>
                </c:pt>
                <c:pt idx="127">
                  <c:v>43136</c:v>
                </c:pt>
                <c:pt idx="128">
                  <c:v>43137</c:v>
                </c:pt>
                <c:pt idx="129">
                  <c:v>43138</c:v>
                </c:pt>
                <c:pt idx="130">
                  <c:v>43139</c:v>
                </c:pt>
                <c:pt idx="131">
                  <c:v>43140</c:v>
                </c:pt>
                <c:pt idx="132">
                  <c:v>43141</c:v>
                </c:pt>
                <c:pt idx="133">
                  <c:v>43142</c:v>
                </c:pt>
                <c:pt idx="134">
                  <c:v>43143</c:v>
                </c:pt>
                <c:pt idx="135">
                  <c:v>43144</c:v>
                </c:pt>
                <c:pt idx="136">
                  <c:v>43145</c:v>
                </c:pt>
                <c:pt idx="137">
                  <c:v>43146</c:v>
                </c:pt>
                <c:pt idx="138">
                  <c:v>43147</c:v>
                </c:pt>
                <c:pt idx="139">
                  <c:v>43148</c:v>
                </c:pt>
                <c:pt idx="140">
                  <c:v>43149</c:v>
                </c:pt>
                <c:pt idx="141">
                  <c:v>43150</c:v>
                </c:pt>
                <c:pt idx="142">
                  <c:v>43151</c:v>
                </c:pt>
                <c:pt idx="143">
                  <c:v>43152</c:v>
                </c:pt>
                <c:pt idx="144">
                  <c:v>43153</c:v>
                </c:pt>
                <c:pt idx="145">
                  <c:v>43154</c:v>
                </c:pt>
                <c:pt idx="146">
                  <c:v>43155</c:v>
                </c:pt>
                <c:pt idx="147">
                  <c:v>43156</c:v>
                </c:pt>
                <c:pt idx="148">
                  <c:v>43157</c:v>
                </c:pt>
                <c:pt idx="149">
                  <c:v>43158</c:v>
                </c:pt>
                <c:pt idx="150">
                  <c:v>43159</c:v>
                </c:pt>
                <c:pt idx="151">
                  <c:v>43160</c:v>
                </c:pt>
                <c:pt idx="152">
                  <c:v>43161</c:v>
                </c:pt>
                <c:pt idx="153">
                  <c:v>43162</c:v>
                </c:pt>
                <c:pt idx="154">
                  <c:v>43163</c:v>
                </c:pt>
                <c:pt idx="155">
                  <c:v>43164</c:v>
                </c:pt>
                <c:pt idx="156">
                  <c:v>43165</c:v>
                </c:pt>
                <c:pt idx="157">
                  <c:v>43166</c:v>
                </c:pt>
                <c:pt idx="158">
                  <c:v>43167</c:v>
                </c:pt>
                <c:pt idx="159">
                  <c:v>43168</c:v>
                </c:pt>
                <c:pt idx="160">
                  <c:v>43169</c:v>
                </c:pt>
                <c:pt idx="161">
                  <c:v>43170</c:v>
                </c:pt>
                <c:pt idx="162">
                  <c:v>43171</c:v>
                </c:pt>
                <c:pt idx="163">
                  <c:v>43172</c:v>
                </c:pt>
                <c:pt idx="164">
                  <c:v>43173</c:v>
                </c:pt>
                <c:pt idx="165">
                  <c:v>43174</c:v>
                </c:pt>
                <c:pt idx="166">
                  <c:v>43175</c:v>
                </c:pt>
                <c:pt idx="167">
                  <c:v>43176</c:v>
                </c:pt>
                <c:pt idx="168">
                  <c:v>43177</c:v>
                </c:pt>
                <c:pt idx="169">
                  <c:v>43178</c:v>
                </c:pt>
                <c:pt idx="170">
                  <c:v>43179</c:v>
                </c:pt>
                <c:pt idx="171">
                  <c:v>43180</c:v>
                </c:pt>
                <c:pt idx="172">
                  <c:v>43181</c:v>
                </c:pt>
                <c:pt idx="173">
                  <c:v>43182</c:v>
                </c:pt>
                <c:pt idx="174">
                  <c:v>43183</c:v>
                </c:pt>
                <c:pt idx="175">
                  <c:v>43184</c:v>
                </c:pt>
                <c:pt idx="176">
                  <c:v>43185</c:v>
                </c:pt>
                <c:pt idx="177">
                  <c:v>43186</c:v>
                </c:pt>
                <c:pt idx="178">
                  <c:v>43187</c:v>
                </c:pt>
                <c:pt idx="179">
                  <c:v>43188</c:v>
                </c:pt>
                <c:pt idx="180">
                  <c:v>43189</c:v>
                </c:pt>
                <c:pt idx="181">
                  <c:v>43190</c:v>
                </c:pt>
                <c:pt idx="182">
                  <c:v>43191</c:v>
                </c:pt>
                <c:pt idx="183">
                  <c:v>43192</c:v>
                </c:pt>
                <c:pt idx="184">
                  <c:v>43193</c:v>
                </c:pt>
                <c:pt idx="185">
                  <c:v>43194</c:v>
                </c:pt>
                <c:pt idx="186">
                  <c:v>43195</c:v>
                </c:pt>
                <c:pt idx="187">
                  <c:v>43196</c:v>
                </c:pt>
                <c:pt idx="188">
                  <c:v>43197</c:v>
                </c:pt>
                <c:pt idx="189">
                  <c:v>43198</c:v>
                </c:pt>
                <c:pt idx="190">
                  <c:v>43199</c:v>
                </c:pt>
                <c:pt idx="191">
                  <c:v>43200</c:v>
                </c:pt>
                <c:pt idx="192">
                  <c:v>43201</c:v>
                </c:pt>
                <c:pt idx="193">
                  <c:v>43202</c:v>
                </c:pt>
                <c:pt idx="194">
                  <c:v>43203</c:v>
                </c:pt>
                <c:pt idx="195">
                  <c:v>43204</c:v>
                </c:pt>
                <c:pt idx="196">
                  <c:v>43205</c:v>
                </c:pt>
                <c:pt idx="197">
                  <c:v>43206</c:v>
                </c:pt>
                <c:pt idx="198">
                  <c:v>43207</c:v>
                </c:pt>
                <c:pt idx="199">
                  <c:v>43208</c:v>
                </c:pt>
                <c:pt idx="200">
                  <c:v>43209</c:v>
                </c:pt>
                <c:pt idx="201">
                  <c:v>43210</c:v>
                </c:pt>
                <c:pt idx="202">
                  <c:v>43211</c:v>
                </c:pt>
                <c:pt idx="203">
                  <c:v>43212</c:v>
                </c:pt>
                <c:pt idx="204">
                  <c:v>43213</c:v>
                </c:pt>
                <c:pt idx="205">
                  <c:v>43214</c:v>
                </c:pt>
                <c:pt idx="206">
                  <c:v>43215</c:v>
                </c:pt>
                <c:pt idx="207">
                  <c:v>43216</c:v>
                </c:pt>
                <c:pt idx="208">
                  <c:v>43217</c:v>
                </c:pt>
                <c:pt idx="209">
                  <c:v>43218</c:v>
                </c:pt>
                <c:pt idx="210">
                  <c:v>43219</c:v>
                </c:pt>
                <c:pt idx="211">
                  <c:v>43220</c:v>
                </c:pt>
                <c:pt idx="212">
                  <c:v>43221</c:v>
                </c:pt>
                <c:pt idx="213">
                  <c:v>43222</c:v>
                </c:pt>
                <c:pt idx="214">
                  <c:v>43223</c:v>
                </c:pt>
                <c:pt idx="215">
                  <c:v>43224</c:v>
                </c:pt>
                <c:pt idx="216">
                  <c:v>43225</c:v>
                </c:pt>
                <c:pt idx="217">
                  <c:v>43226</c:v>
                </c:pt>
                <c:pt idx="218">
                  <c:v>43227</c:v>
                </c:pt>
                <c:pt idx="219">
                  <c:v>43228</c:v>
                </c:pt>
                <c:pt idx="220">
                  <c:v>43229</c:v>
                </c:pt>
                <c:pt idx="221">
                  <c:v>43230</c:v>
                </c:pt>
                <c:pt idx="222">
                  <c:v>43231</c:v>
                </c:pt>
                <c:pt idx="223">
                  <c:v>43232</c:v>
                </c:pt>
                <c:pt idx="224">
                  <c:v>43233</c:v>
                </c:pt>
                <c:pt idx="225">
                  <c:v>43234</c:v>
                </c:pt>
                <c:pt idx="226">
                  <c:v>43235</c:v>
                </c:pt>
                <c:pt idx="227">
                  <c:v>43236</c:v>
                </c:pt>
                <c:pt idx="228">
                  <c:v>43237</c:v>
                </c:pt>
                <c:pt idx="229">
                  <c:v>43238</c:v>
                </c:pt>
                <c:pt idx="230">
                  <c:v>43239</c:v>
                </c:pt>
                <c:pt idx="231">
                  <c:v>43240</c:v>
                </c:pt>
                <c:pt idx="232">
                  <c:v>43241</c:v>
                </c:pt>
                <c:pt idx="233">
                  <c:v>43242</c:v>
                </c:pt>
                <c:pt idx="234">
                  <c:v>43243</c:v>
                </c:pt>
                <c:pt idx="235">
                  <c:v>43244</c:v>
                </c:pt>
                <c:pt idx="236">
                  <c:v>43245</c:v>
                </c:pt>
                <c:pt idx="237">
                  <c:v>43246</c:v>
                </c:pt>
                <c:pt idx="238">
                  <c:v>43247</c:v>
                </c:pt>
                <c:pt idx="239">
                  <c:v>43248</c:v>
                </c:pt>
                <c:pt idx="240">
                  <c:v>43249</c:v>
                </c:pt>
                <c:pt idx="241">
                  <c:v>43250</c:v>
                </c:pt>
                <c:pt idx="242">
                  <c:v>43251</c:v>
                </c:pt>
                <c:pt idx="243">
                  <c:v>43252</c:v>
                </c:pt>
                <c:pt idx="244">
                  <c:v>43253</c:v>
                </c:pt>
                <c:pt idx="245">
                  <c:v>43254</c:v>
                </c:pt>
                <c:pt idx="246">
                  <c:v>43255</c:v>
                </c:pt>
                <c:pt idx="247">
                  <c:v>43256</c:v>
                </c:pt>
                <c:pt idx="248">
                  <c:v>43257</c:v>
                </c:pt>
                <c:pt idx="249">
                  <c:v>43258</c:v>
                </c:pt>
                <c:pt idx="250">
                  <c:v>43259</c:v>
                </c:pt>
                <c:pt idx="251">
                  <c:v>43260</c:v>
                </c:pt>
                <c:pt idx="252">
                  <c:v>43261</c:v>
                </c:pt>
                <c:pt idx="253">
                  <c:v>43262</c:v>
                </c:pt>
                <c:pt idx="254">
                  <c:v>43263</c:v>
                </c:pt>
                <c:pt idx="255">
                  <c:v>43264</c:v>
                </c:pt>
                <c:pt idx="256">
                  <c:v>43265</c:v>
                </c:pt>
                <c:pt idx="257">
                  <c:v>43266</c:v>
                </c:pt>
                <c:pt idx="258">
                  <c:v>43267</c:v>
                </c:pt>
                <c:pt idx="259">
                  <c:v>43268</c:v>
                </c:pt>
                <c:pt idx="260">
                  <c:v>43269</c:v>
                </c:pt>
                <c:pt idx="261">
                  <c:v>43270</c:v>
                </c:pt>
                <c:pt idx="262">
                  <c:v>43271</c:v>
                </c:pt>
                <c:pt idx="263">
                  <c:v>43272</c:v>
                </c:pt>
                <c:pt idx="264">
                  <c:v>43273</c:v>
                </c:pt>
                <c:pt idx="265">
                  <c:v>43274</c:v>
                </c:pt>
                <c:pt idx="266">
                  <c:v>43275</c:v>
                </c:pt>
                <c:pt idx="267">
                  <c:v>43276</c:v>
                </c:pt>
                <c:pt idx="268">
                  <c:v>43277</c:v>
                </c:pt>
                <c:pt idx="269">
                  <c:v>43278</c:v>
                </c:pt>
                <c:pt idx="270">
                  <c:v>43279</c:v>
                </c:pt>
                <c:pt idx="271">
                  <c:v>43280</c:v>
                </c:pt>
                <c:pt idx="272">
                  <c:v>43281</c:v>
                </c:pt>
                <c:pt idx="273">
                  <c:v>43282</c:v>
                </c:pt>
                <c:pt idx="274">
                  <c:v>43283</c:v>
                </c:pt>
                <c:pt idx="275">
                  <c:v>43284</c:v>
                </c:pt>
                <c:pt idx="276">
                  <c:v>43285</c:v>
                </c:pt>
                <c:pt idx="277">
                  <c:v>43286</c:v>
                </c:pt>
                <c:pt idx="278">
                  <c:v>43287</c:v>
                </c:pt>
                <c:pt idx="279">
                  <c:v>43288</c:v>
                </c:pt>
                <c:pt idx="280">
                  <c:v>43289</c:v>
                </c:pt>
                <c:pt idx="281">
                  <c:v>43290</c:v>
                </c:pt>
                <c:pt idx="282">
                  <c:v>43291</c:v>
                </c:pt>
                <c:pt idx="283">
                  <c:v>43292</c:v>
                </c:pt>
                <c:pt idx="284">
                  <c:v>43293</c:v>
                </c:pt>
                <c:pt idx="285">
                  <c:v>43294</c:v>
                </c:pt>
                <c:pt idx="286">
                  <c:v>43295</c:v>
                </c:pt>
                <c:pt idx="287">
                  <c:v>43296</c:v>
                </c:pt>
                <c:pt idx="288">
                  <c:v>43297</c:v>
                </c:pt>
                <c:pt idx="289">
                  <c:v>43298</c:v>
                </c:pt>
                <c:pt idx="290">
                  <c:v>43299</c:v>
                </c:pt>
                <c:pt idx="291">
                  <c:v>43300</c:v>
                </c:pt>
                <c:pt idx="292">
                  <c:v>43301</c:v>
                </c:pt>
                <c:pt idx="293">
                  <c:v>43302</c:v>
                </c:pt>
                <c:pt idx="294">
                  <c:v>43303</c:v>
                </c:pt>
                <c:pt idx="295">
                  <c:v>43304</c:v>
                </c:pt>
                <c:pt idx="296">
                  <c:v>43305</c:v>
                </c:pt>
                <c:pt idx="297">
                  <c:v>43306</c:v>
                </c:pt>
                <c:pt idx="298">
                  <c:v>43307</c:v>
                </c:pt>
                <c:pt idx="299">
                  <c:v>43308</c:v>
                </c:pt>
                <c:pt idx="300">
                  <c:v>43309</c:v>
                </c:pt>
                <c:pt idx="301">
                  <c:v>43310</c:v>
                </c:pt>
                <c:pt idx="302">
                  <c:v>43311</c:v>
                </c:pt>
                <c:pt idx="303">
                  <c:v>43312</c:v>
                </c:pt>
                <c:pt idx="304">
                  <c:v>43313</c:v>
                </c:pt>
                <c:pt idx="305">
                  <c:v>43314</c:v>
                </c:pt>
                <c:pt idx="306">
                  <c:v>43315</c:v>
                </c:pt>
                <c:pt idx="307">
                  <c:v>43316</c:v>
                </c:pt>
                <c:pt idx="308">
                  <c:v>43317</c:v>
                </c:pt>
                <c:pt idx="309">
                  <c:v>43318</c:v>
                </c:pt>
                <c:pt idx="310">
                  <c:v>43319</c:v>
                </c:pt>
                <c:pt idx="311">
                  <c:v>43320</c:v>
                </c:pt>
                <c:pt idx="312">
                  <c:v>43321</c:v>
                </c:pt>
                <c:pt idx="313">
                  <c:v>43322</c:v>
                </c:pt>
                <c:pt idx="314">
                  <c:v>43323</c:v>
                </c:pt>
                <c:pt idx="315">
                  <c:v>43324</c:v>
                </c:pt>
                <c:pt idx="316">
                  <c:v>43325</c:v>
                </c:pt>
                <c:pt idx="317">
                  <c:v>43326</c:v>
                </c:pt>
                <c:pt idx="318">
                  <c:v>43327</c:v>
                </c:pt>
                <c:pt idx="319">
                  <c:v>43328</c:v>
                </c:pt>
                <c:pt idx="320">
                  <c:v>43329</c:v>
                </c:pt>
                <c:pt idx="321">
                  <c:v>43330</c:v>
                </c:pt>
                <c:pt idx="322">
                  <c:v>43331</c:v>
                </c:pt>
                <c:pt idx="323">
                  <c:v>43332</c:v>
                </c:pt>
                <c:pt idx="324">
                  <c:v>43333</c:v>
                </c:pt>
                <c:pt idx="325">
                  <c:v>43334</c:v>
                </c:pt>
                <c:pt idx="326">
                  <c:v>43335</c:v>
                </c:pt>
                <c:pt idx="327">
                  <c:v>43336</c:v>
                </c:pt>
                <c:pt idx="328">
                  <c:v>43337</c:v>
                </c:pt>
                <c:pt idx="329">
                  <c:v>43338</c:v>
                </c:pt>
                <c:pt idx="330">
                  <c:v>43339</c:v>
                </c:pt>
                <c:pt idx="331">
                  <c:v>43340</c:v>
                </c:pt>
                <c:pt idx="332">
                  <c:v>43341</c:v>
                </c:pt>
                <c:pt idx="333">
                  <c:v>43342</c:v>
                </c:pt>
                <c:pt idx="334">
                  <c:v>43343</c:v>
                </c:pt>
                <c:pt idx="335">
                  <c:v>43344</c:v>
                </c:pt>
                <c:pt idx="336">
                  <c:v>43345</c:v>
                </c:pt>
                <c:pt idx="337">
                  <c:v>43346</c:v>
                </c:pt>
                <c:pt idx="338">
                  <c:v>43347</c:v>
                </c:pt>
                <c:pt idx="339">
                  <c:v>43348</c:v>
                </c:pt>
                <c:pt idx="340">
                  <c:v>43349</c:v>
                </c:pt>
                <c:pt idx="341">
                  <c:v>43350</c:v>
                </c:pt>
                <c:pt idx="342">
                  <c:v>43351</c:v>
                </c:pt>
                <c:pt idx="343">
                  <c:v>43352</c:v>
                </c:pt>
                <c:pt idx="344">
                  <c:v>43353</c:v>
                </c:pt>
                <c:pt idx="345">
                  <c:v>43354</c:v>
                </c:pt>
                <c:pt idx="346">
                  <c:v>43355</c:v>
                </c:pt>
                <c:pt idx="347">
                  <c:v>43356</c:v>
                </c:pt>
                <c:pt idx="348">
                  <c:v>43357</c:v>
                </c:pt>
                <c:pt idx="349">
                  <c:v>43358</c:v>
                </c:pt>
                <c:pt idx="350">
                  <c:v>43359</c:v>
                </c:pt>
                <c:pt idx="351">
                  <c:v>43360</c:v>
                </c:pt>
                <c:pt idx="352">
                  <c:v>43361</c:v>
                </c:pt>
                <c:pt idx="353">
                  <c:v>43362</c:v>
                </c:pt>
                <c:pt idx="354">
                  <c:v>43363</c:v>
                </c:pt>
                <c:pt idx="355">
                  <c:v>43364</c:v>
                </c:pt>
                <c:pt idx="356">
                  <c:v>43365</c:v>
                </c:pt>
                <c:pt idx="357">
                  <c:v>43366</c:v>
                </c:pt>
                <c:pt idx="358">
                  <c:v>43367</c:v>
                </c:pt>
                <c:pt idx="359">
                  <c:v>43368</c:v>
                </c:pt>
                <c:pt idx="360">
                  <c:v>43369</c:v>
                </c:pt>
                <c:pt idx="361">
                  <c:v>43370</c:v>
                </c:pt>
                <c:pt idx="362">
                  <c:v>43371</c:v>
                </c:pt>
                <c:pt idx="363">
                  <c:v>43372</c:v>
                </c:pt>
                <c:pt idx="364">
                  <c:v>43373</c:v>
                </c:pt>
                <c:pt idx="365">
                  <c:v>43374</c:v>
                </c:pt>
                <c:pt idx="366">
                  <c:v>43375</c:v>
                </c:pt>
                <c:pt idx="367">
                  <c:v>43376</c:v>
                </c:pt>
                <c:pt idx="368">
                  <c:v>43377</c:v>
                </c:pt>
                <c:pt idx="369">
                  <c:v>43378</c:v>
                </c:pt>
                <c:pt idx="370">
                  <c:v>43379</c:v>
                </c:pt>
                <c:pt idx="371">
                  <c:v>43380</c:v>
                </c:pt>
                <c:pt idx="372">
                  <c:v>43381</c:v>
                </c:pt>
                <c:pt idx="373">
                  <c:v>43382</c:v>
                </c:pt>
                <c:pt idx="374">
                  <c:v>43383</c:v>
                </c:pt>
                <c:pt idx="375">
                  <c:v>43384</c:v>
                </c:pt>
                <c:pt idx="376">
                  <c:v>43385</c:v>
                </c:pt>
                <c:pt idx="377">
                  <c:v>43386</c:v>
                </c:pt>
                <c:pt idx="378">
                  <c:v>43387</c:v>
                </c:pt>
                <c:pt idx="379">
                  <c:v>43388</c:v>
                </c:pt>
                <c:pt idx="380">
                  <c:v>43389</c:v>
                </c:pt>
                <c:pt idx="381">
                  <c:v>43390</c:v>
                </c:pt>
                <c:pt idx="382">
                  <c:v>43391</c:v>
                </c:pt>
                <c:pt idx="383">
                  <c:v>43392</c:v>
                </c:pt>
                <c:pt idx="384">
                  <c:v>43393</c:v>
                </c:pt>
                <c:pt idx="385">
                  <c:v>43394</c:v>
                </c:pt>
                <c:pt idx="386">
                  <c:v>43395</c:v>
                </c:pt>
                <c:pt idx="387">
                  <c:v>43396</c:v>
                </c:pt>
                <c:pt idx="388">
                  <c:v>43397</c:v>
                </c:pt>
                <c:pt idx="389">
                  <c:v>43398</c:v>
                </c:pt>
                <c:pt idx="390">
                  <c:v>43399</c:v>
                </c:pt>
                <c:pt idx="391">
                  <c:v>43400</c:v>
                </c:pt>
                <c:pt idx="392">
                  <c:v>43401</c:v>
                </c:pt>
                <c:pt idx="393">
                  <c:v>43402</c:v>
                </c:pt>
                <c:pt idx="394">
                  <c:v>43403</c:v>
                </c:pt>
                <c:pt idx="395">
                  <c:v>43404</c:v>
                </c:pt>
                <c:pt idx="396">
                  <c:v>43405</c:v>
                </c:pt>
                <c:pt idx="397">
                  <c:v>43406</c:v>
                </c:pt>
                <c:pt idx="398">
                  <c:v>43407</c:v>
                </c:pt>
                <c:pt idx="399">
                  <c:v>43408</c:v>
                </c:pt>
                <c:pt idx="400">
                  <c:v>43409</c:v>
                </c:pt>
                <c:pt idx="401">
                  <c:v>43410</c:v>
                </c:pt>
                <c:pt idx="402">
                  <c:v>43411</c:v>
                </c:pt>
                <c:pt idx="403">
                  <c:v>43412</c:v>
                </c:pt>
                <c:pt idx="404">
                  <c:v>43413</c:v>
                </c:pt>
                <c:pt idx="405">
                  <c:v>43414</c:v>
                </c:pt>
                <c:pt idx="406">
                  <c:v>43415</c:v>
                </c:pt>
                <c:pt idx="407">
                  <c:v>43416</c:v>
                </c:pt>
                <c:pt idx="408">
                  <c:v>43417</c:v>
                </c:pt>
                <c:pt idx="409">
                  <c:v>43418</c:v>
                </c:pt>
                <c:pt idx="410">
                  <c:v>43419</c:v>
                </c:pt>
                <c:pt idx="411">
                  <c:v>43420</c:v>
                </c:pt>
                <c:pt idx="412">
                  <c:v>43421</c:v>
                </c:pt>
                <c:pt idx="413">
                  <c:v>43422</c:v>
                </c:pt>
                <c:pt idx="414">
                  <c:v>43423</c:v>
                </c:pt>
                <c:pt idx="415">
                  <c:v>43424</c:v>
                </c:pt>
                <c:pt idx="416">
                  <c:v>43425</c:v>
                </c:pt>
                <c:pt idx="417">
                  <c:v>43426</c:v>
                </c:pt>
                <c:pt idx="418">
                  <c:v>43427</c:v>
                </c:pt>
                <c:pt idx="419">
                  <c:v>43428</c:v>
                </c:pt>
                <c:pt idx="420">
                  <c:v>43429</c:v>
                </c:pt>
                <c:pt idx="421">
                  <c:v>43430</c:v>
                </c:pt>
                <c:pt idx="422">
                  <c:v>43431</c:v>
                </c:pt>
                <c:pt idx="423">
                  <c:v>43432</c:v>
                </c:pt>
                <c:pt idx="424">
                  <c:v>43433</c:v>
                </c:pt>
                <c:pt idx="425">
                  <c:v>43434</c:v>
                </c:pt>
                <c:pt idx="426">
                  <c:v>43435</c:v>
                </c:pt>
                <c:pt idx="427">
                  <c:v>43436</c:v>
                </c:pt>
                <c:pt idx="428">
                  <c:v>43437</c:v>
                </c:pt>
                <c:pt idx="429">
                  <c:v>43438</c:v>
                </c:pt>
                <c:pt idx="430">
                  <c:v>43439</c:v>
                </c:pt>
                <c:pt idx="431">
                  <c:v>43440</c:v>
                </c:pt>
                <c:pt idx="432">
                  <c:v>43441</c:v>
                </c:pt>
                <c:pt idx="433">
                  <c:v>43442</c:v>
                </c:pt>
                <c:pt idx="434">
                  <c:v>43443</c:v>
                </c:pt>
                <c:pt idx="435">
                  <c:v>43444</c:v>
                </c:pt>
                <c:pt idx="436">
                  <c:v>43445</c:v>
                </c:pt>
                <c:pt idx="437">
                  <c:v>43446</c:v>
                </c:pt>
                <c:pt idx="438">
                  <c:v>43447</c:v>
                </c:pt>
                <c:pt idx="439">
                  <c:v>43448</c:v>
                </c:pt>
                <c:pt idx="440">
                  <c:v>43449</c:v>
                </c:pt>
                <c:pt idx="441">
                  <c:v>43450</c:v>
                </c:pt>
                <c:pt idx="442">
                  <c:v>43451</c:v>
                </c:pt>
                <c:pt idx="443">
                  <c:v>43452</c:v>
                </c:pt>
                <c:pt idx="444">
                  <c:v>43453</c:v>
                </c:pt>
                <c:pt idx="445">
                  <c:v>43454</c:v>
                </c:pt>
                <c:pt idx="446">
                  <c:v>43455</c:v>
                </c:pt>
                <c:pt idx="447">
                  <c:v>43456</c:v>
                </c:pt>
                <c:pt idx="448">
                  <c:v>43457</c:v>
                </c:pt>
                <c:pt idx="449">
                  <c:v>43458</c:v>
                </c:pt>
                <c:pt idx="450">
                  <c:v>43459</c:v>
                </c:pt>
                <c:pt idx="451">
                  <c:v>43460</c:v>
                </c:pt>
                <c:pt idx="452">
                  <c:v>43461</c:v>
                </c:pt>
                <c:pt idx="453">
                  <c:v>43462</c:v>
                </c:pt>
                <c:pt idx="454">
                  <c:v>43463</c:v>
                </c:pt>
                <c:pt idx="455">
                  <c:v>43464</c:v>
                </c:pt>
                <c:pt idx="456">
                  <c:v>43465</c:v>
                </c:pt>
                <c:pt idx="457">
                  <c:v>43466</c:v>
                </c:pt>
                <c:pt idx="458">
                  <c:v>43467</c:v>
                </c:pt>
                <c:pt idx="459">
                  <c:v>43468</c:v>
                </c:pt>
                <c:pt idx="460">
                  <c:v>43469</c:v>
                </c:pt>
                <c:pt idx="461">
                  <c:v>43470</c:v>
                </c:pt>
                <c:pt idx="462">
                  <c:v>43471</c:v>
                </c:pt>
                <c:pt idx="463">
                  <c:v>43472</c:v>
                </c:pt>
                <c:pt idx="464">
                  <c:v>43473</c:v>
                </c:pt>
                <c:pt idx="465">
                  <c:v>43474</c:v>
                </c:pt>
                <c:pt idx="466">
                  <c:v>43475</c:v>
                </c:pt>
                <c:pt idx="467">
                  <c:v>43476</c:v>
                </c:pt>
                <c:pt idx="468">
                  <c:v>43477</c:v>
                </c:pt>
                <c:pt idx="469">
                  <c:v>43478</c:v>
                </c:pt>
                <c:pt idx="470">
                  <c:v>43479</c:v>
                </c:pt>
                <c:pt idx="471">
                  <c:v>43480</c:v>
                </c:pt>
                <c:pt idx="472">
                  <c:v>43481</c:v>
                </c:pt>
                <c:pt idx="473">
                  <c:v>43482</c:v>
                </c:pt>
                <c:pt idx="474">
                  <c:v>43483</c:v>
                </c:pt>
                <c:pt idx="475">
                  <c:v>43484</c:v>
                </c:pt>
                <c:pt idx="476">
                  <c:v>43485</c:v>
                </c:pt>
                <c:pt idx="477">
                  <c:v>43486</c:v>
                </c:pt>
                <c:pt idx="478">
                  <c:v>43487</c:v>
                </c:pt>
                <c:pt idx="479">
                  <c:v>43488</c:v>
                </c:pt>
                <c:pt idx="480">
                  <c:v>43489</c:v>
                </c:pt>
                <c:pt idx="481">
                  <c:v>43490</c:v>
                </c:pt>
                <c:pt idx="482">
                  <c:v>43491</c:v>
                </c:pt>
                <c:pt idx="483">
                  <c:v>43492</c:v>
                </c:pt>
                <c:pt idx="484">
                  <c:v>43493</c:v>
                </c:pt>
                <c:pt idx="485">
                  <c:v>43494</c:v>
                </c:pt>
                <c:pt idx="486">
                  <c:v>43495</c:v>
                </c:pt>
                <c:pt idx="487">
                  <c:v>43496</c:v>
                </c:pt>
                <c:pt idx="488">
                  <c:v>43497</c:v>
                </c:pt>
                <c:pt idx="489">
                  <c:v>43498</c:v>
                </c:pt>
                <c:pt idx="490">
                  <c:v>43499</c:v>
                </c:pt>
                <c:pt idx="491">
                  <c:v>43500</c:v>
                </c:pt>
                <c:pt idx="492">
                  <c:v>43501</c:v>
                </c:pt>
                <c:pt idx="493">
                  <c:v>43502</c:v>
                </c:pt>
                <c:pt idx="494">
                  <c:v>43503</c:v>
                </c:pt>
                <c:pt idx="495">
                  <c:v>43504</c:v>
                </c:pt>
                <c:pt idx="496">
                  <c:v>43505</c:v>
                </c:pt>
                <c:pt idx="497">
                  <c:v>43506</c:v>
                </c:pt>
                <c:pt idx="498">
                  <c:v>43507</c:v>
                </c:pt>
                <c:pt idx="499">
                  <c:v>43508</c:v>
                </c:pt>
                <c:pt idx="500">
                  <c:v>43509</c:v>
                </c:pt>
                <c:pt idx="501">
                  <c:v>43510</c:v>
                </c:pt>
                <c:pt idx="502">
                  <c:v>43511</c:v>
                </c:pt>
                <c:pt idx="503">
                  <c:v>43512</c:v>
                </c:pt>
                <c:pt idx="504">
                  <c:v>43513</c:v>
                </c:pt>
                <c:pt idx="505">
                  <c:v>43514</c:v>
                </c:pt>
                <c:pt idx="506">
                  <c:v>43515</c:v>
                </c:pt>
                <c:pt idx="507">
                  <c:v>43516</c:v>
                </c:pt>
                <c:pt idx="508">
                  <c:v>43517</c:v>
                </c:pt>
                <c:pt idx="509">
                  <c:v>43518</c:v>
                </c:pt>
                <c:pt idx="510">
                  <c:v>43519</c:v>
                </c:pt>
                <c:pt idx="511">
                  <c:v>43520</c:v>
                </c:pt>
                <c:pt idx="512">
                  <c:v>43521</c:v>
                </c:pt>
                <c:pt idx="513">
                  <c:v>43522</c:v>
                </c:pt>
                <c:pt idx="514">
                  <c:v>43523</c:v>
                </c:pt>
                <c:pt idx="515">
                  <c:v>43524</c:v>
                </c:pt>
                <c:pt idx="516">
                  <c:v>43525</c:v>
                </c:pt>
                <c:pt idx="517">
                  <c:v>43526</c:v>
                </c:pt>
                <c:pt idx="518">
                  <c:v>43527</c:v>
                </c:pt>
                <c:pt idx="519">
                  <c:v>43528</c:v>
                </c:pt>
                <c:pt idx="520">
                  <c:v>43529</c:v>
                </c:pt>
                <c:pt idx="521">
                  <c:v>43530</c:v>
                </c:pt>
                <c:pt idx="522">
                  <c:v>43531</c:v>
                </c:pt>
                <c:pt idx="523">
                  <c:v>43532</c:v>
                </c:pt>
                <c:pt idx="524">
                  <c:v>43533</c:v>
                </c:pt>
                <c:pt idx="525">
                  <c:v>43534</c:v>
                </c:pt>
                <c:pt idx="526">
                  <c:v>43535</c:v>
                </c:pt>
                <c:pt idx="527">
                  <c:v>43536</c:v>
                </c:pt>
                <c:pt idx="528">
                  <c:v>43537</c:v>
                </c:pt>
                <c:pt idx="529">
                  <c:v>43538</c:v>
                </c:pt>
                <c:pt idx="530">
                  <c:v>43539</c:v>
                </c:pt>
                <c:pt idx="531">
                  <c:v>43540</c:v>
                </c:pt>
                <c:pt idx="532">
                  <c:v>43541</c:v>
                </c:pt>
                <c:pt idx="533">
                  <c:v>43542</c:v>
                </c:pt>
                <c:pt idx="534">
                  <c:v>43543</c:v>
                </c:pt>
                <c:pt idx="535">
                  <c:v>43544</c:v>
                </c:pt>
                <c:pt idx="536">
                  <c:v>43545</c:v>
                </c:pt>
                <c:pt idx="537">
                  <c:v>43546</c:v>
                </c:pt>
                <c:pt idx="538">
                  <c:v>43547</c:v>
                </c:pt>
                <c:pt idx="539">
                  <c:v>43548</c:v>
                </c:pt>
                <c:pt idx="540">
                  <c:v>43549</c:v>
                </c:pt>
                <c:pt idx="541">
                  <c:v>43550</c:v>
                </c:pt>
                <c:pt idx="542">
                  <c:v>43551</c:v>
                </c:pt>
                <c:pt idx="543">
                  <c:v>43552</c:v>
                </c:pt>
                <c:pt idx="544">
                  <c:v>43553</c:v>
                </c:pt>
                <c:pt idx="545">
                  <c:v>43554</c:v>
                </c:pt>
                <c:pt idx="546">
                  <c:v>43555</c:v>
                </c:pt>
                <c:pt idx="547">
                  <c:v>43556</c:v>
                </c:pt>
                <c:pt idx="548">
                  <c:v>43557</c:v>
                </c:pt>
                <c:pt idx="549">
                  <c:v>43558</c:v>
                </c:pt>
                <c:pt idx="550">
                  <c:v>43559</c:v>
                </c:pt>
                <c:pt idx="551">
                  <c:v>43560</c:v>
                </c:pt>
                <c:pt idx="552">
                  <c:v>43561</c:v>
                </c:pt>
                <c:pt idx="553">
                  <c:v>43562</c:v>
                </c:pt>
                <c:pt idx="554">
                  <c:v>43563</c:v>
                </c:pt>
                <c:pt idx="555">
                  <c:v>43564</c:v>
                </c:pt>
                <c:pt idx="556">
                  <c:v>43565</c:v>
                </c:pt>
                <c:pt idx="557">
                  <c:v>43566</c:v>
                </c:pt>
                <c:pt idx="558">
                  <c:v>43567</c:v>
                </c:pt>
                <c:pt idx="559">
                  <c:v>43568</c:v>
                </c:pt>
                <c:pt idx="560">
                  <c:v>43569</c:v>
                </c:pt>
                <c:pt idx="561">
                  <c:v>43570</c:v>
                </c:pt>
                <c:pt idx="562">
                  <c:v>43571</c:v>
                </c:pt>
                <c:pt idx="563">
                  <c:v>43572</c:v>
                </c:pt>
                <c:pt idx="564">
                  <c:v>43573</c:v>
                </c:pt>
                <c:pt idx="565">
                  <c:v>43574</c:v>
                </c:pt>
                <c:pt idx="566">
                  <c:v>43575</c:v>
                </c:pt>
                <c:pt idx="567">
                  <c:v>43576</c:v>
                </c:pt>
                <c:pt idx="568">
                  <c:v>43577</c:v>
                </c:pt>
                <c:pt idx="569">
                  <c:v>43578</c:v>
                </c:pt>
                <c:pt idx="570">
                  <c:v>43579</c:v>
                </c:pt>
                <c:pt idx="571">
                  <c:v>43580</c:v>
                </c:pt>
                <c:pt idx="572">
                  <c:v>43581</c:v>
                </c:pt>
                <c:pt idx="573">
                  <c:v>43582</c:v>
                </c:pt>
                <c:pt idx="574">
                  <c:v>43583</c:v>
                </c:pt>
                <c:pt idx="575">
                  <c:v>43584</c:v>
                </c:pt>
                <c:pt idx="576">
                  <c:v>43585</c:v>
                </c:pt>
                <c:pt idx="577">
                  <c:v>43586</c:v>
                </c:pt>
                <c:pt idx="578">
                  <c:v>43587</c:v>
                </c:pt>
                <c:pt idx="579">
                  <c:v>43588</c:v>
                </c:pt>
                <c:pt idx="580">
                  <c:v>43589</c:v>
                </c:pt>
                <c:pt idx="581">
                  <c:v>43590</c:v>
                </c:pt>
                <c:pt idx="582">
                  <c:v>43591</c:v>
                </c:pt>
                <c:pt idx="583">
                  <c:v>43592</c:v>
                </c:pt>
                <c:pt idx="584">
                  <c:v>43593</c:v>
                </c:pt>
                <c:pt idx="585">
                  <c:v>43594</c:v>
                </c:pt>
                <c:pt idx="586">
                  <c:v>43595</c:v>
                </c:pt>
                <c:pt idx="587">
                  <c:v>43596</c:v>
                </c:pt>
                <c:pt idx="588">
                  <c:v>43597</c:v>
                </c:pt>
                <c:pt idx="589">
                  <c:v>43598</c:v>
                </c:pt>
                <c:pt idx="590">
                  <c:v>43599</c:v>
                </c:pt>
                <c:pt idx="591">
                  <c:v>43600</c:v>
                </c:pt>
                <c:pt idx="592">
                  <c:v>43601</c:v>
                </c:pt>
                <c:pt idx="593">
                  <c:v>43602</c:v>
                </c:pt>
                <c:pt idx="594">
                  <c:v>43603</c:v>
                </c:pt>
                <c:pt idx="595">
                  <c:v>43604</c:v>
                </c:pt>
                <c:pt idx="596">
                  <c:v>43605</c:v>
                </c:pt>
                <c:pt idx="597">
                  <c:v>43606</c:v>
                </c:pt>
                <c:pt idx="598">
                  <c:v>43607</c:v>
                </c:pt>
                <c:pt idx="599">
                  <c:v>43608</c:v>
                </c:pt>
                <c:pt idx="600">
                  <c:v>43609</c:v>
                </c:pt>
                <c:pt idx="601">
                  <c:v>43610</c:v>
                </c:pt>
                <c:pt idx="602">
                  <c:v>43611</c:v>
                </c:pt>
                <c:pt idx="603">
                  <c:v>43612</c:v>
                </c:pt>
                <c:pt idx="604">
                  <c:v>43613</c:v>
                </c:pt>
                <c:pt idx="605">
                  <c:v>43614</c:v>
                </c:pt>
                <c:pt idx="606">
                  <c:v>43615</c:v>
                </c:pt>
                <c:pt idx="607">
                  <c:v>43616</c:v>
                </c:pt>
                <c:pt idx="608">
                  <c:v>43617</c:v>
                </c:pt>
                <c:pt idx="609">
                  <c:v>43618</c:v>
                </c:pt>
                <c:pt idx="610">
                  <c:v>43619</c:v>
                </c:pt>
                <c:pt idx="611">
                  <c:v>43620</c:v>
                </c:pt>
                <c:pt idx="612">
                  <c:v>43621</c:v>
                </c:pt>
                <c:pt idx="613">
                  <c:v>43622</c:v>
                </c:pt>
                <c:pt idx="614">
                  <c:v>43623</c:v>
                </c:pt>
                <c:pt idx="615">
                  <c:v>43624</c:v>
                </c:pt>
                <c:pt idx="616">
                  <c:v>43625</c:v>
                </c:pt>
                <c:pt idx="617">
                  <c:v>43626</c:v>
                </c:pt>
                <c:pt idx="618">
                  <c:v>43627</c:v>
                </c:pt>
                <c:pt idx="619">
                  <c:v>43628</c:v>
                </c:pt>
                <c:pt idx="620">
                  <c:v>43629</c:v>
                </c:pt>
                <c:pt idx="621">
                  <c:v>43630</c:v>
                </c:pt>
                <c:pt idx="622">
                  <c:v>43631</c:v>
                </c:pt>
                <c:pt idx="623">
                  <c:v>43632</c:v>
                </c:pt>
                <c:pt idx="624">
                  <c:v>43633</c:v>
                </c:pt>
                <c:pt idx="625">
                  <c:v>43634</c:v>
                </c:pt>
                <c:pt idx="626">
                  <c:v>43635</c:v>
                </c:pt>
                <c:pt idx="627">
                  <c:v>43636</c:v>
                </c:pt>
                <c:pt idx="628">
                  <c:v>43637</c:v>
                </c:pt>
                <c:pt idx="629">
                  <c:v>43638</c:v>
                </c:pt>
                <c:pt idx="630">
                  <c:v>43639</c:v>
                </c:pt>
                <c:pt idx="631">
                  <c:v>43640</c:v>
                </c:pt>
                <c:pt idx="632">
                  <c:v>43641</c:v>
                </c:pt>
                <c:pt idx="633">
                  <c:v>43642</c:v>
                </c:pt>
                <c:pt idx="634">
                  <c:v>43643</c:v>
                </c:pt>
                <c:pt idx="635">
                  <c:v>43644</c:v>
                </c:pt>
                <c:pt idx="636">
                  <c:v>43645</c:v>
                </c:pt>
                <c:pt idx="637">
                  <c:v>43646</c:v>
                </c:pt>
                <c:pt idx="638">
                  <c:v>43647</c:v>
                </c:pt>
                <c:pt idx="639">
                  <c:v>43648</c:v>
                </c:pt>
                <c:pt idx="640">
                  <c:v>43649</c:v>
                </c:pt>
                <c:pt idx="641">
                  <c:v>43650</c:v>
                </c:pt>
                <c:pt idx="642">
                  <c:v>43651</c:v>
                </c:pt>
                <c:pt idx="643">
                  <c:v>43652</c:v>
                </c:pt>
                <c:pt idx="644">
                  <c:v>43653</c:v>
                </c:pt>
                <c:pt idx="645">
                  <c:v>43654</c:v>
                </c:pt>
                <c:pt idx="646">
                  <c:v>43655</c:v>
                </c:pt>
                <c:pt idx="647">
                  <c:v>43656</c:v>
                </c:pt>
                <c:pt idx="648">
                  <c:v>43657</c:v>
                </c:pt>
                <c:pt idx="649">
                  <c:v>43658</c:v>
                </c:pt>
                <c:pt idx="650">
                  <c:v>43659</c:v>
                </c:pt>
                <c:pt idx="651">
                  <c:v>43660</c:v>
                </c:pt>
                <c:pt idx="652">
                  <c:v>43661</c:v>
                </c:pt>
                <c:pt idx="653">
                  <c:v>43662</c:v>
                </c:pt>
                <c:pt idx="654">
                  <c:v>43663</c:v>
                </c:pt>
                <c:pt idx="655">
                  <c:v>43664</c:v>
                </c:pt>
                <c:pt idx="656">
                  <c:v>43665</c:v>
                </c:pt>
                <c:pt idx="657">
                  <c:v>43666</c:v>
                </c:pt>
                <c:pt idx="658">
                  <c:v>43667</c:v>
                </c:pt>
                <c:pt idx="659">
                  <c:v>43668</c:v>
                </c:pt>
                <c:pt idx="660">
                  <c:v>43669</c:v>
                </c:pt>
                <c:pt idx="661">
                  <c:v>43670</c:v>
                </c:pt>
                <c:pt idx="662">
                  <c:v>43671</c:v>
                </c:pt>
                <c:pt idx="663">
                  <c:v>43672</c:v>
                </c:pt>
                <c:pt idx="664">
                  <c:v>43673</c:v>
                </c:pt>
                <c:pt idx="665">
                  <c:v>43674</c:v>
                </c:pt>
                <c:pt idx="666">
                  <c:v>43675</c:v>
                </c:pt>
                <c:pt idx="667">
                  <c:v>43676</c:v>
                </c:pt>
                <c:pt idx="668">
                  <c:v>43677</c:v>
                </c:pt>
                <c:pt idx="669">
                  <c:v>43678</c:v>
                </c:pt>
                <c:pt idx="670">
                  <c:v>43679</c:v>
                </c:pt>
                <c:pt idx="671">
                  <c:v>43680</c:v>
                </c:pt>
                <c:pt idx="672">
                  <c:v>43681</c:v>
                </c:pt>
                <c:pt idx="673">
                  <c:v>43682</c:v>
                </c:pt>
                <c:pt idx="674">
                  <c:v>43683</c:v>
                </c:pt>
                <c:pt idx="675">
                  <c:v>43684</c:v>
                </c:pt>
                <c:pt idx="676">
                  <c:v>43685</c:v>
                </c:pt>
                <c:pt idx="677">
                  <c:v>43686</c:v>
                </c:pt>
                <c:pt idx="678">
                  <c:v>43687</c:v>
                </c:pt>
                <c:pt idx="679">
                  <c:v>43688</c:v>
                </c:pt>
                <c:pt idx="680">
                  <c:v>43689</c:v>
                </c:pt>
                <c:pt idx="681">
                  <c:v>43690</c:v>
                </c:pt>
                <c:pt idx="682">
                  <c:v>43691</c:v>
                </c:pt>
                <c:pt idx="683">
                  <c:v>43692</c:v>
                </c:pt>
                <c:pt idx="684">
                  <c:v>43693</c:v>
                </c:pt>
                <c:pt idx="685">
                  <c:v>43694</c:v>
                </c:pt>
                <c:pt idx="686">
                  <c:v>43695</c:v>
                </c:pt>
                <c:pt idx="687">
                  <c:v>43696</c:v>
                </c:pt>
                <c:pt idx="688">
                  <c:v>43697</c:v>
                </c:pt>
                <c:pt idx="689">
                  <c:v>43698</c:v>
                </c:pt>
                <c:pt idx="690">
                  <c:v>43699</c:v>
                </c:pt>
                <c:pt idx="691">
                  <c:v>43700</c:v>
                </c:pt>
                <c:pt idx="692">
                  <c:v>43701</c:v>
                </c:pt>
                <c:pt idx="693">
                  <c:v>43702</c:v>
                </c:pt>
                <c:pt idx="694">
                  <c:v>43703</c:v>
                </c:pt>
                <c:pt idx="695">
                  <c:v>43704</c:v>
                </c:pt>
                <c:pt idx="696">
                  <c:v>43705</c:v>
                </c:pt>
                <c:pt idx="697">
                  <c:v>43706</c:v>
                </c:pt>
                <c:pt idx="698">
                  <c:v>43707</c:v>
                </c:pt>
                <c:pt idx="699">
                  <c:v>43708</c:v>
                </c:pt>
                <c:pt idx="700">
                  <c:v>43709</c:v>
                </c:pt>
                <c:pt idx="701">
                  <c:v>43710</c:v>
                </c:pt>
                <c:pt idx="702">
                  <c:v>43711</c:v>
                </c:pt>
                <c:pt idx="703">
                  <c:v>43712</c:v>
                </c:pt>
                <c:pt idx="704">
                  <c:v>43713</c:v>
                </c:pt>
                <c:pt idx="705">
                  <c:v>43714</c:v>
                </c:pt>
                <c:pt idx="706">
                  <c:v>43715</c:v>
                </c:pt>
                <c:pt idx="707">
                  <c:v>43716</c:v>
                </c:pt>
                <c:pt idx="708">
                  <c:v>43717</c:v>
                </c:pt>
                <c:pt idx="709">
                  <c:v>43718</c:v>
                </c:pt>
                <c:pt idx="710">
                  <c:v>43719</c:v>
                </c:pt>
                <c:pt idx="711">
                  <c:v>43720</c:v>
                </c:pt>
                <c:pt idx="712">
                  <c:v>43721</c:v>
                </c:pt>
                <c:pt idx="713">
                  <c:v>43722</c:v>
                </c:pt>
                <c:pt idx="714">
                  <c:v>43723</c:v>
                </c:pt>
                <c:pt idx="715">
                  <c:v>43724</c:v>
                </c:pt>
                <c:pt idx="716">
                  <c:v>43725</c:v>
                </c:pt>
                <c:pt idx="717">
                  <c:v>43726</c:v>
                </c:pt>
                <c:pt idx="718">
                  <c:v>43727</c:v>
                </c:pt>
                <c:pt idx="719">
                  <c:v>43728</c:v>
                </c:pt>
                <c:pt idx="720">
                  <c:v>43729</c:v>
                </c:pt>
                <c:pt idx="721">
                  <c:v>43730</c:v>
                </c:pt>
                <c:pt idx="722">
                  <c:v>43731</c:v>
                </c:pt>
                <c:pt idx="723">
                  <c:v>43732</c:v>
                </c:pt>
                <c:pt idx="724">
                  <c:v>43733</c:v>
                </c:pt>
                <c:pt idx="725">
                  <c:v>43734</c:v>
                </c:pt>
                <c:pt idx="726">
                  <c:v>43735</c:v>
                </c:pt>
                <c:pt idx="727">
                  <c:v>43736</c:v>
                </c:pt>
                <c:pt idx="728">
                  <c:v>43737</c:v>
                </c:pt>
                <c:pt idx="729">
                  <c:v>43738</c:v>
                </c:pt>
              </c:numCache>
            </c:numRef>
          </c:cat>
          <c:val>
            <c:numRef>
              <c:f>'[Capacidades 2017_2018_SGRI.xlsx]PT-&gt;ES'!$J$3:$J$732</c:f>
              <c:numCache>
                <c:formatCode>General</c:formatCode>
                <c:ptCount val="73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numCache>
            </c:numRef>
          </c:val>
          <c:extLst>
            <c:ext xmlns:c16="http://schemas.microsoft.com/office/drawing/2014/chart" uri="{C3380CC4-5D6E-409C-BE32-E72D297353CC}">
              <c16:uniqueId val="{00000000-1BFE-4158-ABE1-2A5AB87CB71B}"/>
            </c:ext>
          </c:extLst>
        </c:ser>
        <c:ser>
          <c:idx val="1"/>
          <c:order val="1"/>
          <c:tx>
            <c:strRef>
              <c:f>'[Capacidades 2017_2018_SGRI.xlsx]PT-&gt;ES'!$K$2</c:f>
              <c:strCache>
                <c:ptCount val="1"/>
                <c:pt idx="0">
                  <c:v>Quarterly</c:v>
                </c:pt>
              </c:strCache>
            </c:strRef>
          </c:tx>
          <c:spPr>
            <a:solidFill>
              <a:schemeClr val="accent3"/>
            </a:solidFill>
            <a:ln w="25400">
              <a:noFill/>
            </a:ln>
            <a:effectLst/>
          </c:spPr>
          <c:cat>
            <c:numRef>
              <c:f>'[Capacidades 2017_2018_SGRI.xlsx]PT-&gt;ES'!$I$3:$I$732</c:f>
              <c:numCache>
                <c:formatCode>m/d/yyyy</c:formatCode>
                <c:ptCount val="730"/>
                <c:pt idx="0">
                  <c:v>43009</c:v>
                </c:pt>
                <c:pt idx="1">
                  <c:v>43010</c:v>
                </c:pt>
                <c:pt idx="2">
                  <c:v>43011</c:v>
                </c:pt>
                <c:pt idx="3">
                  <c:v>43012</c:v>
                </c:pt>
                <c:pt idx="4">
                  <c:v>43013</c:v>
                </c:pt>
                <c:pt idx="5">
                  <c:v>43014</c:v>
                </c:pt>
                <c:pt idx="6">
                  <c:v>43015</c:v>
                </c:pt>
                <c:pt idx="7">
                  <c:v>43016</c:v>
                </c:pt>
                <c:pt idx="8">
                  <c:v>43017</c:v>
                </c:pt>
                <c:pt idx="9">
                  <c:v>43018</c:v>
                </c:pt>
                <c:pt idx="10">
                  <c:v>43019</c:v>
                </c:pt>
                <c:pt idx="11">
                  <c:v>43020</c:v>
                </c:pt>
                <c:pt idx="12">
                  <c:v>43021</c:v>
                </c:pt>
                <c:pt idx="13">
                  <c:v>43022</c:v>
                </c:pt>
                <c:pt idx="14">
                  <c:v>43023</c:v>
                </c:pt>
                <c:pt idx="15">
                  <c:v>43024</c:v>
                </c:pt>
                <c:pt idx="16">
                  <c:v>43025</c:v>
                </c:pt>
                <c:pt idx="17">
                  <c:v>43026</c:v>
                </c:pt>
                <c:pt idx="18">
                  <c:v>43027</c:v>
                </c:pt>
                <c:pt idx="19">
                  <c:v>43028</c:v>
                </c:pt>
                <c:pt idx="20">
                  <c:v>43029</c:v>
                </c:pt>
                <c:pt idx="21">
                  <c:v>43030</c:v>
                </c:pt>
                <c:pt idx="22">
                  <c:v>43031</c:v>
                </c:pt>
                <c:pt idx="23">
                  <c:v>43032</c:v>
                </c:pt>
                <c:pt idx="24">
                  <c:v>43033</c:v>
                </c:pt>
                <c:pt idx="25">
                  <c:v>43034</c:v>
                </c:pt>
                <c:pt idx="26">
                  <c:v>43035</c:v>
                </c:pt>
                <c:pt idx="27">
                  <c:v>43036</c:v>
                </c:pt>
                <c:pt idx="28">
                  <c:v>43037</c:v>
                </c:pt>
                <c:pt idx="29">
                  <c:v>43038</c:v>
                </c:pt>
                <c:pt idx="30">
                  <c:v>43039</c:v>
                </c:pt>
                <c:pt idx="31">
                  <c:v>43040</c:v>
                </c:pt>
                <c:pt idx="32">
                  <c:v>43041</c:v>
                </c:pt>
                <c:pt idx="33">
                  <c:v>43042</c:v>
                </c:pt>
                <c:pt idx="34">
                  <c:v>43043</c:v>
                </c:pt>
                <c:pt idx="35">
                  <c:v>43044</c:v>
                </c:pt>
                <c:pt idx="36">
                  <c:v>43045</c:v>
                </c:pt>
                <c:pt idx="37">
                  <c:v>43046</c:v>
                </c:pt>
                <c:pt idx="38">
                  <c:v>43047</c:v>
                </c:pt>
                <c:pt idx="39">
                  <c:v>43048</c:v>
                </c:pt>
                <c:pt idx="40">
                  <c:v>43049</c:v>
                </c:pt>
                <c:pt idx="41">
                  <c:v>43050</c:v>
                </c:pt>
                <c:pt idx="42">
                  <c:v>43051</c:v>
                </c:pt>
                <c:pt idx="43">
                  <c:v>43052</c:v>
                </c:pt>
                <c:pt idx="44">
                  <c:v>43053</c:v>
                </c:pt>
                <c:pt idx="45">
                  <c:v>43054</c:v>
                </c:pt>
                <c:pt idx="46">
                  <c:v>43055</c:v>
                </c:pt>
                <c:pt idx="47">
                  <c:v>43056</c:v>
                </c:pt>
                <c:pt idx="48">
                  <c:v>43057</c:v>
                </c:pt>
                <c:pt idx="49">
                  <c:v>43058</c:v>
                </c:pt>
                <c:pt idx="50">
                  <c:v>43059</c:v>
                </c:pt>
                <c:pt idx="51">
                  <c:v>43060</c:v>
                </c:pt>
                <c:pt idx="52">
                  <c:v>43061</c:v>
                </c:pt>
                <c:pt idx="53">
                  <c:v>43062</c:v>
                </c:pt>
                <c:pt idx="54">
                  <c:v>43063</c:v>
                </c:pt>
                <c:pt idx="55">
                  <c:v>43064</c:v>
                </c:pt>
                <c:pt idx="56">
                  <c:v>43065</c:v>
                </c:pt>
                <c:pt idx="57">
                  <c:v>43066</c:v>
                </c:pt>
                <c:pt idx="58">
                  <c:v>43067</c:v>
                </c:pt>
                <c:pt idx="59">
                  <c:v>43068</c:v>
                </c:pt>
                <c:pt idx="60">
                  <c:v>43069</c:v>
                </c:pt>
                <c:pt idx="61">
                  <c:v>43070</c:v>
                </c:pt>
                <c:pt idx="62">
                  <c:v>43071</c:v>
                </c:pt>
                <c:pt idx="63">
                  <c:v>43072</c:v>
                </c:pt>
                <c:pt idx="64">
                  <c:v>43073</c:v>
                </c:pt>
                <c:pt idx="65">
                  <c:v>43074</c:v>
                </c:pt>
                <c:pt idx="66">
                  <c:v>43075</c:v>
                </c:pt>
                <c:pt idx="67">
                  <c:v>43076</c:v>
                </c:pt>
                <c:pt idx="68">
                  <c:v>43077</c:v>
                </c:pt>
                <c:pt idx="69">
                  <c:v>43078</c:v>
                </c:pt>
                <c:pt idx="70">
                  <c:v>43079</c:v>
                </c:pt>
                <c:pt idx="71">
                  <c:v>43080</c:v>
                </c:pt>
                <c:pt idx="72">
                  <c:v>43081</c:v>
                </c:pt>
                <c:pt idx="73">
                  <c:v>43082</c:v>
                </c:pt>
                <c:pt idx="74">
                  <c:v>43083</c:v>
                </c:pt>
                <c:pt idx="75">
                  <c:v>43084</c:v>
                </c:pt>
                <c:pt idx="76">
                  <c:v>43085</c:v>
                </c:pt>
                <c:pt idx="77">
                  <c:v>43086</c:v>
                </c:pt>
                <c:pt idx="78">
                  <c:v>43087</c:v>
                </c:pt>
                <c:pt idx="79">
                  <c:v>43088</c:v>
                </c:pt>
                <c:pt idx="80">
                  <c:v>43089</c:v>
                </c:pt>
                <c:pt idx="81">
                  <c:v>43090</c:v>
                </c:pt>
                <c:pt idx="82">
                  <c:v>43091</c:v>
                </c:pt>
                <c:pt idx="83">
                  <c:v>43092</c:v>
                </c:pt>
                <c:pt idx="84">
                  <c:v>43093</c:v>
                </c:pt>
                <c:pt idx="85">
                  <c:v>43094</c:v>
                </c:pt>
                <c:pt idx="86">
                  <c:v>43095</c:v>
                </c:pt>
                <c:pt idx="87">
                  <c:v>43096</c:v>
                </c:pt>
                <c:pt idx="88">
                  <c:v>43097</c:v>
                </c:pt>
                <c:pt idx="89">
                  <c:v>43098</c:v>
                </c:pt>
                <c:pt idx="90">
                  <c:v>43099</c:v>
                </c:pt>
                <c:pt idx="91">
                  <c:v>43100</c:v>
                </c:pt>
                <c:pt idx="92">
                  <c:v>43101</c:v>
                </c:pt>
                <c:pt idx="93">
                  <c:v>43102</c:v>
                </c:pt>
                <c:pt idx="94">
                  <c:v>43103</c:v>
                </c:pt>
                <c:pt idx="95">
                  <c:v>43104</c:v>
                </c:pt>
                <c:pt idx="96">
                  <c:v>43105</c:v>
                </c:pt>
                <c:pt idx="97">
                  <c:v>43106</c:v>
                </c:pt>
                <c:pt idx="98">
                  <c:v>43107</c:v>
                </c:pt>
                <c:pt idx="99">
                  <c:v>43108</c:v>
                </c:pt>
                <c:pt idx="100">
                  <c:v>43109</c:v>
                </c:pt>
                <c:pt idx="101">
                  <c:v>43110</c:v>
                </c:pt>
                <c:pt idx="102">
                  <c:v>43111</c:v>
                </c:pt>
                <c:pt idx="103">
                  <c:v>43112</c:v>
                </c:pt>
                <c:pt idx="104">
                  <c:v>43113</c:v>
                </c:pt>
                <c:pt idx="105">
                  <c:v>43114</c:v>
                </c:pt>
                <c:pt idx="106">
                  <c:v>43115</c:v>
                </c:pt>
                <c:pt idx="107">
                  <c:v>43116</c:v>
                </c:pt>
                <c:pt idx="108">
                  <c:v>43117</c:v>
                </c:pt>
                <c:pt idx="109">
                  <c:v>43118</c:v>
                </c:pt>
                <c:pt idx="110">
                  <c:v>43119</c:v>
                </c:pt>
                <c:pt idx="111">
                  <c:v>43120</c:v>
                </c:pt>
                <c:pt idx="112">
                  <c:v>43121</c:v>
                </c:pt>
                <c:pt idx="113">
                  <c:v>43122</c:v>
                </c:pt>
                <c:pt idx="114">
                  <c:v>43123</c:v>
                </c:pt>
                <c:pt idx="115">
                  <c:v>43124</c:v>
                </c:pt>
                <c:pt idx="116">
                  <c:v>43125</c:v>
                </c:pt>
                <c:pt idx="117">
                  <c:v>43126</c:v>
                </c:pt>
                <c:pt idx="118">
                  <c:v>43127</c:v>
                </c:pt>
                <c:pt idx="119">
                  <c:v>43128</c:v>
                </c:pt>
                <c:pt idx="120">
                  <c:v>43129</c:v>
                </c:pt>
                <c:pt idx="121">
                  <c:v>43130</c:v>
                </c:pt>
                <c:pt idx="122">
                  <c:v>43131</c:v>
                </c:pt>
                <c:pt idx="123">
                  <c:v>43132</c:v>
                </c:pt>
                <c:pt idx="124">
                  <c:v>43133</c:v>
                </c:pt>
                <c:pt idx="125">
                  <c:v>43134</c:v>
                </c:pt>
                <c:pt idx="126">
                  <c:v>43135</c:v>
                </c:pt>
                <c:pt idx="127">
                  <c:v>43136</c:v>
                </c:pt>
                <c:pt idx="128">
                  <c:v>43137</c:v>
                </c:pt>
                <c:pt idx="129">
                  <c:v>43138</c:v>
                </c:pt>
                <c:pt idx="130">
                  <c:v>43139</c:v>
                </c:pt>
                <c:pt idx="131">
                  <c:v>43140</c:v>
                </c:pt>
                <c:pt idx="132">
                  <c:v>43141</c:v>
                </c:pt>
                <c:pt idx="133">
                  <c:v>43142</c:v>
                </c:pt>
                <c:pt idx="134">
                  <c:v>43143</c:v>
                </c:pt>
                <c:pt idx="135">
                  <c:v>43144</c:v>
                </c:pt>
                <c:pt idx="136">
                  <c:v>43145</c:v>
                </c:pt>
                <c:pt idx="137">
                  <c:v>43146</c:v>
                </c:pt>
                <c:pt idx="138">
                  <c:v>43147</c:v>
                </c:pt>
                <c:pt idx="139">
                  <c:v>43148</c:v>
                </c:pt>
                <c:pt idx="140">
                  <c:v>43149</c:v>
                </c:pt>
                <c:pt idx="141">
                  <c:v>43150</c:v>
                </c:pt>
                <c:pt idx="142">
                  <c:v>43151</c:v>
                </c:pt>
                <c:pt idx="143">
                  <c:v>43152</c:v>
                </c:pt>
                <c:pt idx="144">
                  <c:v>43153</c:v>
                </c:pt>
                <c:pt idx="145">
                  <c:v>43154</c:v>
                </c:pt>
                <c:pt idx="146">
                  <c:v>43155</c:v>
                </c:pt>
                <c:pt idx="147">
                  <c:v>43156</c:v>
                </c:pt>
                <c:pt idx="148">
                  <c:v>43157</c:v>
                </c:pt>
                <c:pt idx="149">
                  <c:v>43158</c:v>
                </c:pt>
                <c:pt idx="150">
                  <c:v>43159</c:v>
                </c:pt>
                <c:pt idx="151">
                  <c:v>43160</c:v>
                </c:pt>
                <c:pt idx="152">
                  <c:v>43161</c:v>
                </c:pt>
                <c:pt idx="153">
                  <c:v>43162</c:v>
                </c:pt>
                <c:pt idx="154">
                  <c:v>43163</c:v>
                </c:pt>
                <c:pt idx="155">
                  <c:v>43164</c:v>
                </c:pt>
                <c:pt idx="156">
                  <c:v>43165</c:v>
                </c:pt>
                <c:pt idx="157">
                  <c:v>43166</c:v>
                </c:pt>
                <c:pt idx="158">
                  <c:v>43167</c:v>
                </c:pt>
                <c:pt idx="159">
                  <c:v>43168</c:v>
                </c:pt>
                <c:pt idx="160">
                  <c:v>43169</c:v>
                </c:pt>
                <c:pt idx="161">
                  <c:v>43170</c:v>
                </c:pt>
                <c:pt idx="162">
                  <c:v>43171</c:v>
                </c:pt>
                <c:pt idx="163">
                  <c:v>43172</c:v>
                </c:pt>
                <c:pt idx="164">
                  <c:v>43173</c:v>
                </c:pt>
                <c:pt idx="165">
                  <c:v>43174</c:v>
                </c:pt>
                <c:pt idx="166">
                  <c:v>43175</c:v>
                </c:pt>
                <c:pt idx="167">
                  <c:v>43176</c:v>
                </c:pt>
                <c:pt idx="168">
                  <c:v>43177</c:v>
                </c:pt>
                <c:pt idx="169">
                  <c:v>43178</c:v>
                </c:pt>
                <c:pt idx="170">
                  <c:v>43179</c:v>
                </c:pt>
                <c:pt idx="171">
                  <c:v>43180</c:v>
                </c:pt>
                <c:pt idx="172">
                  <c:v>43181</c:v>
                </c:pt>
                <c:pt idx="173">
                  <c:v>43182</c:v>
                </c:pt>
                <c:pt idx="174">
                  <c:v>43183</c:v>
                </c:pt>
                <c:pt idx="175">
                  <c:v>43184</c:v>
                </c:pt>
                <c:pt idx="176">
                  <c:v>43185</c:v>
                </c:pt>
                <c:pt idx="177">
                  <c:v>43186</c:v>
                </c:pt>
                <c:pt idx="178">
                  <c:v>43187</c:v>
                </c:pt>
                <c:pt idx="179">
                  <c:v>43188</c:v>
                </c:pt>
                <c:pt idx="180">
                  <c:v>43189</c:v>
                </c:pt>
                <c:pt idx="181">
                  <c:v>43190</c:v>
                </c:pt>
                <c:pt idx="182">
                  <c:v>43191</c:v>
                </c:pt>
                <c:pt idx="183">
                  <c:v>43192</c:v>
                </c:pt>
                <c:pt idx="184">
                  <c:v>43193</c:v>
                </c:pt>
                <c:pt idx="185">
                  <c:v>43194</c:v>
                </c:pt>
                <c:pt idx="186">
                  <c:v>43195</c:v>
                </c:pt>
                <c:pt idx="187">
                  <c:v>43196</c:v>
                </c:pt>
                <c:pt idx="188">
                  <c:v>43197</c:v>
                </c:pt>
                <c:pt idx="189">
                  <c:v>43198</c:v>
                </c:pt>
                <c:pt idx="190">
                  <c:v>43199</c:v>
                </c:pt>
                <c:pt idx="191">
                  <c:v>43200</c:v>
                </c:pt>
                <c:pt idx="192">
                  <c:v>43201</c:v>
                </c:pt>
                <c:pt idx="193">
                  <c:v>43202</c:v>
                </c:pt>
                <c:pt idx="194">
                  <c:v>43203</c:v>
                </c:pt>
                <c:pt idx="195">
                  <c:v>43204</c:v>
                </c:pt>
                <c:pt idx="196">
                  <c:v>43205</c:v>
                </c:pt>
                <c:pt idx="197">
                  <c:v>43206</c:v>
                </c:pt>
                <c:pt idx="198">
                  <c:v>43207</c:v>
                </c:pt>
                <c:pt idx="199">
                  <c:v>43208</c:v>
                </c:pt>
                <c:pt idx="200">
                  <c:v>43209</c:v>
                </c:pt>
                <c:pt idx="201">
                  <c:v>43210</c:v>
                </c:pt>
                <c:pt idx="202">
                  <c:v>43211</c:v>
                </c:pt>
                <c:pt idx="203">
                  <c:v>43212</c:v>
                </c:pt>
                <c:pt idx="204">
                  <c:v>43213</c:v>
                </c:pt>
                <c:pt idx="205">
                  <c:v>43214</c:v>
                </c:pt>
                <c:pt idx="206">
                  <c:v>43215</c:v>
                </c:pt>
                <c:pt idx="207">
                  <c:v>43216</c:v>
                </c:pt>
                <c:pt idx="208">
                  <c:v>43217</c:v>
                </c:pt>
                <c:pt idx="209">
                  <c:v>43218</c:v>
                </c:pt>
                <c:pt idx="210">
                  <c:v>43219</c:v>
                </c:pt>
                <c:pt idx="211">
                  <c:v>43220</c:v>
                </c:pt>
                <c:pt idx="212">
                  <c:v>43221</c:v>
                </c:pt>
                <c:pt idx="213">
                  <c:v>43222</c:v>
                </c:pt>
                <c:pt idx="214">
                  <c:v>43223</c:v>
                </c:pt>
                <c:pt idx="215">
                  <c:v>43224</c:v>
                </c:pt>
                <c:pt idx="216">
                  <c:v>43225</c:v>
                </c:pt>
                <c:pt idx="217">
                  <c:v>43226</c:v>
                </c:pt>
                <c:pt idx="218">
                  <c:v>43227</c:v>
                </c:pt>
                <c:pt idx="219">
                  <c:v>43228</c:v>
                </c:pt>
                <c:pt idx="220">
                  <c:v>43229</c:v>
                </c:pt>
                <c:pt idx="221">
                  <c:v>43230</c:v>
                </c:pt>
                <c:pt idx="222">
                  <c:v>43231</c:v>
                </c:pt>
                <c:pt idx="223">
                  <c:v>43232</c:v>
                </c:pt>
                <c:pt idx="224">
                  <c:v>43233</c:v>
                </c:pt>
                <c:pt idx="225">
                  <c:v>43234</c:v>
                </c:pt>
                <c:pt idx="226">
                  <c:v>43235</c:v>
                </c:pt>
                <c:pt idx="227">
                  <c:v>43236</c:v>
                </c:pt>
                <c:pt idx="228">
                  <c:v>43237</c:v>
                </c:pt>
                <c:pt idx="229">
                  <c:v>43238</c:v>
                </c:pt>
                <c:pt idx="230">
                  <c:v>43239</c:v>
                </c:pt>
                <c:pt idx="231">
                  <c:v>43240</c:v>
                </c:pt>
                <c:pt idx="232">
                  <c:v>43241</c:v>
                </c:pt>
                <c:pt idx="233">
                  <c:v>43242</c:v>
                </c:pt>
                <c:pt idx="234">
                  <c:v>43243</c:v>
                </c:pt>
                <c:pt idx="235">
                  <c:v>43244</c:v>
                </c:pt>
                <c:pt idx="236">
                  <c:v>43245</c:v>
                </c:pt>
                <c:pt idx="237">
                  <c:v>43246</c:v>
                </c:pt>
                <c:pt idx="238">
                  <c:v>43247</c:v>
                </c:pt>
                <c:pt idx="239">
                  <c:v>43248</c:v>
                </c:pt>
                <c:pt idx="240">
                  <c:v>43249</c:v>
                </c:pt>
                <c:pt idx="241">
                  <c:v>43250</c:v>
                </c:pt>
                <c:pt idx="242">
                  <c:v>43251</c:v>
                </c:pt>
                <c:pt idx="243">
                  <c:v>43252</c:v>
                </c:pt>
                <c:pt idx="244">
                  <c:v>43253</c:v>
                </c:pt>
                <c:pt idx="245">
                  <c:v>43254</c:v>
                </c:pt>
                <c:pt idx="246">
                  <c:v>43255</c:v>
                </c:pt>
                <c:pt idx="247">
                  <c:v>43256</c:v>
                </c:pt>
                <c:pt idx="248">
                  <c:v>43257</c:v>
                </c:pt>
                <c:pt idx="249">
                  <c:v>43258</c:v>
                </c:pt>
                <c:pt idx="250">
                  <c:v>43259</c:v>
                </c:pt>
                <c:pt idx="251">
                  <c:v>43260</c:v>
                </c:pt>
                <c:pt idx="252">
                  <c:v>43261</c:v>
                </c:pt>
                <c:pt idx="253">
                  <c:v>43262</c:v>
                </c:pt>
                <c:pt idx="254">
                  <c:v>43263</c:v>
                </c:pt>
                <c:pt idx="255">
                  <c:v>43264</c:v>
                </c:pt>
                <c:pt idx="256">
                  <c:v>43265</c:v>
                </c:pt>
                <c:pt idx="257">
                  <c:v>43266</c:v>
                </c:pt>
                <c:pt idx="258">
                  <c:v>43267</c:v>
                </c:pt>
                <c:pt idx="259">
                  <c:v>43268</c:v>
                </c:pt>
                <c:pt idx="260">
                  <c:v>43269</c:v>
                </c:pt>
                <c:pt idx="261">
                  <c:v>43270</c:v>
                </c:pt>
                <c:pt idx="262">
                  <c:v>43271</c:v>
                </c:pt>
                <c:pt idx="263">
                  <c:v>43272</c:v>
                </c:pt>
                <c:pt idx="264">
                  <c:v>43273</c:v>
                </c:pt>
                <c:pt idx="265">
                  <c:v>43274</c:v>
                </c:pt>
                <c:pt idx="266">
                  <c:v>43275</c:v>
                </c:pt>
                <c:pt idx="267">
                  <c:v>43276</c:v>
                </c:pt>
                <c:pt idx="268">
                  <c:v>43277</c:v>
                </c:pt>
                <c:pt idx="269">
                  <c:v>43278</c:v>
                </c:pt>
                <c:pt idx="270">
                  <c:v>43279</c:v>
                </c:pt>
                <c:pt idx="271">
                  <c:v>43280</c:v>
                </c:pt>
                <c:pt idx="272">
                  <c:v>43281</c:v>
                </c:pt>
                <c:pt idx="273">
                  <c:v>43282</c:v>
                </c:pt>
                <c:pt idx="274">
                  <c:v>43283</c:v>
                </c:pt>
                <c:pt idx="275">
                  <c:v>43284</c:v>
                </c:pt>
                <c:pt idx="276">
                  <c:v>43285</c:v>
                </c:pt>
                <c:pt idx="277">
                  <c:v>43286</c:v>
                </c:pt>
                <c:pt idx="278">
                  <c:v>43287</c:v>
                </c:pt>
                <c:pt idx="279">
                  <c:v>43288</c:v>
                </c:pt>
                <c:pt idx="280">
                  <c:v>43289</c:v>
                </c:pt>
                <c:pt idx="281">
                  <c:v>43290</c:v>
                </c:pt>
                <c:pt idx="282">
                  <c:v>43291</c:v>
                </c:pt>
                <c:pt idx="283">
                  <c:v>43292</c:v>
                </c:pt>
                <c:pt idx="284">
                  <c:v>43293</c:v>
                </c:pt>
                <c:pt idx="285">
                  <c:v>43294</c:v>
                </c:pt>
                <c:pt idx="286">
                  <c:v>43295</c:v>
                </c:pt>
                <c:pt idx="287">
                  <c:v>43296</c:v>
                </c:pt>
                <c:pt idx="288">
                  <c:v>43297</c:v>
                </c:pt>
                <c:pt idx="289">
                  <c:v>43298</c:v>
                </c:pt>
                <c:pt idx="290">
                  <c:v>43299</c:v>
                </c:pt>
                <c:pt idx="291">
                  <c:v>43300</c:v>
                </c:pt>
                <c:pt idx="292">
                  <c:v>43301</c:v>
                </c:pt>
                <c:pt idx="293">
                  <c:v>43302</c:v>
                </c:pt>
                <c:pt idx="294">
                  <c:v>43303</c:v>
                </c:pt>
                <c:pt idx="295">
                  <c:v>43304</c:v>
                </c:pt>
                <c:pt idx="296">
                  <c:v>43305</c:v>
                </c:pt>
                <c:pt idx="297">
                  <c:v>43306</c:v>
                </c:pt>
                <c:pt idx="298">
                  <c:v>43307</c:v>
                </c:pt>
                <c:pt idx="299">
                  <c:v>43308</c:v>
                </c:pt>
                <c:pt idx="300">
                  <c:v>43309</c:v>
                </c:pt>
                <c:pt idx="301">
                  <c:v>43310</c:v>
                </c:pt>
                <c:pt idx="302">
                  <c:v>43311</c:v>
                </c:pt>
                <c:pt idx="303">
                  <c:v>43312</c:v>
                </c:pt>
                <c:pt idx="304">
                  <c:v>43313</c:v>
                </c:pt>
                <c:pt idx="305">
                  <c:v>43314</c:v>
                </c:pt>
                <c:pt idx="306">
                  <c:v>43315</c:v>
                </c:pt>
                <c:pt idx="307">
                  <c:v>43316</c:v>
                </c:pt>
                <c:pt idx="308">
                  <c:v>43317</c:v>
                </c:pt>
                <c:pt idx="309">
                  <c:v>43318</c:v>
                </c:pt>
                <c:pt idx="310">
                  <c:v>43319</c:v>
                </c:pt>
                <c:pt idx="311">
                  <c:v>43320</c:v>
                </c:pt>
                <c:pt idx="312">
                  <c:v>43321</c:v>
                </c:pt>
                <c:pt idx="313">
                  <c:v>43322</c:v>
                </c:pt>
                <c:pt idx="314">
                  <c:v>43323</c:v>
                </c:pt>
                <c:pt idx="315">
                  <c:v>43324</c:v>
                </c:pt>
                <c:pt idx="316">
                  <c:v>43325</c:v>
                </c:pt>
                <c:pt idx="317">
                  <c:v>43326</c:v>
                </c:pt>
                <c:pt idx="318">
                  <c:v>43327</c:v>
                </c:pt>
                <c:pt idx="319">
                  <c:v>43328</c:v>
                </c:pt>
                <c:pt idx="320">
                  <c:v>43329</c:v>
                </c:pt>
                <c:pt idx="321">
                  <c:v>43330</c:v>
                </c:pt>
                <c:pt idx="322">
                  <c:v>43331</c:v>
                </c:pt>
                <c:pt idx="323">
                  <c:v>43332</c:v>
                </c:pt>
                <c:pt idx="324">
                  <c:v>43333</c:v>
                </c:pt>
                <c:pt idx="325">
                  <c:v>43334</c:v>
                </c:pt>
                <c:pt idx="326">
                  <c:v>43335</c:v>
                </c:pt>
                <c:pt idx="327">
                  <c:v>43336</c:v>
                </c:pt>
                <c:pt idx="328">
                  <c:v>43337</c:v>
                </c:pt>
                <c:pt idx="329">
                  <c:v>43338</c:v>
                </c:pt>
                <c:pt idx="330">
                  <c:v>43339</c:v>
                </c:pt>
                <c:pt idx="331">
                  <c:v>43340</c:v>
                </c:pt>
                <c:pt idx="332">
                  <c:v>43341</c:v>
                </c:pt>
                <c:pt idx="333">
                  <c:v>43342</c:v>
                </c:pt>
                <c:pt idx="334">
                  <c:v>43343</c:v>
                </c:pt>
                <c:pt idx="335">
                  <c:v>43344</c:v>
                </c:pt>
                <c:pt idx="336">
                  <c:v>43345</c:v>
                </c:pt>
                <c:pt idx="337">
                  <c:v>43346</c:v>
                </c:pt>
                <c:pt idx="338">
                  <c:v>43347</c:v>
                </c:pt>
                <c:pt idx="339">
                  <c:v>43348</c:v>
                </c:pt>
                <c:pt idx="340">
                  <c:v>43349</c:v>
                </c:pt>
                <c:pt idx="341">
                  <c:v>43350</c:v>
                </c:pt>
                <c:pt idx="342">
                  <c:v>43351</c:v>
                </c:pt>
                <c:pt idx="343">
                  <c:v>43352</c:v>
                </c:pt>
                <c:pt idx="344">
                  <c:v>43353</c:v>
                </c:pt>
                <c:pt idx="345">
                  <c:v>43354</c:v>
                </c:pt>
                <c:pt idx="346">
                  <c:v>43355</c:v>
                </c:pt>
                <c:pt idx="347">
                  <c:v>43356</c:v>
                </c:pt>
                <c:pt idx="348">
                  <c:v>43357</c:v>
                </c:pt>
                <c:pt idx="349">
                  <c:v>43358</c:v>
                </c:pt>
                <c:pt idx="350">
                  <c:v>43359</c:v>
                </c:pt>
                <c:pt idx="351">
                  <c:v>43360</c:v>
                </c:pt>
                <c:pt idx="352">
                  <c:v>43361</c:v>
                </c:pt>
                <c:pt idx="353">
                  <c:v>43362</c:v>
                </c:pt>
                <c:pt idx="354">
                  <c:v>43363</c:v>
                </c:pt>
                <c:pt idx="355">
                  <c:v>43364</c:v>
                </c:pt>
                <c:pt idx="356">
                  <c:v>43365</c:v>
                </c:pt>
                <c:pt idx="357">
                  <c:v>43366</c:v>
                </c:pt>
                <c:pt idx="358">
                  <c:v>43367</c:v>
                </c:pt>
                <c:pt idx="359">
                  <c:v>43368</c:v>
                </c:pt>
                <c:pt idx="360">
                  <c:v>43369</c:v>
                </c:pt>
                <c:pt idx="361">
                  <c:v>43370</c:v>
                </c:pt>
                <c:pt idx="362">
                  <c:v>43371</c:v>
                </c:pt>
                <c:pt idx="363">
                  <c:v>43372</c:v>
                </c:pt>
                <c:pt idx="364">
                  <c:v>43373</c:v>
                </c:pt>
                <c:pt idx="365">
                  <c:v>43374</c:v>
                </c:pt>
                <c:pt idx="366">
                  <c:v>43375</c:v>
                </c:pt>
                <c:pt idx="367">
                  <c:v>43376</c:v>
                </c:pt>
                <c:pt idx="368">
                  <c:v>43377</c:v>
                </c:pt>
                <c:pt idx="369">
                  <c:v>43378</c:v>
                </c:pt>
                <c:pt idx="370">
                  <c:v>43379</c:v>
                </c:pt>
                <c:pt idx="371">
                  <c:v>43380</c:v>
                </c:pt>
                <c:pt idx="372">
                  <c:v>43381</c:v>
                </c:pt>
                <c:pt idx="373">
                  <c:v>43382</c:v>
                </c:pt>
                <c:pt idx="374">
                  <c:v>43383</c:v>
                </c:pt>
                <c:pt idx="375">
                  <c:v>43384</c:v>
                </c:pt>
                <c:pt idx="376">
                  <c:v>43385</c:v>
                </c:pt>
                <c:pt idx="377">
                  <c:v>43386</c:v>
                </c:pt>
                <c:pt idx="378">
                  <c:v>43387</c:v>
                </c:pt>
                <c:pt idx="379">
                  <c:v>43388</c:v>
                </c:pt>
                <c:pt idx="380">
                  <c:v>43389</c:v>
                </c:pt>
                <c:pt idx="381">
                  <c:v>43390</c:v>
                </c:pt>
                <c:pt idx="382">
                  <c:v>43391</c:v>
                </c:pt>
                <c:pt idx="383">
                  <c:v>43392</c:v>
                </c:pt>
                <c:pt idx="384">
                  <c:v>43393</c:v>
                </c:pt>
                <c:pt idx="385">
                  <c:v>43394</c:v>
                </c:pt>
                <c:pt idx="386">
                  <c:v>43395</c:v>
                </c:pt>
                <c:pt idx="387">
                  <c:v>43396</c:v>
                </c:pt>
                <c:pt idx="388">
                  <c:v>43397</c:v>
                </c:pt>
                <c:pt idx="389">
                  <c:v>43398</c:v>
                </c:pt>
                <c:pt idx="390">
                  <c:v>43399</c:v>
                </c:pt>
                <c:pt idx="391">
                  <c:v>43400</c:v>
                </c:pt>
                <c:pt idx="392">
                  <c:v>43401</c:v>
                </c:pt>
                <c:pt idx="393">
                  <c:v>43402</c:v>
                </c:pt>
                <c:pt idx="394">
                  <c:v>43403</c:v>
                </c:pt>
                <c:pt idx="395">
                  <c:v>43404</c:v>
                </c:pt>
                <c:pt idx="396">
                  <c:v>43405</c:v>
                </c:pt>
                <c:pt idx="397">
                  <c:v>43406</c:v>
                </c:pt>
                <c:pt idx="398">
                  <c:v>43407</c:v>
                </c:pt>
                <c:pt idx="399">
                  <c:v>43408</c:v>
                </c:pt>
                <c:pt idx="400">
                  <c:v>43409</c:v>
                </c:pt>
                <c:pt idx="401">
                  <c:v>43410</c:v>
                </c:pt>
                <c:pt idx="402">
                  <c:v>43411</c:v>
                </c:pt>
                <c:pt idx="403">
                  <c:v>43412</c:v>
                </c:pt>
                <c:pt idx="404">
                  <c:v>43413</c:v>
                </c:pt>
                <c:pt idx="405">
                  <c:v>43414</c:v>
                </c:pt>
                <c:pt idx="406">
                  <c:v>43415</c:v>
                </c:pt>
                <c:pt idx="407">
                  <c:v>43416</c:v>
                </c:pt>
                <c:pt idx="408">
                  <c:v>43417</c:v>
                </c:pt>
                <c:pt idx="409">
                  <c:v>43418</c:v>
                </c:pt>
                <c:pt idx="410">
                  <c:v>43419</c:v>
                </c:pt>
                <c:pt idx="411">
                  <c:v>43420</c:v>
                </c:pt>
                <c:pt idx="412">
                  <c:v>43421</c:v>
                </c:pt>
                <c:pt idx="413">
                  <c:v>43422</c:v>
                </c:pt>
                <c:pt idx="414">
                  <c:v>43423</c:v>
                </c:pt>
                <c:pt idx="415">
                  <c:v>43424</c:v>
                </c:pt>
                <c:pt idx="416">
                  <c:v>43425</c:v>
                </c:pt>
                <c:pt idx="417">
                  <c:v>43426</c:v>
                </c:pt>
                <c:pt idx="418">
                  <c:v>43427</c:v>
                </c:pt>
                <c:pt idx="419">
                  <c:v>43428</c:v>
                </c:pt>
                <c:pt idx="420">
                  <c:v>43429</c:v>
                </c:pt>
                <c:pt idx="421">
                  <c:v>43430</c:v>
                </c:pt>
                <c:pt idx="422">
                  <c:v>43431</c:v>
                </c:pt>
                <c:pt idx="423">
                  <c:v>43432</c:v>
                </c:pt>
                <c:pt idx="424">
                  <c:v>43433</c:v>
                </c:pt>
                <c:pt idx="425">
                  <c:v>43434</c:v>
                </c:pt>
                <c:pt idx="426">
                  <c:v>43435</c:v>
                </c:pt>
                <c:pt idx="427">
                  <c:v>43436</c:v>
                </c:pt>
                <c:pt idx="428">
                  <c:v>43437</c:v>
                </c:pt>
                <c:pt idx="429">
                  <c:v>43438</c:v>
                </c:pt>
                <c:pt idx="430">
                  <c:v>43439</c:v>
                </c:pt>
                <c:pt idx="431">
                  <c:v>43440</c:v>
                </c:pt>
                <c:pt idx="432">
                  <c:v>43441</c:v>
                </c:pt>
                <c:pt idx="433">
                  <c:v>43442</c:v>
                </c:pt>
                <c:pt idx="434">
                  <c:v>43443</c:v>
                </c:pt>
                <c:pt idx="435">
                  <c:v>43444</c:v>
                </c:pt>
                <c:pt idx="436">
                  <c:v>43445</c:v>
                </c:pt>
                <c:pt idx="437">
                  <c:v>43446</c:v>
                </c:pt>
                <c:pt idx="438">
                  <c:v>43447</c:v>
                </c:pt>
                <c:pt idx="439">
                  <c:v>43448</c:v>
                </c:pt>
                <c:pt idx="440">
                  <c:v>43449</c:v>
                </c:pt>
                <c:pt idx="441">
                  <c:v>43450</c:v>
                </c:pt>
                <c:pt idx="442">
                  <c:v>43451</c:v>
                </c:pt>
                <c:pt idx="443">
                  <c:v>43452</c:v>
                </c:pt>
                <c:pt idx="444">
                  <c:v>43453</c:v>
                </c:pt>
                <c:pt idx="445">
                  <c:v>43454</c:v>
                </c:pt>
                <c:pt idx="446">
                  <c:v>43455</c:v>
                </c:pt>
                <c:pt idx="447">
                  <c:v>43456</c:v>
                </c:pt>
                <c:pt idx="448">
                  <c:v>43457</c:v>
                </c:pt>
                <c:pt idx="449">
                  <c:v>43458</c:v>
                </c:pt>
                <c:pt idx="450">
                  <c:v>43459</c:v>
                </c:pt>
                <c:pt idx="451">
                  <c:v>43460</c:v>
                </c:pt>
                <c:pt idx="452">
                  <c:v>43461</c:v>
                </c:pt>
                <c:pt idx="453">
                  <c:v>43462</c:v>
                </c:pt>
                <c:pt idx="454">
                  <c:v>43463</c:v>
                </c:pt>
                <c:pt idx="455">
                  <c:v>43464</c:v>
                </c:pt>
                <c:pt idx="456">
                  <c:v>43465</c:v>
                </c:pt>
                <c:pt idx="457">
                  <c:v>43466</c:v>
                </c:pt>
                <c:pt idx="458">
                  <c:v>43467</c:v>
                </c:pt>
                <c:pt idx="459">
                  <c:v>43468</c:v>
                </c:pt>
                <c:pt idx="460">
                  <c:v>43469</c:v>
                </c:pt>
                <c:pt idx="461">
                  <c:v>43470</c:v>
                </c:pt>
                <c:pt idx="462">
                  <c:v>43471</c:v>
                </c:pt>
                <c:pt idx="463">
                  <c:v>43472</c:v>
                </c:pt>
                <c:pt idx="464">
                  <c:v>43473</c:v>
                </c:pt>
                <c:pt idx="465">
                  <c:v>43474</c:v>
                </c:pt>
                <c:pt idx="466">
                  <c:v>43475</c:v>
                </c:pt>
                <c:pt idx="467">
                  <c:v>43476</c:v>
                </c:pt>
                <c:pt idx="468">
                  <c:v>43477</c:v>
                </c:pt>
                <c:pt idx="469">
                  <c:v>43478</c:v>
                </c:pt>
                <c:pt idx="470">
                  <c:v>43479</c:v>
                </c:pt>
                <c:pt idx="471">
                  <c:v>43480</c:v>
                </c:pt>
                <c:pt idx="472">
                  <c:v>43481</c:v>
                </c:pt>
                <c:pt idx="473">
                  <c:v>43482</c:v>
                </c:pt>
                <c:pt idx="474">
                  <c:v>43483</c:v>
                </c:pt>
                <c:pt idx="475">
                  <c:v>43484</c:v>
                </c:pt>
                <c:pt idx="476">
                  <c:v>43485</c:v>
                </c:pt>
                <c:pt idx="477">
                  <c:v>43486</c:v>
                </c:pt>
                <c:pt idx="478">
                  <c:v>43487</c:v>
                </c:pt>
                <c:pt idx="479">
                  <c:v>43488</c:v>
                </c:pt>
                <c:pt idx="480">
                  <c:v>43489</c:v>
                </c:pt>
                <c:pt idx="481">
                  <c:v>43490</c:v>
                </c:pt>
                <c:pt idx="482">
                  <c:v>43491</c:v>
                </c:pt>
                <c:pt idx="483">
                  <c:v>43492</c:v>
                </c:pt>
                <c:pt idx="484">
                  <c:v>43493</c:v>
                </c:pt>
                <c:pt idx="485">
                  <c:v>43494</c:v>
                </c:pt>
                <c:pt idx="486">
                  <c:v>43495</c:v>
                </c:pt>
                <c:pt idx="487">
                  <c:v>43496</c:v>
                </c:pt>
                <c:pt idx="488">
                  <c:v>43497</c:v>
                </c:pt>
                <c:pt idx="489">
                  <c:v>43498</c:v>
                </c:pt>
                <c:pt idx="490">
                  <c:v>43499</c:v>
                </c:pt>
                <c:pt idx="491">
                  <c:v>43500</c:v>
                </c:pt>
                <c:pt idx="492">
                  <c:v>43501</c:v>
                </c:pt>
                <c:pt idx="493">
                  <c:v>43502</c:v>
                </c:pt>
                <c:pt idx="494">
                  <c:v>43503</c:v>
                </c:pt>
                <c:pt idx="495">
                  <c:v>43504</c:v>
                </c:pt>
                <c:pt idx="496">
                  <c:v>43505</c:v>
                </c:pt>
                <c:pt idx="497">
                  <c:v>43506</c:v>
                </c:pt>
                <c:pt idx="498">
                  <c:v>43507</c:v>
                </c:pt>
                <c:pt idx="499">
                  <c:v>43508</c:v>
                </c:pt>
                <c:pt idx="500">
                  <c:v>43509</c:v>
                </c:pt>
                <c:pt idx="501">
                  <c:v>43510</c:v>
                </c:pt>
                <c:pt idx="502">
                  <c:v>43511</c:v>
                </c:pt>
                <c:pt idx="503">
                  <c:v>43512</c:v>
                </c:pt>
                <c:pt idx="504">
                  <c:v>43513</c:v>
                </c:pt>
                <c:pt idx="505">
                  <c:v>43514</c:v>
                </c:pt>
                <c:pt idx="506">
                  <c:v>43515</c:v>
                </c:pt>
                <c:pt idx="507">
                  <c:v>43516</c:v>
                </c:pt>
                <c:pt idx="508">
                  <c:v>43517</c:v>
                </c:pt>
                <c:pt idx="509">
                  <c:v>43518</c:v>
                </c:pt>
                <c:pt idx="510">
                  <c:v>43519</c:v>
                </c:pt>
                <c:pt idx="511">
                  <c:v>43520</c:v>
                </c:pt>
                <c:pt idx="512">
                  <c:v>43521</c:v>
                </c:pt>
                <c:pt idx="513">
                  <c:v>43522</c:v>
                </c:pt>
                <c:pt idx="514">
                  <c:v>43523</c:v>
                </c:pt>
                <c:pt idx="515">
                  <c:v>43524</c:v>
                </c:pt>
                <c:pt idx="516">
                  <c:v>43525</c:v>
                </c:pt>
                <c:pt idx="517">
                  <c:v>43526</c:v>
                </c:pt>
                <c:pt idx="518">
                  <c:v>43527</c:v>
                </c:pt>
                <c:pt idx="519">
                  <c:v>43528</c:v>
                </c:pt>
                <c:pt idx="520">
                  <c:v>43529</c:v>
                </c:pt>
                <c:pt idx="521">
                  <c:v>43530</c:v>
                </c:pt>
                <c:pt idx="522">
                  <c:v>43531</c:v>
                </c:pt>
                <c:pt idx="523">
                  <c:v>43532</c:v>
                </c:pt>
                <c:pt idx="524">
                  <c:v>43533</c:v>
                </c:pt>
                <c:pt idx="525">
                  <c:v>43534</c:v>
                </c:pt>
                <c:pt idx="526">
                  <c:v>43535</c:v>
                </c:pt>
                <c:pt idx="527">
                  <c:v>43536</c:v>
                </c:pt>
                <c:pt idx="528">
                  <c:v>43537</c:v>
                </c:pt>
                <c:pt idx="529">
                  <c:v>43538</c:v>
                </c:pt>
                <c:pt idx="530">
                  <c:v>43539</c:v>
                </c:pt>
                <c:pt idx="531">
                  <c:v>43540</c:v>
                </c:pt>
                <c:pt idx="532">
                  <c:v>43541</c:v>
                </c:pt>
                <c:pt idx="533">
                  <c:v>43542</c:v>
                </c:pt>
                <c:pt idx="534">
                  <c:v>43543</c:v>
                </c:pt>
                <c:pt idx="535">
                  <c:v>43544</c:v>
                </c:pt>
                <c:pt idx="536">
                  <c:v>43545</c:v>
                </c:pt>
                <c:pt idx="537">
                  <c:v>43546</c:v>
                </c:pt>
                <c:pt idx="538">
                  <c:v>43547</c:v>
                </c:pt>
                <c:pt idx="539">
                  <c:v>43548</c:v>
                </c:pt>
                <c:pt idx="540">
                  <c:v>43549</c:v>
                </c:pt>
                <c:pt idx="541">
                  <c:v>43550</c:v>
                </c:pt>
                <c:pt idx="542">
                  <c:v>43551</c:v>
                </c:pt>
                <c:pt idx="543">
                  <c:v>43552</c:v>
                </c:pt>
                <c:pt idx="544">
                  <c:v>43553</c:v>
                </c:pt>
                <c:pt idx="545">
                  <c:v>43554</c:v>
                </c:pt>
                <c:pt idx="546">
                  <c:v>43555</c:v>
                </c:pt>
                <c:pt idx="547">
                  <c:v>43556</c:v>
                </c:pt>
                <c:pt idx="548">
                  <c:v>43557</c:v>
                </c:pt>
                <c:pt idx="549">
                  <c:v>43558</c:v>
                </c:pt>
                <c:pt idx="550">
                  <c:v>43559</c:v>
                </c:pt>
                <c:pt idx="551">
                  <c:v>43560</c:v>
                </c:pt>
                <c:pt idx="552">
                  <c:v>43561</c:v>
                </c:pt>
                <c:pt idx="553">
                  <c:v>43562</c:v>
                </c:pt>
                <c:pt idx="554">
                  <c:v>43563</c:v>
                </c:pt>
                <c:pt idx="555">
                  <c:v>43564</c:v>
                </c:pt>
                <c:pt idx="556">
                  <c:v>43565</c:v>
                </c:pt>
                <c:pt idx="557">
                  <c:v>43566</c:v>
                </c:pt>
                <c:pt idx="558">
                  <c:v>43567</c:v>
                </c:pt>
                <c:pt idx="559">
                  <c:v>43568</c:v>
                </c:pt>
                <c:pt idx="560">
                  <c:v>43569</c:v>
                </c:pt>
                <c:pt idx="561">
                  <c:v>43570</c:v>
                </c:pt>
                <c:pt idx="562">
                  <c:v>43571</c:v>
                </c:pt>
                <c:pt idx="563">
                  <c:v>43572</c:v>
                </c:pt>
                <c:pt idx="564">
                  <c:v>43573</c:v>
                </c:pt>
                <c:pt idx="565">
                  <c:v>43574</c:v>
                </c:pt>
                <c:pt idx="566">
                  <c:v>43575</c:v>
                </c:pt>
                <c:pt idx="567">
                  <c:v>43576</c:v>
                </c:pt>
                <c:pt idx="568">
                  <c:v>43577</c:v>
                </c:pt>
                <c:pt idx="569">
                  <c:v>43578</c:v>
                </c:pt>
                <c:pt idx="570">
                  <c:v>43579</c:v>
                </c:pt>
                <c:pt idx="571">
                  <c:v>43580</c:v>
                </c:pt>
                <c:pt idx="572">
                  <c:v>43581</c:v>
                </c:pt>
                <c:pt idx="573">
                  <c:v>43582</c:v>
                </c:pt>
                <c:pt idx="574">
                  <c:v>43583</c:v>
                </c:pt>
                <c:pt idx="575">
                  <c:v>43584</c:v>
                </c:pt>
                <c:pt idx="576">
                  <c:v>43585</c:v>
                </c:pt>
                <c:pt idx="577">
                  <c:v>43586</c:v>
                </c:pt>
                <c:pt idx="578">
                  <c:v>43587</c:v>
                </c:pt>
                <c:pt idx="579">
                  <c:v>43588</c:v>
                </c:pt>
                <c:pt idx="580">
                  <c:v>43589</c:v>
                </c:pt>
                <c:pt idx="581">
                  <c:v>43590</c:v>
                </c:pt>
                <c:pt idx="582">
                  <c:v>43591</c:v>
                </c:pt>
                <c:pt idx="583">
                  <c:v>43592</c:v>
                </c:pt>
                <c:pt idx="584">
                  <c:v>43593</c:v>
                </c:pt>
                <c:pt idx="585">
                  <c:v>43594</c:v>
                </c:pt>
                <c:pt idx="586">
                  <c:v>43595</c:v>
                </c:pt>
                <c:pt idx="587">
                  <c:v>43596</c:v>
                </c:pt>
                <c:pt idx="588">
                  <c:v>43597</c:v>
                </c:pt>
                <c:pt idx="589">
                  <c:v>43598</c:v>
                </c:pt>
                <c:pt idx="590">
                  <c:v>43599</c:v>
                </c:pt>
                <c:pt idx="591">
                  <c:v>43600</c:v>
                </c:pt>
                <c:pt idx="592">
                  <c:v>43601</c:v>
                </c:pt>
                <c:pt idx="593">
                  <c:v>43602</c:v>
                </c:pt>
                <c:pt idx="594">
                  <c:v>43603</c:v>
                </c:pt>
                <c:pt idx="595">
                  <c:v>43604</c:v>
                </c:pt>
                <c:pt idx="596">
                  <c:v>43605</c:v>
                </c:pt>
                <c:pt idx="597">
                  <c:v>43606</c:v>
                </c:pt>
                <c:pt idx="598">
                  <c:v>43607</c:v>
                </c:pt>
                <c:pt idx="599">
                  <c:v>43608</c:v>
                </c:pt>
                <c:pt idx="600">
                  <c:v>43609</c:v>
                </c:pt>
                <c:pt idx="601">
                  <c:v>43610</c:v>
                </c:pt>
                <c:pt idx="602">
                  <c:v>43611</c:v>
                </c:pt>
                <c:pt idx="603">
                  <c:v>43612</c:v>
                </c:pt>
                <c:pt idx="604">
                  <c:v>43613</c:v>
                </c:pt>
                <c:pt idx="605">
                  <c:v>43614</c:v>
                </c:pt>
                <c:pt idx="606">
                  <c:v>43615</c:v>
                </c:pt>
                <c:pt idx="607">
                  <c:v>43616</c:v>
                </c:pt>
                <c:pt idx="608">
                  <c:v>43617</c:v>
                </c:pt>
                <c:pt idx="609">
                  <c:v>43618</c:v>
                </c:pt>
                <c:pt idx="610">
                  <c:v>43619</c:v>
                </c:pt>
                <c:pt idx="611">
                  <c:v>43620</c:v>
                </c:pt>
                <c:pt idx="612">
                  <c:v>43621</c:v>
                </c:pt>
                <c:pt idx="613">
                  <c:v>43622</c:v>
                </c:pt>
                <c:pt idx="614">
                  <c:v>43623</c:v>
                </c:pt>
                <c:pt idx="615">
                  <c:v>43624</c:v>
                </c:pt>
                <c:pt idx="616">
                  <c:v>43625</c:v>
                </c:pt>
                <c:pt idx="617">
                  <c:v>43626</c:v>
                </c:pt>
                <c:pt idx="618">
                  <c:v>43627</c:v>
                </c:pt>
                <c:pt idx="619">
                  <c:v>43628</c:v>
                </c:pt>
                <c:pt idx="620">
                  <c:v>43629</c:v>
                </c:pt>
                <c:pt idx="621">
                  <c:v>43630</c:v>
                </c:pt>
                <c:pt idx="622">
                  <c:v>43631</c:v>
                </c:pt>
                <c:pt idx="623">
                  <c:v>43632</c:v>
                </c:pt>
                <c:pt idx="624">
                  <c:v>43633</c:v>
                </c:pt>
                <c:pt idx="625">
                  <c:v>43634</c:v>
                </c:pt>
                <c:pt idx="626">
                  <c:v>43635</c:v>
                </c:pt>
                <c:pt idx="627">
                  <c:v>43636</c:v>
                </c:pt>
                <c:pt idx="628">
                  <c:v>43637</c:v>
                </c:pt>
                <c:pt idx="629">
                  <c:v>43638</c:v>
                </c:pt>
                <c:pt idx="630">
                  <c:v>43639</c:v>
                </c:pt>
                <c:pt idx="631">
                  <c:v>43640</c:v>
                </c:pt>
                <c:pt idx="632">
                  <c:v>43641</c:v>
                </c:pt>
                <c:pt idx="633">
                  <c:v>43642</c:v>
                </c:pt>
                <c:pt idx="634">
                  <c:v>43643</c:v>
                </c:pt>
                <c:pt idx="635">
                  <c:v>43644</c:v>
                </c:pt>
                <c:pt idx="636">
                  <c:v>43645</c:v>
                </c:pt>
                <c:pt idx="637">
                  <c:v>43646</c:v>
                </c:pt>
                <c:pt idx="638">
                  <c:v>43647</c:v>
                </c:pt>
                <c:pt idx="639">
                  <c:v>43648</c:v>
                </c:pt>
                <c:pt idx="640">
                  <c:v>43649</c:v>
                </c:pt>
                <c:pt idx="641">
                  <c:v>43650</c:v>
                </c:pt>
                <c:pt idx="642">
                  <c:v>43651</c:v>
                </c:pt>
                <c:pt idx="643">
                  <c:v>43652</c:v>
                </c:pt>
                <c:pt idx="644">
                  <c:v>43653</c:v>
                </c:pt>
                <c:pt idx="645">
                  <c:v>43654</c:v>
                </c:pt>
                <c:pt idx="646">
                  <c:v>43655</c:v>
                </c:pt>
                <c:pt idx="647">
                  <c:v>43656</c:v>
                </c:pt>
                <c:pt idx="648">
                  <c:v>43657</c:v>
                </c:pt>
                <c:pt idx="649">
                  <c:v>43658</c:v>
                </c:pt>
                <c:pt idx="650">
                  <c:v>43659</c:v>
                </c:pt>
                <c:pt idx="651">
                  <c:v>43660</c:v>
                </c:pt>
                <c:pt idx="652">
                  <c:v>43661</c:v>
                </c:pt>
                <c:pt idx="653">
                  <c:v>43662</c:v>
                </c:pt>
                <c:pt idx="654">
                  <c:v>43663</c:v>
                </c:pt>
                <c:pt idx="655">
                  <c:v>43664</c:v>
                </c:pt>
                <c:pt idx="656">
                  <c:v>43665</c:v>
                </c:pt>
                <c:pt idx="657">
                  <c:v>43666</c:v>
                </c:pt>
                <c:pt idx="658">
                  <c:v>43667</c:v>
                </c:pt>
                <c:pt idx="659">
                  <c:v>43668</c:v>
                </c:pt>
                <c:pt idx="660">
                  <c:v>43669</c:v>
                </c:pt>
                <c:pt idx="661">
                  <c:v>43670</c:v>
                </c:pt>
                <c:pt idx="662">
                  <c:v>43671</c:v>
                </c:pt>
                <c:pt idx="663">
                  <c:v>43672</c:v>
                </c:pt>
                <c:pt idx="664">
                  <c:v>43673</c:v>
                </c:pt>
                <c:pt idx="665">
                  <c:v>43674</c:v>
                </c:pt>
                <c:pt idx="666">
                  <c:v>43675</c:v>
                </c:pt>
                <c:pt idx="667">
                  <c:v>43676</c:v>
                </c:pt>
                <c:pt idx="668">
                  <c:v>43677</c:v>
                </c:pt>
                <c:pt idx="669">
                  <c:v>43678</c:v>
                </c:pt>
                <c:pt idx="670">
                  <c:v>43679</c:v>
                </c:pt>
                <c:pt idx="671">
                  <c:v>43680</c:v>
                </c:pt>
                <c:pt idx="672">
                  <c:v>43681</c:v>
                </c:pt>
                <c:pt idx="673">
                  <c:v>43682</c:v>
                </c:pt>
                <c:pt idx="674">
                  <c:v>43683</c:v>
                </c:pt>
                <c:pt idx="675">
                  <c:v>43684</c:v>
                </c:pt>
                <c:pt idx="676">
                  <c:v>43685</c:v>
                </c:pt>
                <c:pt idx="677">
                  <c:v>43686</c:v>
                </c:pt>
                <c:pt idx="678">
                  <c:v>43687</c:v>
                </c:pt>
                <c:pt idx="679">
                  <c:v>43688</c:v>
                </c:pt>
                <c:pt idx="680">
                  <c:v>43689</c:v>
                </c:pt>
                <c:pt idx="681">
                  <c:v>43690</c:v>
                </c:pt>
                <c:pt idx="682">
                  <c:v>43691</c:v>
                </c:pt>
                <c:pt idx="683">
                  <c:v>43692</c:v>
                </c:pt>
                <c:pt idx="684">
                  <c:v>43693</c:v>
                </c:pt>
                <c:pt idx="685">
                  <c:v>43694</c:v>
                </c:pt>
                <c:pt idx="686">
                  <c:v>43695</c:v>
                </c:pt>
                <c:pt idx="687">
                  <c:v>43696</c:v>
                </c:pt>
                <c:pt idx="688">
                  <c:v>43697</c:v>
                </c:pt>
                <c:pt idx="689">
                  <c:v>43698</c:v>
                </c:pt>
                <c:pt idx="690">
                  <c:v>43699</c:v>
                </c:pt>
                <c:pt idx="691">
                  <c:v>43700</c:v>
                </c:pt>
                <c:pt idx="692">
                  <c:v>43701</c:v>
                </c:pt>
                <c:pt idx="693">
                  <c:v>43702</c:v>
                </c:pt>
                <c:pt idx="694">
                  <c:v>43703</c:v>
                </c:pt>
                <c:pt idx="695">
                  <c:v>43704</c:v>
                </c:pt>
                <c:pt idx="696">
                  <c:v>43705</c:v>
                </c:pt>
                <c:pt idx="697">
                  <c:v>43706</c:v>
                </c:pt>
                <c:pt idx="698">
                  <c:v>43707</c:v>
                </c:pt>
                <c:pt idx="699">
                  <c:v>43708</c:v>
                </c:pt>
                <c:pt idx="700">
                  <c:v>43709</c:v>
                </c:pt>
                <c:pt idx="701">
                  <c:v>43710</c:v>
                </c:pt>
                <c:pt idx="702">
                  <c:v>43711</c:v>
                </c:pt>
                <c:pt idx="703">
                  <c:v>43712</c:v>
                </c:pt>
                <c:pt idx="704">
                  <c:v>43713</c:v>
                </c:pt>
                <c:pt idx="705">
                  <c:v>43714</c:v>
                </c:pt>
                <c:pt idx="706">
                  <c:v>43715</c:v>
                </c:pt>
                <c:pt idx="707">
                  <c:v>43716</c:v>
                </c:pt>
                <c:pt idx="708">
                  <c:v>43717</c:v>
                </c:pt>
                <c:pt idx="709">
                  <c:v>43718</c:v>
                </c:pt>
                <c:pt idx="710">
                  <c:v>43719</c:v>
                </c:pt>
                <c:pt idx="711">
                  <c:v>43720</c:v>
                </c:pt>
                <c:pt idx="712">
                  <c:v>43721</c:v>
                </c:pt>
                <c:pt idx="713">
                  <c:v>43722</c:v>
                </c:pt>
                <c:pt idx="714">
                  <c:v>43723</c:v>
                </c:pt>
                <c:pt idx="715">
                  <c:v>43724</c:v>
                </c:pt>
                <c:pt idx="716">
                  <c:v>43725</c:v>
                </c:pt>
                <c:pt idx="717">
                  <c:v>43726</c:v>
                </c:pt>
                <c:pt idx="718">
                  <c:v>43727</c:v>
                </c:pt>
                <c:pt idx="719">
                  <c:v>43728</c:v>
                </c:pt>
                <c:pt idx="720">
                  <c:v>43729</c:v>
                </c:pt>
                <c:pt idx="721">
                  <c:v>43730</c:v>
                </c:pt>
                <c:pt idx="722">
                  <c:v>43731</c:v>
                </c:pt>
                <c:pt idx="723">
                  <c:v>43732</c:v>
                </c:pt>
                <c:pt idx="724">
                  <c:v>43733</c:v>
                </c:pt>
                <c:pt idx="725">
                  <c:v>43734</c:v>
                </c:pt>
                <c:pt idx="726">
                  <c:v>43735</c:v>
                </c:pt>
                <c:pt idx="727">
                  <c:v>43736</c:v>
                </c:pt>
                <c:pt idx="728">
                  <c:v>43737</c:v>
                </c:pt>
                <c:pt idx="729">
                  <c:v>43738</c:v>
                </c:pt>
              </c:numCache>
            </c:numRef>
          </c:cat>
          <c:val>
            <c:numRef>
              <c:f>'[Capacidades 2017_2018_SGRI.xlsx]PT-&gt;ES'!$K$3:$K$732</c:f>
              <c:numCache>
                <c:formatCode>General</c:formatCode>
                <c:ptCount val="73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numCache>
            </c:numRef>
          </c:val>
          <c:extLst>
            <c:ext xmlns:c16="http://schemas.microsoft.com/office/drawing/2014/chart" uri="{C3380CC4-5D6E-409C-BE32-E72D297353CC}">
              <c16:uniqueId val="{00000001-1BFE-4158-ABE1-2A5AB87CB71B}"/>
            </c:ext>
          </c:extLst>
        </c:ser>
        <c:ser>
          <c:idx val="2"/>
          <c:order val="2"/>
          <c:tx>
            <c:strRef>
              <c:f>'[Capacidades 2017_2018_SGRI.xlsx]PT-&gt;ES'!$L$2</c:f>
              <c:strCache>
                <c:ptCount val="1"/>
                <c:pt idx="0">
                  <c:v>Monthly</c:v>
                </c:pt>
              </c:strCache>
            </c:strRef>
          </c:tx>
          <c:spPr>
            <a:solidFill>
              <a:schemeClr val="accent4"/>
            </a:solidFill>
            <a:ln w="25400">
              <a:noFill/>
            </a:ln>
            <a:effectLst/>
          </c:spPr>
          <c:cat>
            <c:numRef>
              <c:f>'[Capacidades 2017_2018_SGRI.xlsx]PT-&gt;ES'!$I$3:$I$732</c:f>
              <c:numCache>
                <c:formatCode>m/d/yyyy</c:formatCode>
                <c:ptCount val="730"/>
                <c:pt idx="0">
                  <c:v>43009</c:v>
                </c:pt>
                <c:pt idx="1">
                  <c:v>43010</c:v>
                </c:pt>
                <c:pt idx="2">
                  <c:v>43011</c:v>
                </c:pt>
                <c:pt idx="3">
                  <c:v>43012</c:v>
                </c:pt>
                <c:pt idx="4">
                  <c:v>43013</c:v>
                </c:pt>
                <c:pt idx="5">
                  <c:v>43014</c:v>
                </c:pt>
                <c:pt idx="6">
                  <c:v>43015</c:v>
                </c:pt>
                <c:pt idx="7">
                  <c:v>43016</c:v>
                </c:pt>
                <c:pt idx="8">
                  <c:v>43017</c:v>
                </c:pt>
                <c:pt idx="9">
                  <c:v>43018</c:v>
                </c:pt>
                <c:pt idx="10">
                  <c:v>43019</c:v>
                </c:pt>
                <c:pt idx="11">
                  <c:v>43020</c:v>
                </c:pt>
                <c:pt idx="12">
                  <c:v>43021</c:v>
                </c:pt>
                <c:pt idx="13">
                  <c:v>43022</c:v>
                </c:pt>
                <c:pt idx="14">
                  <c:v>43023</c:v>
                </c:pt>
                <c:pt idx="15">
                  <c:v>43024</c:v>
                </c:pt>
                <c:pt idx="16">
                  <c:v>43025</c:v>
                </c:pt>
                <c:pt idx="17">
                  <c:v>43026</c:v>
                </c:pt>
                <c:pt idx="18">
                  <c:v>43027</c:v>
                </c:pt>
                <c:pt idx="19">
                  <c:v>43028</c:v>
                </c:pt>
                <c:pt idx="20">
                  <c:v>43029</c:v>
                </c:pt>
                <c:pt idx="21">
                  <c:v>43030</c:v>
                </c:pt>
                <c:pt idx="22">
                  <c:v>43031</c:v>
                </c:pt>
                <c:pt idx="23">
                  <c:v>43032</c:v>
                </c:pt>
                <c:pt idx="24">
                  <c:v>43033</c:v>
                </c:pt>
                <c:pt idx="25">
                  <c:v>43034</c:v>
                </c:pt>
                <c:pt idx="26">
                  <c:v>43035</c:v>
                </c:pt>
                <c:pt idx="27">
                  <c:v>43036</c:v>
                </c:pt>
                <c:pt idx="28">
                  <c:v>43037</c:v>
                </c:pt>
                <c:pt idx="29">
                  <c:v>43038</c:v>
                </c:pt>
                <c:pt idx="30">
                  <c:v>43039</c:v>
                </c:pt>
                <c:pt idx="31">
                  <c:v>43040</c:v>
                </c:pt>
                <c:pt idx="32">
                  <c:v>43041</c:v>
                </c:pt>
                <c:pt idx="33">
                  <c:v>43042</c:v>
                </c:pt>
                <c:pt idx="34">
                  <c:v>43043</c:v>
                </c:pt>
                <c:pt idx="35">
                  <c:v>43044</c:v>
                </c:pt>
                <c:pt idx="36">
                  <c:v>43045</c:v>
                </c:pt>
                <c:pt idx="37">
                  <c:v>43046</c:v>
                </c:pt>
                <c:pt idx="38">
                  <c:v>43047</c:v>
                </c:pt>
                <c:pt idx="39">
                  <c:v>43048</c:v>
                </c:pt>
                <c:pt idx="40">
                  <c:v>43049</c:v>
                </c:pt>
                <c:pt idx="41">
                  <c:v>43050</c:v>
                </c:pt>
                <c:pt idx="42">
                  <c:v>43051</c:v>
                </c:pt>
                <c:pt idx="43">
                  <c:v>43052</c:v>
                </c:pt>
                <c:pt idx="44">
                  <c:v>43053</c:v>
                </c:pt>
                <c:pt idx="45">
                  <c:v>43054</c:v>
                </c:pt>
                <c:pt idx="46">
                  <c:v>43055</c:v>
                </c:pt>
                <c:pt idx="47">
                  <c:v>43056</c:v>
                </c:pt>
                <c:pt idx="48">
                  <c:v>43057</c:v>
                </c:pt>
                <c:pt idx="49">
                  <c:v>43058</c:v>
                </c:pt>
                <c:pt idx="50">
                  <c:v>43059</c:v>
                </c:pt>
                <c:pt idx="51">
                  <c:v>43060</c:v>
                </c:pt>
                <c:pt idx="52">
                  <c:v>43061</c:v>
                </c:pt>
                <c:pt idx="53">
                  <c:v>43062</c:v>
                </c:pt>
                <c:pt idx="54">
                  <c:v>43063</c:v>
                </c:pt>
                <c:pt idx="55">
                  <c:v>43064</c:v>
                </c:pt>
                <c:pt idx="56">
                  <c:v>43065</c:v>
                </c:pt>
                <c:pt idx="57">
                  <c:v>43066</c:v>
                </c:pt>
                <c:pt idx="58">
                  <c:v>43067</c:v>
                </c:pt>
                <c:pt idx="59">
                  <c:v>43068</c:v>
                </c:pt>
                <c:pt idx="60">
                  <c:v>43069</c:v>
                </c:pt>
                <c:pt idx="61">
                  <c:v>43070</c:v>
                </c:pt>
                <c:pt idx="62">
                  <c:v>43071</c:v>
                </c:pt>
                <c:pt idx="63">
                  <c:v>43072</c:v>
                </c:pt>
                <c:pt idx="64">
                  <c:v>43073</c:v>
                </c:pt>
                <c:pt idx="65">
                  <c:v>43074</c:v>
                </c:pt>
                <c:pt idx="66">
                  <c:v>43075</c:v>
                </c:pt>
                <c:pt idx="67">
                  <c:v>43076</c:v>
                </c:pt>
                <c:pt idx="68">
                  <c:v>43077</c:v>
                </c:pt>
                <c:pt idx="69">
                  <c:v>43078</c:v>
                </c:pt>
                <c:pt idx="70">
                  <c:v>43079</c:v>
                </c:pt>
                <c:pt idx="71">
                  <c:v>43080</c:v>
                </c:pt>
                <c:pt idx="72">
                  <c:v>43081</c:v>
                </c:pt>
                <c:pt idx="73">
                  <c:v>43082</c:v>
                </c:pt>
                <c:pt idx="74">
                  <c:v>43083</c:v>
                </c:pt>
                <c:pt idx="75">
                  <c:v>43084</c:v>
                </c:pt>
                <c:pt idx="76">
                  <c:v>43085</c:v>
                </c:pt>
                <c:pt idx="77">
                  <c:v>43086</c:v>
                </c:pt>
                <c:pt idx="78">
                  <c:v>43087</c:v>
                </c:pt>
                <c:pt idx="79">
                  <c:v>43088</c:v>
                </c:pt>
                <c:pt idx="80">
                  <c:v>43089</c:v>
                </c:pt>
                <c:pt idx="81">
                  <c:v>43090</c:v>
                </c:pt>
                <c:pt idx="82">
                  <c:v>43091</c:v>
                </c:pt>
                <c:pt idx="83">
                  <c:v>43092</c:v>
                </c:pt>
                <c:pt idx="84">
                  <c:v>43093</c:v>
                </c:pt>
                <c:pt idx="85">
                  <c:v>43094</c:v>
                </c:pt>
                <c:pt idx="86">
                  <c:v>43095</c:v>
                </c:pt>
                <c:pt idx="87">
                  <c:v>43096</c:v>
                </c:pt>
                <c:pt idx="88">
                  <c:v>43097</c:v>
                </c:pt>
                <c:pt idx="89">
                  <c:v>43098</c:v>
                </c:pt>
                <c:pt idx="90">
                  <c:v>43099</c:v>
                </c:pt>
                <c:pt idx="91">
                  <c:v>43100</c:v>
                </c:pt>
                <c:pt idx="92">
                  <c:v>43101</c:v>
                </c:pt>
                <c:pt idx="93">
                  <c:v>43102</c:v>
                </c:pt>
                <c:pt idx="94">
                  <c:v>43103</c:v>
                </c:pt>
                <c:pt idx="95">
                  <c:v>43104</c:v>
                </c:pt>
                <c:pt idx="96">
                  <c:v>43105</c:v>
                </c:pt>
                <c:pt idx="97">
                  <c:v>43106</c:v>
                </c:pt>
                <c:pt idx="98">
                  <c:v>43107</c:v>
                </c:pt>
                <c:pt idx="99">
                  <c:v>43108</c:v>
                </c:pt>
                <c:pt idx="100">
                  <c:v>43109</c:v>
                </c:pt>
                <c:pt idx="101">
                  <c:v>43110</c:v>
                </c:pt>
                <c:pt idx="102">
                  <c:v>43111</c:v>
                </c:pt>
                <c:pt idx="103">
                  <c:v>43112</c:v>
                </c:pt>
                <c:pt idx="104">
                  <c:v>43113</c:v>
                </c:pt>
                <c:pt idx="105">
                  <c:v>43114</c:v>
                </c:pt>
                <c:pt idx="106">
                  <c:v>43115</c:v>
                </c:pt>
                <c:pt idx="107">
                  <c:v>43116</c:v>
                </c:pt>
                <c:pt idx="108">
                  <c:v>43117</c:v>
                </c:pt>
                <c:pt idx="109">
                  <c:v>43118</c:v>
                </c:pt>
                <c:pt idx="110">
                  <c:v>43119</c:v>
                </c:pt>
                <c:pt idx="111">
                  <c:v>43120</c:v>
                </c:pt>
                <c:pt idx="112">
                  <c:v>43121</c:v>
                </c:pt>
                <c:pt idx="113">
                  <c:v>43122</c:v>
                </c:pt>
                <c:pt idx="114">
                  <c:v>43123</c:v>
                </c:pt>
                <c:pt idx="115">
                  <c:v>43124</c:v>
                </c:pt>
                <c:pt idx="116">
                  <c:v>43125</c:v>
                </c:pt>
                <c:pt idx="117">
                  <c:v>43126</c:v>
                </c:pt>
                <c:pt idx="118">
                  <c:v>43127</c:v>
                </c:pt>
                <c:pt idx="119">
                  <c:v>43128</c:v>
                </c:pt>
                <c:pt idx="120">
                  <c:v>43129</c:v>
                </c:pt>
                <c:pt idx="121">
                  <c:v>43130</c:v>
                </c:pt>
                <c:pt idx="122">
                  <c:v>43131</c:v>
                </c:pt>
                <c:pt idx="123">
                  <c:v>43132</c:v>
                </c:pt>
                <c:pt idx="124">
                  <c:v>43133</c:v>
                </c:pt>
                <c:pt idx="125">
                  <c:v>43134</c:v>
                </c:pt>
                <c:pt idx="126">
                  <c:v>43135</c:v>
                </c:pt>
                <c:pt idx="127">
                  <c:v>43136</c:v>
                </c:pt>
                <c:pt idx="128">
                  <c:v>43137</c:v>
                </c:pt>
                <c:pt idx="129">
                  <c:v>43138</c:v>
                </c:pt>
                <c:pt idx="130">
                  <c:v>43139</c:v>
                </c:pt>
                <c:pt idx="131">
                  <c:v>43140</c:v>
                </c:pt>
                <c:pt idx="132">
                  <c:v>43141</c:v>
                </c:pt>
                <c:pt idx="133">
                  <c:v>43142</c:v>
                </c:pt>
                <c:pt idx="134">
                  <c:v>43143</c:v>
                </c:pt>
                <c:pt idx="135">
                  <c:v>43144</c:v>
                </c:pt>
                <c:pt idx="136">
                  <c:v>43145</c:v>
                </c:pt>
                <c:pt idx="137">
                  <c:v>43146</c:v>
                </c:pt>
                <c:pt idx="138">
                  <c:v>43147</c:v>
                </c:pt>
                <c:pt idx="139">
                  <c:v>43148</c:v>
                </c:pt>
                <c:pt idx="140">
                  <c:v>43149</c:v>
                </c:pt>
                <c:pt idx="141">
                  <c:v>43150</c:v>
                </c:pt>
                <c:pt idx="142">
                  <c:v>43151</c:v>
                </c:pt>
                <c:pt idx="143">
                  <c:v>43152</c:v>
                </c:pt>
                <c:pt idx="144">
                  <c:v>43153</c:v>
                </c:pt>
                <c:pt idx="145">
                  <c:v>43154</c:v>
                </c:pt>
                <c:pt idx="146">
                  <c:v>43155</c:v>
                </c:pt>
                <c:pt idx="147">
                  <c:v>43156</c:v>
                </c:pt>
                <c:pt idx="148">
                  <c:v>43157</c:v>
                </c:pt>
                <c:pt idx="149">
                  <c:v>43158</c:v>
                </c:pt>
                <c:pt idx="150">
                  <c:v>43159</c:v>
                </c:pt>
                <c:pt idx="151">
                  <c:v>43160</c:v>
                </c:pt>
                <c:pt idx="152">
                  <c:v>43161</c:v>
                </c:pt>
                <c:pt idx="153">
                  <c:v>43162</c:v>
                </c:pt>
                <c:pt idx="154">
                  <c:v>43163</c:v>
                </c:pt>
                <c:pt idx="155">
                  <c:v>43164</c:v>
                </c:pt>
                <c:pt idx="156">
                  <c:v>43165</c:v>
                </c:pt>
                <c:pt idx="157">
                  <c:v>43166</c:v>
                </c:pt>
                <c:pt idx="158">
                  <c:v>43167</c:v>
                </c:pt>
                <c:pt idx="159">
                  <c:v>43168</c:v>
                </c:pt>
                <c:pt idx="160">
                  <c:v>43169</c:v>
                </c:pt>
                <c:pt idx="161">
                  <c:v>43170</c:v>
                </c:pt>
                <c:pt idx="162">
                  <c:v>43171</c:v>
                </c:pt>
                <c:pt idx="163">
                  <c:v>43172</c:v>
                </c:pt>
                <c:pt idx="164">
                  <c:v>43173</c:v>
                </c:pt>
                <c:pt idx="165">
                  <c:v>43174</c:v>
                </c:pt>
                <c:pt idx="166">
                  <c:v>43175</c:v>
                </c:pt>
                <c:pt idx="167">
                  <c:v>43176</c:v>
                </c:pt>
                <c:pt idx="168">
                  <c:v>43177</c:v>
                </c:pt>
                <c:pt idx="169">
                  <c:v>43178</c:v>
                </c:pt>
                <c:pt idx="170">
                  <c:v>43179</c:v>
                </c:pt>
                <c:pt idx="171">
                  <c:v>43180</c:v>
                </c:pt>
                <c:pt idx="172">
                  <c:v>43181</c:v>
                </c:pt>
                <c:pt idx="173">
                  <c:v>43182</c:v>
                </c:pt>
                <c:pt idx="174">
                  <c:v>43183</c:v>
                </c:pt>
                <c:pt idx="175">
                  <c:v>43184</c:v>
                </c:pt>
                <c:pt idx="176">
                  <c:v>43185</c:v>
                </c:pt>
                <c:pt idx="177">
                  <c:v>43186</c:v>
                </c:pt>
                <c:pt idx="178">
                  <c:v>43187</c:v>
                </c:pt>
                <c:pt idx="179">
                  <c:v>43188</c:v>
                </c:pt>
                <c:pt idx="180">
                  <c:v>43189</c:v>
                </c:pt>
                <c:pt idx="181">
                  <c:v>43190</c:v>
                </c:pt>
                <c:pt idx="182">
                  <c:v>43191</c:v>
                </c:pt>
                <c:pt idx="183">
                  <c:v>43192</c:v>
                </c:pt>
                <c:pt idx="184">
                  <c:v>43193</c:v>
                </c:pt>
                <c:pt idx="185">
                  <c:v>43194</c:v>
                </c:pt>
                <c:pt idx="186">
                  <c:v>43195</c:v>
                </c:pt>
                <c:pt idx="187">
                  <c:v>43196</c:v>
                </c:pt>
                <c:pt idx="188">
                  <c:v>43197</c:v>
                </c:pt>
                <c:pt idx="189">
                  <c:v>43198</c:v>
                </c:pt>
                <c:pt idx="190">
                  <c:v>43199</c:v>
                </c:pt>
                <c:pt idx="191">
                  <c:v>43200</c:v>
                </c:pt>
                <c:pt idx="192">
                  <c:v>43201</c:v>
                </c:pt>
                <c:pt idx="193">
                  <c:v>43202</c:v>
                </c:pt>
                <c:pt idx="194">
                  <c:v>43203</c:v>
                </c:pt>
                <c:pt idx="195">
                  <c:v>43204</c:v>
                </c:pt>
                <c:pt idx="196">
                  <c:v>43205</c:v>
                </c:pt>
                <c:pt idx="197">
                  <c:v>43206</c:v>
                </c:pt>
                <c:pt idx="198">
                  <c:v>43207</c:v>
                </c:pt>
                <c:pt idx="199">
                  <c:v>43208</c:v>
                </c:pt>
                <c:pt idx="200">
                  <c:v>43209</c:v>
                </c:pt>
                <c:pt idx="201">
                  <c:v>43210</c:v>
                </c:pt>
                <c:pt idx="202">
                  <c:v>43211</c:v>
                </c:pt>
                <c:pt idx="203">
                  <c:v>43212</c:v>
                </c:pt>
                <c:pt idx="204">
                  <c:v>43213</c:v>
                </c:pt>
                <c:pt idx="205">
                  <c:v>43214</c:v>
                </c:pt>
                <c:pt idx="206">
                  <c:v>43215</c:v>
                </c:pt>
                <c:pt idx="207">
                  <c:v>43216</c:v>
                </c:pt>
                <c:pt idx="208">
                  <c:v>43217</c:v>
                </c:pt>
                <c:pt idx="209">
                  <c:v>43218</c:v>
                </c:pt>
                <c:pt idx="210">
                  <c:v>43219</c:v>
                </c:pt>
                <c:pt idx="211">
                  <c:v>43220</c:v>
                </c:pt>
                <c:pt idx="212">
                  <c:v>43221</c:v>
                </c:pt>
                <c:pt idx="213">
                  <c:v>43222</c:v>
                </c:pt>
                <c:pt idx="214">
                  <c:v>43223</c:v>
                </c:pt>
                <c:pt idx="215">
                  <c:v>43224</c:v>
                </c:pt>
                <c:pt idx="216">
                  <c:v>43225</c:v>
                </c:pt>
                <c:pt idx="217">
                  <c:v>43226</c:v>
                </c:pt>
                <c:pt idx="218">
                  <c:v>43227</c:v>
                </c:pt>
                <c:pt idx="219">
                  <c:v>43228</c:v>
                </c:pt>
                <c:pt idx="220">
                  <c:v>43229</c:v>
                </c:pt>
                <c:pt idx="221">
                  <c:v>43230</c:v>
                </c:pt>
                <c:pt idx="222">
                  <c:v>43231</c:v>
                </c:pt>
                <c:pt idx="223">
                  <c:v>43232</c:v>
                </c:pt>
                <c:pt idx="224">
                  <c:v>43233</c:v>
                </c:pt>
                <c:pt idx="225">
                  <c:v>43234</c:v>
                </c:pt>
                <c:pt idx="226">
                  <c:v>43235</c:v>
                </c:pt>
                <c:pt idx="227">
                  <c:v>43236</c:v>
                </c:pt>
                <c:pt idx="228">
                  <c:v>43237</c:v>
                </c:pt>
                <c:pt idx="229">
                  <c:v>43238</c:v>
                </c:pt>
                <c:pt idx="230">
                  <c:v>43239</c:v>
                </c:pt>
                <c:pt idx="231">
                  <c:v>43240</c:v>
                </c:pt>
                <c:pt idx="232">
                  <c:v>43241</c:v>
                </c:pt>
                <c:pt idx="233">
                  <c:v>43242</c:v>
                </c:pt>
                <c:pt idx="234">
                  <c:v>43243</c:v>
                </c:pt>
                <c:pt idx="235">
                  <c:v>43244</c:v>
                </c:pt>
                <c:pt idx="236">
                  <c:v>43245</c:v>
                </c:pt>
                <c:pt idx="237">
                  <c:v>43246</c:v>
                </c:pt>
                <c:pt idx="238">
                  <c:v>43247</c:v>
                </c:pt>
                <c:pt idx="239">
                  <c:v>43248</c:v>
                </c:pt>
                <c:pt idx="240">
                  <c:v>43249</c:v>
                </c:pt>
                <c:pt idx="241">
                  <c:v>43250</c:v>
                </c:pt>
                <c:pt idx="242">
                  <c:v>43251</c:v>
                </c:pt>
                <c:pt idx="243">
                  <c:v>43252</c:v>
                </c:pt>
                <c:pt idx="244">
                  <c:v>43253</c:v>
                </c:pt>
                <c:pt idx="245">
                  <c:v>43254</c:v>
                </c:pt>
                <c:pt idx="246">
                  <c:v>43255</c:v>
                </c:pt>
                <c:pt idx="247">
                  <c:v>43256</c:v>
                </c:pt>
                <c:pt idx="248">
                  <c:v>43257</c:v>
                </c:pt>
                <c:pt idx="249">
                  <c:v>43258</c:v>
                </c:pt>
                <c:pt idx="250">
                  <c:v>43259</c:v>
                </c:pt>
                <c:pt idx="251">
                  <c:v>43260</c:v>
                </c:pt>
                <c:pt idx="252">
                  <c:v>43261</c:v>
                </c:pt>
                <c:pt idx="253">
                  <c:v>43262</c:v>
                </c:pt>
                <c:pt idx="254">
                  <c:v>43263</c:v>
                </c:pt>
                <c:pt idx="255">
                  <c:v>43264</c:v>
                </c:pt>
                <c:pt idx="256">
                  <c:v>43265</c:v>
                </c:pt>
                <c:pt idx="257">
                  <c:v>43266</c:v>
                </c:pt>
                <c:pt idx="258">
                  <c:v>43267</c:v>
                </c:pt>
                <c:pt idx="259">
                  <c:v>43268</c:v>
                </c:pt>
                <c:pt idx="260">
                  <c:v>43269</c:v>
                </c:pt>
                <c:pt idx="261">
                  <c:v>43270</c:v>
                </c:pt>
                <c:pt idx="262">
                  <c:v>43271</c:v>
                </c:pt>
                <c:pt idx="263">
                  <c:v>43272</c:v>
                </c:pt>
                <c:pt idx="264">
                  <c:v>43273</c:v>
                </c:pt>
                <c:pt idx="265">
                  <c:v>43274</c:v>
                </c:pt>
                <c:pt idx="266">
                  <c:v>43275</c:v>
                </c:pt>
                <c:pt idx="267">
                  <c:v>43276</c:v>
                </c:pt>
                <c:pt idx="268">
                  <c:v>43277</c:v>
                </c:pt>
                <c:pt idx="269">
                  <c:v>43278</c:v>
                </c:pt>
                <c:pt idx="270">
                  <c:v>43279</c:v>
                </c:pt>
                <c:pt idx="271">
                  <c:v>43280</c:v>
                </c:pt>
                <c:pt idx="272">
                  <c:v>43281</c:v>
                </c:pt>
                <c:pt idx="273">
                  <c:v>43282</c:v>
                </c:pt>
                <c:pt idx="274">
                  <c:v>43283</c:v>
                </c:pt>
                <c:pt idx="275">
                  <c:v>43284</c:v>
                </c:pt>
                <c:pt idx="276">
                  <c:v>43285</c:v>
                </c:pt>
                <c:pt idx="277">
                  <c:v>43286</c:v>
                </c:pt>
                <c:pt idx="278">
                  <c:v>43287</c:v>
                </c:pt>
                <c:pt idx="279">
                  <c:v>43288</c:v>
                </c:pt>
                <c:pt idx="280">
                  <c:v>43289</c:v>
                </c:pt>
                <c:pt idx="281">
                  <c:v>43290</c:v>
                </c:pt>
                <c:pt idx="282">
                  <c:v>43291</c:v>
                </c:pt>
                <c:pt idx="283">
                  <c:v>43292</c:v>
                </c:pt>
                <c:pt idx="284">
                  <c:v>43293</c:v>
                </c:pt>
                <c:pt idx="285">
                  <c:v>43294</c:v>
                </c:pt>
                <c:pt idx="286">
                  <c:v>43295</c:v>
                </c:pt>
                <c:pt idx="287">
                  <c:v>43296</c:v>
                </c:pt>
                <c:pt idx="288">
                  <c:v>43297</c:v>
                </c:pt>
                <c:pt idx="289">
                  <c:v>43298</c:v>
                </c:pt>
                <c:pt idx="290">
                  <c:v>43299</c:v>
                </c:pt>
                <c:pt idx="291">
                  <c:v>43300</c:v>
                </c:pt>
                <c:pt idx="292">
                  <c:v>43301</c:v>
                </c:pt>
                <c:pt idx="293">
                  <c:v>43302</c:v>
                </c:pt>
                <c:pt idx="294">
                  <c:v>43303</c:v>
                </c:pt>
                <c:pt idx="295">
                  <c:v>43304</c:v>
                </c:pt>
                <c:pt idx="296">
                  <c:v>43305</c:v>
                </c:pt>
                <c:pt idx="297">
                  <c:v>43306</c:v>
                </c:pt>
                <c:pt idx="298">
                  <c:v>43307</c:v>
                </c:pt>
                <c:pt idx="299">
                  <c:v>43308</c:v>
                </c:pt>
                <c:pt idx="300">
                  <c:v>43309</c:v>
                </c:pt>
                <c:pt idx="301">
                  <c:v>43310</c:v>
                </c:pt>
                <c:pt idx="302">
                  <c:v>43311</c:v>
                </c:pt>
                <c:pt idx="303">
                  <c:v>43312</c:v>
                </c:pt>
                <c:pt idx="304">
                  <c:v>43313</c:v>
                </c:pt>
                <c:pt idx="305">
                  <c:v>43314</c:v>
                </c:pt>
                <c:pt idx="306">
                  <c:v>43315</c:v>
                </c:pt>
                <c:pt idx="307">
                  <c:v>43316</c:v>
                </c:pt>
                <c:pt idx="308">
                  <c:v>43317</c:v>
                </c:pt>
                <c:pt idx="309">
                  <c:v>43318</c:v>
                </c:pt>
                <c:pt idx="310">
                  <c:v>43319</c:v>
                </c:pt>
                <c:pt idx="311">
                  <c:v>43320</c:v>
                </c:pt>
                <c:pt idx="312">
                  <c:v>43321</c:v>
                </c:pt>
                <c:pt idx="313">
                  <c:v>43322</c:v>
                </c:pt>
                <c:pt idx="314">
                  <c:v>43323</c:v>
                </c:pt>
                <c:pt idx="315">
                  <c:v>43324</c:v>
                </c:pt>
                <c:pt idx="316">
                  <c:v>43325</c:v>
                </c:pt>
                <c:pt idx="317">
                  <c:v>43326</c:v>
                </c:pt>
                <c:pt idx="318">
                  <c:v>43327</c:v>
                </c:pt>
                <c:pt idx="319">
                  <c:v>43328</c:v>
                </c:pt>
                <c:pt idx="320">
                  <c:v>43329</c:v>
                </c:pt>
                <c:pt idx="321">
                  <c:v>43330</c:v>
                </c:pt>
                <c:pt idx="322">
                  <c:v>43331</c:v>
                </c:pt>
                <c:pt idx="323">
                  <c:v>43332</c:v>
                </c:pt>
                <c:pt idx="324">
                  <c:v>43333</c:v>
                </c:pt>
                <c:pt idx="325">
                  <c:v>43334</c:v>
                </c:pt>
                <c:pt idx="326">
                  <c:v>43335</c:v>
                </c:pt>
                <c:pt idx="327">
                  <c:v>43336</c:v>
                </c:pt>
                <c:pt idx="328">
                  <c:v>43337</c:v>
                </c:pt>
                <c:pt idx="329">
                  <c:v>43338</c:v>
                </c:pt>
                <c:pt idx="330">
                  <c:v>43339</c:v>
                </c:pt>
                <c:pt idx="331">
                  <c:v>43340</c:v>
                </c:pt>
                <c:pt idx="332">
                  <c:v>43341</c:v>
                </c:pt>
                <c:pt idx="333">
                  <c:v>43342</c:v>
                </c:pt>
                <c:pt idx="334">
                  <c:v>43343</c:v>
                </c:pt>
                <c:pt idx="335">
                  <c:v>43344</c:v>
                </c:pt>
                <c:pt idx="336">
                  <c:v>43345</c:v>
                </c:pt>
                <c:pt idx="337">
                  <c:v>43346</c:v>
                </c:pt>
                <c:pt idx="338">
                  <c:v>43347</c:v>
                </c:pt>
                <c:pt idx="339">
                  <c:v>43348</c:v>
                </c:pt>
                <c:pt idx="340">
                  <c:v>43349</c:v>
                </c:pt>
                <c:pt idx="341">
                  <c:v>43350</c:v>
                </c:pt>
                <c:pt idx="342">
                  <c:v>43351</c:v>
                </c:pt>
                <c:pt idx="343">
                  <c:v>43352</c:v>
                </c:pt>
                <c:pt idx="344">
                  <c:v>43353</c:v>
                </c:pt>
                <c:pt idx="345">
                  <c:v>43354</c:v>
                </c:pt>
                <c:pt idx="346">
                  <c:v>43355</c:v>
                </c:pt>
                <c:pt idx="347">
                  <c:v>43356</c:v>
                </c:pt>
                <c:pt idx="348">
                  <c:v>43357</c:v>
                </c:pt>
                <c:pt idx="349">
                  <c:v>43358</c:v>
                </c:pt>
                <c:pt idx="350">
                  <c:v>43359</c:v>
                </c:pt>
                <c:pt idx="351">
                  <c:v>43360</c:v>
                </c:pt>
                <c:pt idx="352">
                  <c:v>43361</c:v>
                </c:pt>
                <c:pt idx="353">
                  <c:v>43362</c:v>
                </c:pt>
                <c:pt idx="354">
                  <c:v>43363</c:v>
                </c:pt>
                <c:pt idx="355">
                  <c:v>43364</c:v>
                </c:pt>
                <c:pt idx="356">
                  <c:v>43365</c:v>
                </c:pt>
                <c:pt idx="357">
                  <c:v>43366</c:v>
                </c:pt>
                <c:pt idx="358">
                  <c:v>43367</c:v>
                </c:pt>
                <c:pt idx="359">
                  <c:v>43368</c:v>
                </c:pt>
                <c:pt idx="360">
                  <c:v>43369</c:v>
                </c:pt>
                <c:pt idx="361">
                  <c:v>43370</c:v>
                </c:pt>
                <c:pt idx="362">
                  <c:v>43371</c:v>
                </c:pt>
                <c:pt idx="363">
                  <c:v>43372</c:v>
                </c:pt>
                <c:pt idx="364">
                  <c:v>43373</c:v>
                </c:pt>
                <c:pt idx="365">
                  <c:v>43374</c:v>
                </c:pt>
                <c:pt idx="366">
                  <c:v>43375</c:v>
                </c:pt>
                <c:pt idx="367">
                  <c:v>43376</c:v>
                </c:pt>
                <c:pt idx="368">
                  <c:v>43377</c:v>
                </c:pt>
                <c:pt idx="369">
                  <c:v>43378</c:v>
                </c:pt>
                <c:pt idx="370">
                  <c:v>43379</c:v>
                </c:pt>
                <c:pt idx="371">
                  <c:v>43380</c:v>
                </c:pt>
                <c:pt idx="372">
                  <c:v>43381</c:v>
                </c:pt>
                <c:pt idx="373">
                  <c:v>43382</c:v>
                </c:pt>
                <c:pt idx="374">
                  <c:v>43383</c:v>
                </c:pt>
                <c:pt idx="375">
                  <c:v>43384</c:v>
                </c:pt>
                <c:pt idx="376">
                  <c:v>43385</c:v>
                </c:pt>
                <c:pt idx="377">
                  <c:v>43386</c:v>
                </c:pt>
                <c:pt idx="378">
                  <c:v>43387</c:v>
                </c:pt>
                <c:pt idx="379">
                  <c:v>43388</c:v>
                </c:pt>
                <c:pt idx="380">
                  <c:v>43389</c:v>
                </c:pt>
                <c:pt idx="381">
                  <c:v>43390</c:v>
                </c:pt>
                <c:pt idx="382">
                  <c:v>43391</c:v>
                </c:pt>
                <c:pt idx="383">
                  <c:v>43392</c:v>
                </c:pt>
                <c:pt idx="384">
                  <c:v>43393</c:v>
                </c:pt>
                <c:pt idx="385">
                  <c:v>43394</c:v>
                </c:pt>
                <c:pt idx="386">
                  <c:v>43395</c:v>
                </c:pt>
                <c:pt idx="387">
                  <c:v>43396</c:v>
                </c:pt>
                <c:pt idx="388">
                  <c:v>43397</c:v>
                </c:pt>
                <c:pt idx="389">
                  <c:v>43398</c:v>
                </c:pt>
                <c:pt idx="390">
                  <c:v>43399</c:v>
                </c:pt>
                <c:pt idx="391">
                  <c:v>43400</c:v>
                </c:pt>
                <c:pt idx="392">
                  <c:v>43401</c:v>
                </c:pt>
                <c:pt idx="393">
                  <c:v>43402</c:v>
                </c:pt>
                <c:pt idx="394">
                  <c:v>43403</c:v>
                </c:pt>
                <c:pt idx="395">
                  <c:v>43404</c:v>
                </c:pt>
                <c:pt idx="396">
                  <c:v>43405</c:v>
                </c:pt>
                <c:pt idx="397">
                  <c:v>43406</c:v>
                </c:pt>
                <c:pt idx="398">
                  <c:v>43407</c:v>
                </c:pt>
                <c:pt idx="399">
                  <c:v>43408</c:v>
                </c:pt>
                <c:pt idx="400">
                  <c:v>43409</c:v>
                </c:pt>
                <c:pt idx="401">
                  <c:v>43410</c:v>
                </c:pt>
                <c:pt idx="402">
                  <c:v>43411</c:v>
                </c:pt>
                <c:pt idx="403">
                  <c:v>43412</c:v>
                </c:pt>
                <c:pt idx="404">
                  <c:v>43413</c:v>
                </c:pt>
                <c:pt idx="405">
                  <c:v>43414</c:v>
                </c:pt>
                <c:pt idx="406">
                  <c:v>43415</c:v>
                </c:pt>
                <c:pt idx="407">
                  <c:v>43416</c:v>
                </c:pt>
                <c:pt idx="408">
                  <c:v>43417</c:v>
                </c:pt>
                <c:pt idx="409">
                  <c:v>43418</c:v>
                </c:pt>
                <c:pt idx="410">
                  <c:v>43419</c:v>
                </c:pt>
                <c:pt idx="411">
                  <c:v>43420</c:v>
                </c:pt>
                <c:pt idx="412">
                  <c:v>43421</c:v>
                </c:pt>
                <c:pt idx="413">
                  <c:v>43422</c:v>
                </c:pt>
                <c:pt idx="414">
                  <c:v>43423</c:v>
                </c:pt>
                <c:pt idx="415">
                  <c:v>43424</c:v>
                </c:pt>
                <c:pt idx="416">
                  <c:v>43425</c:v>
                </c:pt>
                <c:pt idx="417">
                  <c:v>43426</c:v>
                </c:pt>
                <c:pt idx="418">
                  <c:v>43427</c:v>
                </c:pt>
                <c:pt idx="419">
                  <c:v>43428</c:v>
                </c:pt>
                <c:pt idx="420">
                  <c:v>43429</c:v>
                </c:pt>
                <c:pt idx="421">
                  <c:v>43430</c:v>
                </c:pt>
                <c:pt idx="422">
                  <c:v>43431</c:v>
                </c:pt>
                <c:pt idx="423">
                  <c:v>43432</c:v>
                </c:pt>
                <c:pt idx="424">
                  <c:v>43433</c:v>
                </c:pt>
                <c:pt idx="425">
                  <c:v>43434</c:v>
                </c:pt>
                <c:pt idx="426">
                  <c:v>43435</c:v>
                </c:pt>
                <c:pt idx="427">
                  <c:v>43436</c:v>
                </c:pt>
                <c:pt idx="428">
                  <c:v>43437</c:v>
                </c:pt>
                <c:pt idx="429">
                  <c:v>43438</c:v>
                </c:pt>
                <c:pt idx="430">
                  <c:v>43439</c:v>
                </c:pt>
                <c:pt idx="431">
                  <c:v>43440</c:v>
                </c:pt>
                <c:pt idx="432">
                  <c:v>43441</c:v>
                </c:pt>
                <c:pt idx="433">
                  <c:v>43442</c:v>
                </c:pt>
                <c:pt idx="434">
                  <c:v>43443</c:v>
                </c:pt>
                <c:pt idx="435">
                  <c:v>43444</c:v>
                </c:pt>
                <c:pt idx="436">
                  <c:v>43445</c:v>
                </c:pt>
                <c:pt idx="437">
                  <c:v>43446</c:v>
                </c:pt>
                <c:pt idx="438">
                  <c:v>43447</c:v>
                </c:pt>
                <c:pt idx="439">
                  <c:v>43448</c:v>
                </c:pt>
                <c:pt idx="440">
                  <c:v>43449</c:v>
                </c:pt>
                <c:pt idx="441">
                  <c:v>43450</c:v>
                </c:pt>
                <c:pt idx="442">
                  <c:v>43451</c:v>
                </c:pt>
                <c:pt idx="443">
                  <c:v>43452</c:v>
                </c:pt>
                <c:pt idx="444">
                  <c:v>43453</c:v>
                </c:pt>
                <c:pt idx="445">
                  <c:v>43454</c:v>
                </c:pt>
                <c:pt idx="446">
                  <c:v>43455</c:v>
                </c:pt>
                <c:pt idx="447">
                  <c:v>43456</c:v>
                </c:pt>
                <c:pt idx="448">
                  <c:v>43457</c:v>
                </c:pt>
                <c:pt idx="449">
                  <c:v>43458</c:v>
                </c:pt>
                <c:pt idx="450">
                  <c:v>43459</c:v>
                </c:pt>
                <c:pt idx="451">
                  <c:v>43460</c:v>
                </c:pt>
                <c:pt idx="452">
                  <c:v>43461</c:v>
                </c:pt>
                <c:pt idx="453">
                  <c:v>43462</c:v>
                </c:pt>
                <c:pt idx="454">
                  <c:v>43463</c:v>
                </c:pt>
                <c:pt idx="455">
                  <c:v>43464</c:v>
                </c:pt>
                <c:pt idx="456">
                  <c:v>43465</c:v>
                </c:pt>
                <c:pt idx="457">
                  <c:v>43466</c:v>
                </c:pt>
                <c:pt idx="458">
                  <c:v>43467</c:v>
                </c:pt>
                <c:pt idx="459">
                  <c:v>43468</c:v>
                </c:pt>
                <c:pt idx="460">
                  <c:v>43469</c:v>
                </c:pt>
                <c:pt idx="461">
                  <c:v>43470</c:v>
                </c:pt>
                <c:pt idx="462">
                  <c:v>43471</c:v>
                </c:pt>
                <c:pt idx="463">
                  <c:v>43472</c:v>
                </c:pt>
                <c:pt idx="464">
                  <c:v>43473</c:v>
                </c:pt>
                <c:pt idx="465">
                  <c:v>43474</c:v>
                </c:pt>
                <c:pt idx="466">
                  <c:v>43475</c:v>
                </c:pt>
                <c:pt idx="467">
                  <c:v>43476</c:v>
                </c:pt>
                <c:pt idx="468">
                  <c:v>43477</c:v>
                </c:pt>
                <c:pt idx="469">
                  <c:v>43478</c:v>
                </c:pt>
                <c:pt idx="470">
                  <c:v>43479</c:v>
                </c:pt>
                <c:pt idx="471">
                  <c:v>43480</c:v>
                </c:pt>
                <c:pt idx="472">
                  <c:v>43481</c:v>
                </c:pt>
                <c:pt idx="473">
                  <c:v>43482</c:v>
                </c:pt>
                <c:pt idx="474">
                  <c:v>43483</c:v>
                </c:pt>
                <c:pt idx="475">
                  <c:v>43484</c:v>
                </c:pt>
                <c:pt idx="476">
                  <c:v>43485</c:v>
                </c:pt>
                <c:pt idx="477">
                  <c:v>43486</c:v>
                </c:pt>
                <c:pt idx="478">
                  <c:v>43487</c:v>
                </c:pt>
                <c:pt idx="479">
                  <c:v>43488</c:v>
                </c:pt>
                <c:pt idx="480">
                  <c:v>43489</c:v>
                </c:pt>
                <c:pt idx="481">
                  <c:v>43490</c:v>
                </c:pt>
                <c:pt idx="482">
                  <c:v>43491</c:v>
                </c:pt>
                <c:pt idx="483">
                  <c:v>43492</c:v>
                </c:pt>
                <c:pt idx="484">
                  <c:v>43493</c:v>
                </c:pt>
                <c:pt idx="485">
                  <c:v>43494</c:v>
                </c:pt>
                <c:pt idx="486">
                  <c:v>43495</c:v>
                </c:pt>
                <c:pt idx="487">
                  <c:v>43496</c:v>
                </c:pt>
                <c:pt idx="488">
                  <c:v>43497</c:v>
                </c:pt>
                <c:pt idx="489">
                  <c:v>43498</c:v>
                </c:pt>
                <c:pt idx="490">
                  <c:v>43499</c:v>
                </c:pt>
                <c:pt idx="491">
                  <c:v>43500</c:v>
                </c:pt>
                <c:pt idx="492">
                  <c:v>43501</c:v>
                </c:pt>
                <c:pt idx="493">
                  <c:v>43502</c:v>
                </c:pt>
                <c:pt idx="494">
                  <c:v>43503</c:v>
                </c:pt>
                <c:pt idx="495">
                  <c:v>43504</c:v>
                </c:pt>
                <c:pt idx="496">
                  <c:v>43505</c:v>
                </c:pt>
                <c:pt idx="497">
                  <c:v>43506</c:v>
                </c:pt>
                <c:pt idx="498">
                  <c:v>43507</c:v>
                </c:pt>
                <c:pt idx="499">
                  <c:v>43508</c:v>
                </c:pt>
                <c:pt idx="500">
                  <c:v>43509</c:v>
                </c:pt>
                <c:pt idx="501">
                  <c:v>43510</c:v>
                </c:pt>
                <c:pt idx="502">
                  <c:v>43511</c:v>
                </c:pt>
                <c:pt idx="503">
                  <c:v>43512</c:v>
                </c:pt>
                <c:pt idx="504">
                  <c:v>43513</c:v>
                </c:pt>
                <c:pt idx="505">
                  <c:v>43514</c:v>
                </c:pt>
                <c:pt idx="506">
                  <c:v>43515</c:v>
                </c:pt>
                <c:pt idx="507">
                  <c:v>43516</c:v>
                </c:pt>
                <c:pt idx="508">
                  <c:v>43517</c:v>
                </c:pt>
                <c:pt idx="509">
                  <c:v>43518</c:v>
                </c:pt>
                <c:pt idx="510">
                  <c:v>43519</c:v>
                </c:pt>
                <c:pt idx="511">
                  <c:v>43520</c:v>
                </c:pt>
                <c:pt idx="512">
                  <c:v>43521</c:v>
                </c:pt>
                <c:pt idx="513">
                  <c:v>43522</c:v>
                </c:pt>
                <c:pt idx="514">
                  <c:v>43523</c:v>
                </c:pt>
                <c:pt idx="515">
                  <c:v>43524</c:v>
                </c:pt>
                <c:pt idx="516">
                  <c:v>43525</c:v>
                </c:pt>
                <c:pt idx="517">
                  <c:v>43526</c:v>
                </c:pt>
                <c:pt idx="518">
                  <c:v>43527</c:v>
                </c:pt>
                <c:pt idx="519">
                  <c:v>43528</c:v>
                </c:pt>
                <c:pt idx="520">
                  <c:v>43529</c:v>
                </c:pt>
                <c:pt idx="521">
                  <c:v>43530</c:v>
                </c:pt>
                <c:pt idx="522">
                  <c:v>43531</c:v>
                </c:pt>
                <c:pt idx="523">
                  <c:v>43532</c:v>
                </c:pt>
                <c:pt idx="524">
                  <c:v>43533</c:v>
                </c:pt>
                <c:pt idx="525">
                  <c:v>43534</c:v>
                </c:pt>
                <c:pt idx="526">
                  <c:v>43535</c:v>
                </c:pt>
                <c:pt idx="527">
                  <c:v>43536</c:v>
                </c:pt>
                <c:pt idx="528">
                  <c:v>43537</c:v>
                </c:pt>
                <c:pt idx="529">
                  <c:v>43538</c:v>
                </c:pt>
                <c:pt idx="530">
                  <c:v>43539</c:v>
                </c:pt>
                <c:pt idx="531">
                  <c:v>43540</c:v>
                </c:pt>
                <c:pt idx="532">
                  <c:v>43541</c:v>
                </c:pt>
                <c:pt idx="533">
                  <c:v>43542</c:v>
                </c:pt>
                <c:pt idx="534">
                  <c:v>43543</c:v>
                </c:pt>
                <c:pt idx="535">
                  <c:v>43544</c:v>
                </c:pt>
                <c:pt idx="536">
                  <c:v>43545</c:v>
                </c:pt>
                <c:pt idx="537">
                  <c:v>43546</c:v>
                </c:pt>
                <c:pt idx="538">
                  <c:v>43547</c:v>
                </c:pt>
                <c:pt idx="539">
                  <c:v>43548</c:v>
                </c:pt>
                <c:pt idx="540">
                  <c:v>43549</c:v>
                </c:pt>
                <c:pt idx="541">
                  <c:v>43550</c:v>
                </c:pt>
                <c:pt idx="542">
                  <c:v>43551</c:v>
                </c:pt>
                <c:pt idx="543">
                  <c:v>43552</c:v>
                </c:pt>
                <c:pt idx="544">
                  <c:v>43553</c:v>
                </c:pt>
                <c:pt idx="545">
                  <c:v>43554</c:v>
                </c:pt>
                <c:pt idx="546">
                  <c:v>43555</c:v>
                </c:pt>
                <c:pt idx="547">
                  <c:v>43556</c:v>
                </c:pt>
                <c:pt idx="548">
                  <c:v>43557</c:v>
                </c:pt>
                <c:pt idx="549">
                  <c:v>43558</c:v>
                </c:pt>
                <c:pt idx="550">
                  <c:v>43559</c:v>
                </c:pt>
                <c:pt idx="551">
                  <c:v>43560</c:v>
                </c:pt>
                <c:pt idx="552">
                  <c:v>43561</c:v>
                </c:pt>
                <c:pt idx="553">
                  <c:v>43562</c:v>
                </c:pt>
                <c:pt idx="554">
                  <c:v>43563</c:v>
                </c:pt>
                <c:pt idx="555">
                  <c:v>43564</c:v>
                </c:pt>
                <c:pt idx="556">
                  <c:v>43565</c:v>
                </c:pt>
                <c:pt idx="557">
                  <c:v>43566</c:v>
                </c:pt>
                <c:pt idx="558">
                  <c:v>43567</c:v>
                </c:pt>
                <c:pt idx="559">
                  <c:v>43568</c:v>
                </c:pt>
                <c:pt idx="560">
                  <c:v>43569</c:v>
                </c:pt>
                <c:pt idx="561">
                  <c:v>43570</c:v>
                </c:pt>
                <c:pt idx="562">
                  <c:v>43571</c:v>
                </c:pt>
                <c:pt idx="563">
                  <c:v>43572</c:v>
                </c:pt>
                <c:pt idx="564">
                  <c:v>43573</c:v>
                </c:pt>
                <c:pt idx="565">
                  <c:v>43574</c:v>
                </c:pt>
                <c:pt idx="566">
                  <c:v>43575</c:v>
                </c:pt>
                <c:pt idx="567">
                  <c:v>43576</c:v>
                </c:pt>
                <c:pt idx="568">
                  <c:v>43577</c:v>
                </c:pt>
                <c:pt idx="569">
                  <c:v>43578</c:v>
                </c:pt>
                <c:pt idx="570">
                  <c:v>43579</c:v>
                </c:pt>
                <c:pt idx="571">
                  <c:v>43580</c:v>
                </c:pt>
                <c:pt idx="572">
                  <c:v>43581</c:v>
                </c:pt>
                <c:pt idx="573">
                  <c:v>43582</c:v>
                </c:pt>
                <c:pt idx="574">
                  <c:v>43583</c:v>
                </c:pt>
                <c:pt idx="575">
                  <c:v>43584</c:v>
                </c:pt>
                <c:pt idx="576">
                  <c:v>43585</c:v>
                </c:pt>
                <c:pt idx="577">
                  <c:v>43586</c:v>
                </c:pt>
                <c:pt idx="578">
                  <c:v>43587</c:v>
                </c:pt>
                <c:pt idx="579">
                  <c:v>43588</c:v>
                </c:pt>
                <c:pt idx="580">
                  <c:v>43589</c:v>
                </c:pt>
                <c:pt idx="581">
                  <c:v>43590</c:v>
                </c:pt>
                <c:pt idx="582">
                  <c:v>43591</c:v>
                </c:pt>
                <c:pt idx="583">
                  <c:v>43592</c:v>
                </c:pt>
                <c:pt idx="584">
                  <c:v>43593</c:v>
                </c:pt>
                <c:pt idx="585">
                  <c:v>43594</c:v>
                </c:pt>
                <c:pt idx="586">
                  <c:v>43595</c:v>
                </c:pt>
                <c:pt idx="587">
                  <c:v>43596</c:v>
                </c:pt>
                <c:pt idx="588">
                  <c:v>43597</c:v>
                </c:pt>
                <c:pt idx="589">
                  <c:v>43598</c:v>
                </c:pt>
                <c:pt idx="590">
                  <c:v>43599</c:v>
                </c:pt>
                <c:pt idx="591">
                  <c:v>43600</c:v>
                </c:pt>
                <c:pt idx="592">
                  <c:v>43601</c:v>
                </c:pt>
                <c:pt idx="593">
                  <c:v>43602</c:v>
                </c:pt>
                <c:pt idx="594">
                  <c:v>43603</c:v>
                </c:pt>
                <c:pt idx="595">
                  <c:v>43604</c:v>
                </c:pt>
                <c:pt idx="596">
                  <c:v>43605</c:v>
                </c:pt>
                <c:pt idx="597">
                  <c:v>43606</c:v>
                </c:pt>
                <c:pt idx="598">
                  <c:v>43607</c:v>
                </c:pt>
                <c:pt idx="599">
                  <c:v>43608</c:v>
                </c:pt>
                <c:pt idx="600">
                  <c:v>43609</c:v>
                </c:pt>
                <c:pt idx="601">
                  <c:v>43610</c:v>
                </c:pt>
                <c:pt idx="602">
                  <c:v>43611</c:v>
                </c:pt>
                <c:pt idx="603">
                  <c:v>43612</c:v>
                </c:pt>
                <c:pt idx="604">
                  <c:v>43613</c:v>
                </c:pt>
                <c:pt idx="605">
                  <c:v>43614</c:v>
                </c:pt>
                <c:pt idx="606">
                  <c:v>43615</c:v>
                </c:pt>
                <c:pt idx="607">
                  <c:v>43616</c:v>
                </c:pt>
                <c:pt idx="608">
                  <c:v>43617</c:v>
                </c:pt>
                <c:pt idx="609">
                  <c:v>43618</c:v>
                </c:pt>
                <c:pt idx="610">
                  <c:v>43619</c:v>
                </c:pt>
                <c:pt idx="611">
                  <c:v>43620</c:v>
                </c:pt>
                <c:pt idx="612">
                  <c:v>43621</c:v>
                </c:pt>
                <c:pt idx="613">
                  <c:v>43622</c:v>
                </c:pt>
                <c:pt idx="614">
                  <c:v>43623</c:v>
                </c:pt>
                <c:pt idx="615">
                  <c:v>43624</c:v>
                </c:pt>
                <c:pt idx="616">
                  <c:v>43625</c:v>
                </c:pt>
                <c:pt idx="617">
                  <c:v>43626</c:v>
                </c:pt>
                <c:pt idx="618">
                  <c:v>43627</c:v>
                </c:pt>
                <c:pt idx="619">
                  <c:v>43628</c:v>
                </c:pt>
                <c:pt idx="620">
                  <c:v>43629</c:v>
                </c:pt>
                <c:pt idx="621">
                  <c:v>43630</c:v>
                </c:pt>
                <c:pt idx="622">
                  <c:v>43631</c:v>
                </c:pt>
                <c:pt idx="623">
                  <c:v>43632</c:v>
                </c:pt>
                <c:pt idx="624">
                  <c:v>43633</c:v>
                </c:pt>
                <c:pt idx="625">
                  <c:v>43634</c:v>
                </c:pt>
                <c:pt idx="626">
                  <c:v>43635</c:v>
                </c:pt>
                <c:pt idx="627">
                  <c:v>43636</c:v>
                </c:pt>
                <c:pt idx="628">
                  <c:v>43637</c:v>
                </c:pt>
                <c:pt idx="629">
                  <c:v>43638</c:v>
                </c:pt>
                <c:pt idx="630">
                  <c:v>43639</c:v>
                </c:pt>
                <c:pt idx="631">
                  <c:v>43640</c:v>
                </c:pt>
                <c:pt idx="632">
                  <c:v>43641</c:v>
                </c:pt>
                <c:pt idx="633">
                  <c:v>43642</c:v>
                </c:pt>
                <c:pt idx="634">
                  <c:v>43643</c:v>
                </c:pt>
                <c:pt idx="635">
                  <c:v>43644</c:v>
                </c:pt>
                <c:pt idx="636">
                  <c:v>43645</c:v>
                </c:pt>
                <c:pt idx="637">
                  <c:v>43646</c:v>
                </c:pt>
                <c:pt idx="638">
                  <c:v>43647</c:v>
                </c:pt>
                <c:pt idx="639">
                  <c:v>43648</c:v>
                </c:pt>
                <c:pt idx="640">
                  <c:v>43649</c:v>
                </c:pt>
                <c:pt idx="641">
                  <c:v>43650</c:v>
                </c:pt>
                <c:pt idx="642">
                  <c:v>43651</c:v>
                </c:pt>
                <c:pt idx="643">
                  <c:v>43652</c:v>
                </c:pt>
                <c:pt idx="644">
                  <c:v>43653</c:v>
                </c:pt>
                <c:pt idx="645">
                  <c:v>43654</c:v>
                </c:pt>
                <c:pt idx="646">
                  <c:v>43655</c:v>
                </c:pt>
                <c:pt idx="647">
                  <c:v>43656</c:v>
                </c:pt>
                <c:pt idx="648">
                  <c:v>43657</c:v>
                </c:pt>
                <c:pt idx="649">
                  <c:v>43658</c:v>
                </c:pt>
                <c:pt idx="650">
                  <c:v>43659</c:v>
                </c:pt>
                <c:pt idx="651">
                  <c:v>43660</c:v>
                </c:pt>
                <c:pt idx="652">
                  <c:v>43661</c:v>
                </c:pt>
                <c:pt idx="653">
                  <c:v>43662</c:v>
                </c:pt>
                <c:pt idx="654">
                  <c:v>43663</c:v>
                </c:pt>
                <c:pt idx="655">
                  <c:v>43664</c:v>
                </c:pt>
                <c:pt idx="656">
                  <c:v>43665</c:v>
                </c:pt>
                <c:pt idx="657">
                  <c:v>43666</c:v>
                </c:pt>
                <c:pt idx="658">
                  <c:v>43667</c:v>
                </c:pt>
                <c:pt idx="659">
                  <c:v>43668</c:v>
                </c:pt>
                <c:pt idx="660">
                  <c:v>43669</c:v>
                </c:pt>
                <c:pt idx="661">
                  <c:v>43670</c:v>
                </c:pt>
                <c:pt idx="662">
                  <c:v>43671</c:v>
                </c:pt>
                <c:pt idx="663">
                  <c:v>43672</c:v>
                </c:pt>
                <c:pt idx="664">
                  <c:v>43673</c:v>
                </c:pt>
                <c:pt idx="665">
                  <c:v>43674</c:v>
                </c:pt>
                <c:pt idx="666">
                  <c:v>43675</c:v>
                </c:pt>
                <c:pt idx="667">
                  <c:v>43676</c:v>
                </c:pt>
                <c:pt idx="668">
                  <c:v>43677</c:v>
                </c:pt>
                <c:pt idx="669">
                  <c:v>43678</c:v>
                </c:pt>
                <c:pt idx="670">
                  <c:v>43679</c:v>
                </c:pt>
                <c:pt idx="671">
                  <c:v>43680</c:v>
                </c:pt>
                <c:pt idx="672">
                  <c:v>43681</c:v>
                </c:pt>
                <c:pt idx="673">
                  <c:v>43682</c:v>
                </c:pt>
                <c:pt idx="674">
                  <c:v>43683</c:v>
                </c:pt>
                <c:pt idx="675">
                  <c:v>43684</c:v>
                </c:pt>
                <c:pt idx="676">
                  <c:v>43685</c:v>
                </c:pt>
                <c:pt idx="677">
                  <c:v>43686</c:v>
                </c:pt>
                <c:pt idx="678">
                  <c:v>43687</c:v>
                </c:pt>
                <c:pt idx="679">
                  <c:v>43688</c:v>
                </c:pt>
                <c:pt idx="680">
                  <c:v>43689</c:v>
                </c:pt>
                <c:pt idx="681">
                  <c:v>43690</c:v>
                </c:pt>
                <c:pt idx="682">
                  <c:v>43691</c:v>
                </c:pt>
                <c:pt idx="683">
                  <c:v>43692</c:v>
                </c:pt>
                <c:pt idx="684">
                  <c:v>43693</c:v>
                </c:pt>
                <c:pt idx="685">
                  <c:v>43694</c:v>
                </c:pt>
                <c:pt idx="686">
                  <c:v>43695</c:v>
                </c:pt>
                <c:pt idx="687">
                  <c:v>43696</c:v>
                </c:pt>
                <c:pt idx="688">
                  <c:v>43697</c:v>
                </c:pt>
                <c:pt idx="689">
                  <c:v>43698</c:v>
                </c:pt>
                <c:pt idx="690">
                  <c:v>43699</c:v>
                </c:pt>
                <c:pt idx="691">
                  <c:v>43700</c:v>
                </c:pt>
                <c:pt idx="692">
                  <c:v>43701</c:v>
                </c:pt>
                <c:pt idx="693">
                  <c:v>43702</c:v>
                </c:pt>
                <c:pt idx="694">
                  <c:v>43703</c:v>
                </c:pt>
                <c:pt idx="695">
                  <c:v>43704</c:v>
                </c:pt>
                <c:pt idx="696">
                  <c:v>43705</c:v>
                </c:pt>
                <c:pt idx="697">
                  <c:v>43706</c:v>
                </c:pt>
                <c:pt idx="698">
                  <c:v>43707</c:v>
                </c:pt>
                <c:pt idx="699">
                  <c:v>43708</c:v>
                </c:pt>
                <c:pt idx="700">
                  <c:v>43709</c:v>
                </c:pt>
                <c:pt idx="701">
                  <c:v>43710</c:v>
                </c:pt>
                <c:pt idx="702">
                  <c:v>43711</c:v>
                </c:pt>
                <c:pt idx="703">
                  <c:v>43712</c:v>
                </c:pt>
                <c:pt idx="704">
                  <c:v>43713</c:v>
                </c:pt>
                <c:pt idx="705">
                  <c:v>43714</c:v>
                </c:pt>
                <c:pt idx="706">
                  <c:v>43715</c:v>
                </c:pt>
                <c:pt idx="707">
                  <c:v>43716</c:v>
                </c:pt>
                <c:pt idx="708">
                  <c:v>43717</c:v>
                </c:pt>
                <c:pt idx="709">
                  <c:v>43718</c:v>
                </c:pt>
                <c:pt idx="710">
                  <c:v>43719</c:v>
                </c:pt>
                <c:pt idx="711">
                  <c:v>43720</c:v>
                </c:pt>
                <c:pt idx="712">
                  <c:v>43721</c:v>
                </c:pt>
                <c:pt idx="713">
                  <c:v>43722</c:v>
                </c:pt>
                <c:pt idx="714">
                  <c:v>43723</c:v>
                </c:pt>
                <c:pt idx="715">
                  <c:v>43724</c:v>
                </c:pt>
                <c:pt idx="716">
                  <c:v>43725</c:v>
                </c:pt>
                <c:pt idx="717">
                  <c:v>43726</c:v>
                </c:pt>
                <c:pt idx="718">
                  <c:v>43727</c:v>
                </c:pt>
                <c:pt idx="719">
                  <c:v>43728</c:v>
                </c:pt>
                <c:pt idx="720">
                  <c:v>43729</c:v>
                </c:pt>
                <c:pt idx="721">
                  <c:v>43730</c:v>
                </c:pt>
                <c:pt idx="722">
                  <c:v>43731</c:v>
                </c:pt>
                <c:pt idx="723">
                  <c:v>43732</c:v>
                </c:pt>
                <c:pt idx="724">
                  <c:v>43733</c:v>
                </c:pt>
                <c:pt idx="725">
                  <c:v>43734</c:v>
                </c:pt>
                <c:pt idx="726">
                  <c:v>43735</c:v>
                </c:pt>
                <c:pt idx="727">
                  <c:v>43736</c:v>
                </c:pt>
                <c:pt idx="728">
                  <c:v>43737</c:v>
                </c:pt>
                <c:pt idx="729">
                  <c:v>43738</c:v>
                </c:pt>
              </c:numCache>
            </c:numRef>
          </c:cat>
          <c:val>
            <c:numRef>
              <c:f>'[Capacidades 2017_2018_SGRI.xlsx]PT-&gt;ES'!$L$3:$L$732</c:f>
              <c:numCache>
                <c:formatCode>General</c:formatCode>
                <c:ptCount val="73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15.75</c:v>
                </c:pt>
                <c:pt idx="489">
                  <c:v>15.75</c:v>
                </c:pt>
                <c:pt idx="490">
                  <c:v>15.75</c:v>
                </c:pt>
                <c:pt idx="491">
                  <c:v>15.75</c:v>
                </c:pt>
                <c:pt idx="492">
                  <c:v>15.75</c:v>
                </c:pt>
                <c:pt idx="493">
                  <c:v>15.75</c:v>
                </c:pt>
                <c:pt idx="494">
                  <c:v>15.75</c:v>
                </c:pt>
                <c:pt idx="495">
                  <c:v>15.75</c:v>
                </c:pt>
                <c:pt idx="496">
                  <c:v>15.75</c:v>
                </c:pt>
                <c:pt idx="497">
                  <c:v>15.75</c:v>
                </c:pt>
                <c:pt idx="498">
                  <c:v>15.75</c:v>
                </c:pt>
                <c:pt idx="499">
                  <c:v>15.75</c:v>
                </c:pt>
                <c:pt idx="500">
                  <c:v>15.75</c:v>
                </c:pt>
                <c:pt idx="501">
                  <c:v>15.75</c:v>
                </c:pt>
                <c:pt idx="502">
                  <c:v>15.75</c:v>
                </c:pt>
                <c:pt idx="503">
                  <c:v>15.75</c:v>
                </c:pt>
                <c:pt idx="504">
                  <c:v>15.75</c:v>
                </c:pt>
                <c:pt idx="505">
                  <c:v>15.75</c:v>
                </c:pt>
                <c:pt idx="506">
                  <c:v>15.75</c:v>
                </c:pt>
                <c:pt idx="507">
                  <c:v>15.75</c:v>
                </c:pt>
                <c:pt idx="508">
                  <c:v>15.75</c:v>
                </c:pt>
                <c:pt idx="509">
                  <c:v>15.75</c:v>
                </c:pt>
                <c:pt idx="510">
                  <c:v>15.75</c:v>
                </c:pt>
                <c:pt idx="511">
                  <c:v>15.75</c:v>
                </c:pt>
                <c:pt idx="512">
                  <c:v>15.75</c:v>
                </c:pt>
                <c:pt idx="513">
                  <c:v>15.75</c:v>
                </c:pt>
                <c:pt idx="514">
                  <c:v>15.75</c:v>
                </c:pt>
                <c:pt idx="515">
                  <c:v>15.75</c:v>
                </c:pt>
                <c:pt idx="516">
                  <c:v>14.106</c:v>
                </c:pt>
                <c:pt idx="517">
                  <c:v>14.106</c:v>
                </c:pt>
                <c:pt idx="518">
                  <c:v>14.106</c:v>
                </c:pt>
                <c:pt idx="519">
                  <c:v>14.106</c:v>
                </c:pt>
                <c:pt idx="520">
                  <c:v>14.106</c:v>
                </c:pt>
                <c:pt idx="521">
                  <c:v>14.106</c:v>
                </c:pt>
                <c:pt idx="522">
                  <c:v>14.106</c:v>
                </c:pt>
                <c:pt idx="523">
                  <c:v>14.106</c:v>
                </c:pt>
                <c:pt idx="524">
                  <c:v>14.106</c:v>
                </c:pt>
                <c:pt idx="525">
                  <c:v>14.106</c:v>
                </c:pt>
                <c:pt idx="526">
                  <c:v>14.106</c:v>
                </c:pt>
                <c:pt idx="527">
                  <c:v>14.106</c:v>
                </c:pt>
                <c:pt idx="528">
                  <c:v>14.106</c:v>
                </c:pt>
                <c:pt idx="529">
                  <c:v>14.106</c:v>
                </c:pt>
                <c:pt idx="530">
                  <c:v>14.106</c:v>
                </c:pt>
                <c:pt idx="531">
                  <c:v>14.106</c:v>
                </c:pt>
                <c:pt idx="532">
                  <c:v>14.106</c:v>
                </c:pt>
                <c:pt idx="533">
                  <c:v>14.106</c:v>
                </c:pt>
                <c:pt idx="534">
                  <c:v>14.106</c:v>
                </c:pt>
                <c:pt idx="535">
                  <c:v>14.106</c:v>
                </c:pt>
                <c:pt idx="536">
                  <c:v>14.106</c:v>
                </c:pt>
                <c:pt idx="537">
                  <c:v>14.106</c:v>
                </c:pt>
                <c:pt idx="538">
                  <c:v>14.106</c:v>
                </c:pt>
                <c:pt idx="539">
                  <c:v>14.106</c:v>
                </c:pt>
                <c:pt idx="540">
                  <c:v>14.106</c:v>
                </c:pt>
                <c:pt idx="541">
                  <c:v>14.106</c:v>
                </c:pt>
                <c:pt idx="542">
                  <c:v>14.106</c:v>
                </c:pt>
                <c:pt idx="543">
                  <c:v>14.106</c:v>
                </c:pt>
                <c:pt idx="544">
                  <c:v>14.106</c:v>
                </c:pt>
                <c:pt idx="545">
                  <c:v>14.106</c:v>
                </c:pt>
                <c:pt idx="546">
                  <c:v>14.106</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numCache>
            </c:numRef>
          </c:val>
          <c:extLst>
            <c:ext xmlns:c16="http://schemas.microsoft.com/office/drawing/2014/chart" uri="{C3380CC4-5D6E-409C-BE32-E72D297353CC}">
              <c16:uniqueId val="{00000002-1BFE-4158-ABE1-2A5AB87CB71B}"/>
            </c:ext>
          </c:extLst>
        </c:ser>
        <c:ser>
          <c:idx val="3"/>
          <c:order val="3"/>
          <c:tx>
            <c:strRef>
              <c:f>'[Capacidades 2017_2018_SGRI.xlsx]PT-&gt;ES'!$M$2</c:f>
              <c:strCache>
                <c:ptCount val="1"/>
                <c:pt idx="0">
                  <c:v>DA+WD</c:v>
                </c:pt>
              </c:strCache>
            </c:strRef>
          </c:tx>
          <c:spPr>
            <a:solidFill>
              <a:schemeClr val="accent5"/>
            </a:solidFill>
            <a:ln w="25400">
              <a:noFill/>
            </a:ln>
            <a:effectLst/>
          </c:spPr>
          <c:cat>
            <c:numRef>
              <c:f>'[Capacidades 2017_2018_SGRI.xlsx]PT-&gt;ES'!$I$3:$I$732</c:f>
              <c:numCache>
                <c:formatCode>m/d/yyyy</c:formatCode>
                <c:ptCount val="730"/>
                <c:pt idx="0">
                  <c:v>43009</c:v>
                </c:pt>
                <c:pt idx="1">
                  <c:v>43010</c:v>
                </c:pt>
                <c:pt idx="2">
                  <c:v>43011</c:v>
                </c:pt>
                <c:pt idx="3">
                  <c:v>43012</c:v>
                </c:pt>
                <c:pt idx="4">
                  <c:v>43013</c:v>
                </c:pt>
                <c:pt idx="5">
                  <c:v>43014</c:v>
                </c:pt>
                <c:pt idx="6">
                  <c:v>43015</c:v>
                </c:pt>
                <c:pt idx="7">
                  <c:v>43016</c:v>
                </c:pt>
                <c:pt idx="8">
                  <c:v>43017</c:v>
                </c:pt>
                <c:pt idx="9">
                  <c:v>43018</c:v>
                </c:pt>
                <c:pt idx="10">
                  <c:v>43019</c:v>
                </c:pt>
                <c:pt idx="11">
                  <c:v>43020</c:v>
                </c:pt>
                <c:pt idx="12">
                  <c:v>43021</c:v>
                </c:pt>
                <c:pt idx="13">
                  <c:v>43022</c:v>
                </c:pt>
                <c:pt idx="14">
                  <c:v>43023</c:v>
                </c:pt>
                <c:pt idx="15">
                  <c:v>43024</c:v>
                </c:pt>
                <c:pt idx="16">
                  <c:v>43025</c:v>
                </c:pt>
                <c:pt idx="17">
                  <c:v>43026</c:v>
                </c:pt>
                <c:pt idx="18">
                  <c:v>43027</c:v>
                </c:pt>
                <c:pt idx="19">
                  <c:v>43028</c:v>
                </c:pt>
                <c:pt idx="20">
                  <c:v>43029</c:v>
                </c:pt>
                <c:pt idx="21">
                  <c:v>43030</c:v>
                </c:pt>
                <c:pt idx="22">
                  <c:v>43031</c:v>
                </c:pt>
                <c:pt idx="23">
                  <c:v>43032</c:v>
                </c:pt>
                <c:pt idx="24">
                  <c:v>43033</c:v>
                </c:pt>
                <c:pt idx="25">
                  <c:v>43034</c:v>
                </c:pt>
                <c:pt idx="26">
                  <c:v>43035</c:v>
                </c:pt>
                <c:pt idx="27">
                  <c:v>43036</c:v>
                </c:pt>
                <c:pt idx="28">
                  <c:v>43037</c:v>
                </c:pt>
                <c:pt idx="29">
                  <c:v>43038</c:v>
                </c:pt>
                <c:pt idx="30">
                  <c:v>43039</c:v>
                </c:pt>
                <c:pt idx="31">
                  <c:v>43040</c:v>
                </c:pt>
                <c:pt idx="32">
                  <c:v>43041</c:v>
                </c:pt>
                <c:pt idx="33">
                  <c:v>43042</c:v>
                </c:pt>
                <c:pt idx="34">
                  <c:v>43043</c:v>
                </c:pt>
                <c:pt idx="35">
                  <c:v>43044</c:v>
                </c:pt>
                <c:pt idx="36">
                  <c:v>43045</c:v>
                </c:pt>
                <c:pt idx="37">
                  <c:v>43046</c:v>
                </c:pt>
                <c:pt idx="38">
                  <c:v>43047</c:v>
                </c:pt>
                <c:pt idx="39">
                  <c:v>43048</c:v>
                </c:pt>
                <c:pt idx="40">
                  <c:v>43049</c:v>
                </c:pt>
                <c:pt idx="41">
                  <c:v>43050</c:v>
                </c:pt>
                <c:pt idx="42">
                  <c:v>43051</c:v>
                </c:pt>
                <c:pt idx="43">
                  <c:v>43052</c:v>
                </c:pt>
                <c:pt idx="44">
                  <c:v>43053</c:v>
                </c:pt>
                <c:pt idx="45">
                  <c:v>43054</c:v>
                </c:pt>
                <c:pt idx="46">
                  <c:v>43055</c:v>
                </c:pt>
                <c:pt idx="47">
                  <c:v>43056</c:v>
                </c:pt>
                <c:pt idx="48">
                  <c:v>43057</c:v>
                </c:pt>
                <c:pt idx="49">
                  <c:v>43058</c:v>
                </c:pt>
                <c:pt idx="50">
                  <c:v>43059</c:v>
                </c:pt>
                <c:pt idx="51">
                  <c:v>43060</c:v>
                </c:pt>
                <c:pt idx="52">
                  <c:v>43061</c:v>
                </c:pt>
                <c:pt idx="53">
                  <c:v>43062</c:v>
                </c:pt>
                <c:pt idx="54">
                  <c:v>43063</c:v>
                </c:pt>
                <c:pt idx="55">
                  <c:v>43064</c:v>
                </c:pt>
                <c:pt idx="56">
                  <c:v>43065</c:v>
                </c:pt>
                <c:pt idx="57">
                  <c:v>43066</c:v>
                </c:pt>
                <c:pt idx="58">
                  <c:v>43067</c:v>
                </c:pt>
                <c:pt idx="59">
                  <c:v>43068</c:v>
                </c:pt>
                <c:pt idx="60">
                  <c:v>43069</c:v>
                </c:pt>
                <c:pt idx="61">
                  <c:v>43070</c:v>
                </c:pt>
                <c:pt idx="62">
                  <c:v>43071</c:v>
                </c:pt>
                <c:pt idx="63">
                  <c:v>43072</c:v>
                </c:pt>
                <c:pt idx="64">
                  <c:v>43073</c:v>
                </c:pt>
                <c:pt idx="65">
                  <c:v>43074</c:v>
                </c:pt>
                <c:pt idx="66">
                  <c:v>43075</c:v>
                </c:pt>
                <c:pt idx="67">
                  <c:v>43076</c:v>
                </c:pt>
                <c:pt idx="68">
                  <c:v>43077</c:v>
                </c:pt>
                <c:pt idx="69">
                  <c:v>43078</c:v>
                </c:pt>
                <c:pt idx="70">
                  <c:v>43079</c:v>
                </c:pt>
                <c:pt idx="71">
                  <c:v>43080</c:v>
                </c:pt>
                <c:pt idx="72">
                  <c:v>43081</c:v>
                </c:pt>
                <c:pt idx="73">
                  <c:v>43082</c:v>
                </c:pt>
                <c:pt idx="74">
                  <c:v>43083</c:v>
                </c:pt>
                <c:pt idx="75">
                  <c:v>43084</c:v>
                </c:pt>
                <c:pt idx="76">
                  <c:v>43085</c:v>
                </c:pt>
                <c:pt idx="77">
                  <c:v>43086</c:v>
                </c:pt>
                <c:pt idx="78">
                  <c:v>43087</c:v>
                </c:pt>
                <c:pt idx="79">
                  <c:v>43088</c:v>
                </c:pt>
                <c:pt idx="80">
                  <c:v>43089</c:v>
                </c:pt>
                <c:pt idx="81">
                  <c:v>43090</c:v>
                </c:pt>
                <c:pt idx="82">
                  <c:v>43091</c:v>
                </c:pt>
                <c:pt idx="83">
                  <c:v>43092</c:v>
                </c:pt>
                <c:pt idx="84">
                  <c:v>43093</c:v>
                </c:pt>
                <c:pt idx="85">
                  <c:v>43094</c:v>
                </c:pt>
                <c:pt idx="86">
                  <c:v>43095</c:v>
                </c:pt>
                <c:pt idx="87">
                  <c:v>43096</c:v>
                </c:pt>
                <c:pt idx="88">
                  <c:v>43097</c:v>
                </c:pt>
                <c:pt idx="89">
                  <c:v>43098</c:v>
                </c:pt>
                <c:pt idx="90">
                  <c:v>43099</c:v>
                </c:pt>
                <c:pt idx="91">
                  <c:v>43100</c:v>
                </c:pt>
                <c:pt idx="92">
                  <c:v>43101</c:v>
                </c:pt>
                <c:pt idx="93">
                  <c:v>43102</c:v>
                </c:pt>
                <c:pt idx="94">
                  <c:v>43103</c:v>
                </c:pt>
                <c:pt idx="95">
                  <c:v>43104</c:v>
                </c:pt>
                <c:pt idx="96">
                  <c:v>43105</c:v>
                </c:pt>
                <c:pt idx="97">
                  <c:v>43106</c:v>
                </c:pt>
                <c:pt idx="98">
                  <c:v>43107</c:v>
                </c:pt>
                <c:pt idx="99">
                  <c:v>43108</c:v>
                </c:pt>
                <c:pt idx="100">
                  <c:v>43109</c:v>
                </c:pt>
                <c:pt idx="101">
                  <c:v>43110</c:v>
                </c:pt>
                <c:pt idx="102">
                  <c:v>43111</c:v>
                </c:pt>
                <c:pt idx="103">
                  <c:v>43112</c:v>
                </c:pt>
                <c:pt idx="104">
                  <c:v>43113</c:v>
                </c:pt>
                <c:pt idx="105">
                  <c:v>43114</c:v>
                </c:pt>
                <c:pt idx="106">
                  <c:v>43115</c:v>
                </c:pt>
                <c:pt idx="107">
                  <c:v>43116</c:v>
                </c:pt>
                <c:pt idx="108">
                  <c:v>43117</c:v>
                </c:pt>
                <c:pt idx="109">
                  <c:v>43118</c:v>
                </c:pt>
                <c:pt idx="110">
                  <c:v>43119</c:v>
                </c:pt>
                <c:pt idx="111">
                  <c:v>43120</c:v>
                </c:pt>
                <c:pt idx="112">
                  <c:v>43121</c:v>
                </c:pt>
                <c:pt idx="113">
                  <c:v>43122</c:v>
                </c:pt>
                <c:pt idx="114">
                  <c:v>43123</c:v>
                </c:pt>
                <c:pt idx="115">
                  <c:v>43124</c:v>
                </c:pt>
                <c:pt idx="116">
                  <c:v>43125</c:v>
                </c:pt>
                <c:pt idx="117">
                  <c:v>43126</c:v>
                </c:pt>
                <c:pt idx="118">
                  <c:v>43127</c:v>
                </c:pt>
                <c:pt idx="119">
                  <c:v>43128</c:v>
                </c:pt>
                <c:pt idx="120">
                  <c:v>43129</c:v>
                </c:pt>
                <c:pt idx="121">
                  <c:v>43130</c:v>
                </c:pt>
                <c:pt idx="122">
                  <c:v>43131</c:v>
                </c:pt>
                <c:pt idx="123">
                  <c:v>43132</c:v>
                </c:pt>
                <c:pt idx="124">
                  <c:v>43133</c:v>
                </c:pt>
                <c:pt idx="125">
                  <c:v>43134</c:v>
                </c:pt>
                <c:pt idx="126">
                  <c:v>43135</c:v>
                </c:pt>
                <c:pt idx="127">
                  <c:v>43136</c:v>
                </c:pt>
                <c:pt idx="128">
                  <c:v>43137</c:v>
                </c:pt>
                <c:pt idx="129">
                  <c:v>43138</c:v>
                </c:pt>
                <c:pt idx="130">
                  <c:v>43139</c:v>
                </c:pt>
                <c:pt idx="131">
                  <c:v>43140</c:v>
                </c:pt>
                <c:pt idx="132">
                  <c:v>43141</c:v>
                </c:pt>
                <c:pt idx="133">
                  <c:v>43142</c:v>
                </c:pt>
                <c:pt idx="134">
                  <c:v>43143</c:v>
                </c:pt>
                <c:pt idx="135">
                  <c:v>43144</c:v>
                </c:pt>
                <c:pt idx="136">
                  <c:v>43145</c:v>
                </c:pt>
                <c:pt idx="137">
                  <c:v>43146</c:v>
                </c:pt>
                <c:pt idx="138">
                  <c:v>43147</c:v>
                </c:pt>
                <c:pt idx="139">
                  <c:v>43148</c:v>
                </c:pt>
                <c:pt idx="140">
                  <c:v>43149</c:v>
                </c:pt>
                <c:pt idx="141">
                  <c:v>43150</c:v>
                </c:pt>
                <c:pt idx="142">
                  <c:v>43151</c:v>
                </c:pt>
                <c:pt idx="143">
                  <c:v>43152</c:v>
                </c:pt>
                <c:pt idx="144">
                  <c:v>43153</c:v>
                </c:pt>
                <c:pt idx="145">
                  <c:v>43154</c:v>
                </c:pt>
                <c:pt idx="146">
                  <c:v>43155</c:v>
                </c:pt>
                <c:pt idx="147">
                  <c:v>43156</c:v>
                </c:pt>
                <c:pt idx="148">
                  <c:v>43157</c:v>
                </c:pt>
                <c:pt idx="149">
                  <c:v>43158</c:v>
                </c:pt>
                <c:pt idx="150">
                  <c:v>43159</c:v>
                </c:pt>
                <c:pt idx="151">
                  <c:v>43160</c:v>
                </c:pt>
                <c:pt idx="152">
                  <c:v>43161</c:v>
                </c:pt>
                <c:pt idx="153">
                  <c:v>43162</c:v>
                </c:pt>
                <c:pt idx="154">
                  <c:v>43163</c:v>
                </c:pt>
                <c:pt idx="155">
                  <c:v>43164</c:v>
                </c:pt>
                <c:pt idx="156">
                  <c:v>43165</c:v>
                </c:pt>
                <c:pt idx="157">
                  <c:v>43166</c:v>
                </c:pt>
                <c:pt idx="158">
                  <c:v>43167</c:v>
                </c:pt>
                <c:pt idx="159">
                  <c:v>43168</c:v>
                </c:pt>
                <c:pt idx="160">
                  <c:v>43169</c:v>
                </c:pt>
                <c:pt idx="161">
                  <c:v>43170</c:v>
                </c:pt>
                <c:pt idx="162">
                  <c:v>43171</c:v>
                </c:pt>
                <c:pt idx="163">
                  <c:v>43172</c:v>
                </c:pt>
                <c:pt idx="164">
                  <c:v>43173</c:v>
                </c:pt>
                <c:pt idx="165">
                  <c:v>43174</c:v>
                </c:pt>
                <c:pt idx="166">
                  <c:v>43175</c:v>
                </c:pt>
                <c:pt idx="167">
                  <c:v>43176</c:v>
                </c:pt>
                <c:pt idx="168">
                  <c:v>43177</c:v>
                </c:pt>
                <c:pt idx="169">
                  <c:v>43178</c:v>
                </c:pt>
                <c:pt idx="170">
                  <c:v>43179</c:v>
                </c:pt>
                <c:pt idx="171">
                  <c:v>43180</c:v>
                </c:pt>
                <c:pt idx="172">
                  <c:v>43181</c:v>
                </c:pt>
                <c:pt idx="173">
                  <c:v>43182</c:v>
                </c:pt>
                <c:pt idx="174">
                  <c:v>43183</c:v>
                </c:pt>
                <c:pt idx="175">
                  <c:v>43184</c:v>
                </c:pt>
                <c:pt idx="176">
                  <c:v>43185</c:v>
                </c:pt>
                <c:pt idx="177">
                  <c:v>43186</c:v>
                </c:pt>
                <c:pt idx="178">
                  <c:v>43187</c:v>
                </c:pt>
                <c:pt idx="179">
                  <c:v>43188</c:v>
                </c:pt>
                <c:pt idx="180">
                  <c:v>43189</c:v>
                </c:pt>
                <c:pt idx="181">
                  <c:v>43190</c:v>
                </c:pt>
                <c:pt idx="182">
                  <c:v>43191</c:v>
                </c:pt>
                <c:pt idx="183">
                  <c:v>43192</c:v>
                </c:pt>
                <c:pt idx="184">
                  <c:v>43193</c:v>
                </c:pt>
                <c:pt idx="185">
                  <c:v>43194</c:v>
                </c:pt>
                <c:pt idx="186">
                  <c:v>43195</c:v>
                </c:pt>
                <c:pt idx="187">
                  <c:v>43196</c:v>
                </c:pt>
                <c:pt idx="188">
                  <c:v>43197</c:v>
                </c:pt>
                <c:pt idx="189">
                  <c:v>43198</c:v>
                </c:pt>
                <c:pt idx="190">
                  <c:v>43199</c:v>
                </c:pt>
                <c:pt idx="191">
                  <c:v>43200</c:v>
                </c:pt>
                <c:pt idx="192">
                  <c:v>43201</c:v>
                </c:pt>
                <c:pt idx="193">
                  <c:v>43202</c:v>
                </c:pt>
                <c:pt idx="194">
                  <c:v>43203</c:v>
                </c:pt>
                <c:pt idx="195">
                  <c:v>43204</c:v>
                </c:pt>
                <c:pt idx="196">
                  <c:v>43205</c:v>
                </c:pt>
                <c:pt idx="197">
                  <c:v>43206</c:v>
                </c:pt>
                <c:pt idx="198">
                  <c:v>43207</c:v>
                </c:pt>
                <c:pt idx="199">
                  <c:v>43208</c:v>
                </c:pt>
                <c:pt idx="200">
                  <c:v>43209</c:v>
                </c:pt>
                <c:pt idx="201">
                  <c:v>43210</c:v>
                </c:pt>
                <c:pt idx="202">
                  <c:v>43211</c:v>
                </c:pt>
                <c:pt idx="203">
                  <c:v>43212</c:v>
                </c:pt>
                <c:pt idx="204">
                  <c:v>43213</c:v>
                </c:pt>
                <c:pt idx="205">
                  <c:v>43214</c:v>
                </c:pt>
                <c:pt idx="206">
                  <c:v>43215</c:v>
                </c:pt>
                <c:pt idx="207">
                  <c:v>43216</c:v>
                </c:pt>
                <c:pt idx="208">
                  <c:v>43217</c:v>
                </c:pt>
                <c:pt idx="209">
                  <c:v>43218</c:v>
                </c:pt>
                <c:pt idx="210">
                  <c:v>43219</c:v>
                </c:pt>
                <c:pt idx="211">
                  <c:v>43220</c:v>
                </c:pt>
                <c:pt idx="212">
                  <c:v>43221</c:v>
                </c:pt>
                <c:pt idx="213">
                  <c:v>43222</c:v>
                </c:pt>
                <c:pt idx="214">
                  <c:v>43223</c:v>
                </c:pt>
                <c:pt idx="215">
                  <c:v>43224</c:v>
                </c:pt>
                <c:pt idx="216">
                  <c:v>43225</c:v>
                </c:pt>
                <c:pt idx="217">
                  <c:v>43226</c:v>
                </c:pt>
                <c:pt idx="218">
                  <c:v>43227</c:v>
                </c:pt>
                <c:pt idx="219">
                  <c:v>43228</c:v>
                </c:pt>
                <c:pt idx="220">
                  <c:v>43229</c:v>
                </c:pt>
                <c:pt idx="221">
                  <c:v>43230</c:v>
                </c:pt>
                <c:pt idx="222">
                  <c:v>43231</c:v>
                </c:pt>
                <c:pt idx="223">
                  <c:v>43232</c:v>
                </c:pt>
                <c:pt idx="224">
                  <c:v>43233</c:v>
                </c:pt>
                <c:pt idx="225">
                  <c:v>43234</c:v>
                </c:pt>
                <c:pt idx="226">
                  <c:v>43235</c:v>
                </c:pt>
                <c:pt idx="227">
                  <c:v>43236</c:v>
                </c:pt>
                <c:pt idx="228">
                  <c:v>43237</c:v>
                </c:pt>
                <c:pt idx="229">
                  <c:v>43238</c:v>
                </c:pt>
                <c:pt idx="230">
                  <c:v>43239</c:v>
                </c:pt>
                <c:pt idx="231">
                  <c:v>43240</c:v>
                </c:pt>
                <c:pt idx="232">
                  <c:v>43241</c:v>
                </c:pt>
                <c:pt idx="233">
                  <c:v>43242</c:v>
                </c:pt>
                <c:pt idx="234">
                  <c:v>43243</c:v>
                </c:pt>
                <c:pt idx="235">
                  <c:v>43244</c:v>
                </c:pt>
                <c:pt idx="236">
                  <c:v>43245</c:v>
                </c:pt>
                <c:pt idx="237">
                  <c:v>43246</c:v>
                </c:pt>
                <c:pt idx="238">
                  <c:v>43247</c:v>
                </c:pt>
                <c:pt idx="239">
                  <c:v>43248</c:v>
                </c:pt>
                <c:pt idx="240">
                  <c:v>43249</c:v>
                </c:pt>
                <c:pt idx="241">
                  <c:v>43250</c:v>
                </c:pt>
                <c:pt idx="242">
                  <c:v>43251</c:v>
                </c:pt>
                <c:pt idx="243">
                  <c:v>43252</c:v>
                </c:pt>
                <c:pt idx="244">
                  <c:v>43253</c:v>
                </c:pt>
                <c:pt idx="245">
                  <c:v>43254</c:v>
                </c:pt>
                <c:pt idx="246">
                  <c:v>43255</c:v>
                </c:pt>
                <c:pt idx="247">
                  <c:v>43256</c:v>
                </c:pt>
                <c:pt idx="248">
                  <c:v>43257</c:v>
                </c:pt>
                <c:pt idx="249">
                  <c:v>43258</c:v>
                </c:pt>
                <c:pt idx="250">
                  <c:v>43259</c:v>
                </c:pt>
                <c:pt idx="251">
                  <c:v>43260</c:v>
                </c:pt>
                <c:pt idx="252">
                  <c:v>43261</c:v>
                </c:pt>
                <c:pt idx="253">
                  <c:v>43262</c:v>
                </c:pt>
                <c:pt idx="254">
                  <c:v>43263</c:v>
                </c:pt>
                <c:pt idx="255">
                  <c:v>43264</c:v>
                </c:pt>
                <c:pt idx="256">
                  <c:v>43265</c:v>
                </c:pt>
                <c:pt idx="257">
                  <c:v>43266</c:v>
                </c:pt>
                <c:pt idx="258">
                  <c:v>43267</c:v>
                </c:pt>
                <c:pt idx="259">
                  <c:v>43268</c:v>
                </c:pt>
                <c:pt idx="260">
                  <c:v>43269</c:v>
                </c:pt>
                <c:pt idx="261">
                  <c:v>43270</c:v>
                </c:pt>
                <c:pt idx="262">
                  <c:v>43271</c:v>
                </c:pt>
                <c:pt idx="263">
                  <c:v>43272</c:v>
                </c:pt>
                <c:pt idx="264">
                  <c:v>43273</c:v>
                </c:pt>
                <c:pt idx="265">
                  <c:v>43274</c:v>
                </c:pt>
                <c:pt idx="266">
                  <c:v>43275</c:v>
                </c:pt>
                <c:pt idx="267">
                  <c:v>43276</c:v>
                </c:pt>
                <c:pt idx="268">
                  <c:v>43277</c:v>
                </c:pt>
                <c:pt idx="269">
                  <c:v>43278</c:v>
                </c:pt>
                <c:pt idx="270">
                  <c:v>43279</c:v>
                </c:pt>
                <c:pt idx="271">
                  <c:v>43280</c:v>
                </c:pt>
                <c:pt idx="272">
                  <c:v>43281</c:v>
                </c:pt>
                <c:pt idx="273">
                  <c:v>43282</c:v>
                </c:pt>
                <c:pt idx="274">
                  <c:v>43283</c:v>
                </c:pt>
                <c:pt idx="275">
                  <c:v>43284</c:v>
                </c:pt>
                <c:pt idx="276">
                  <c:v>43285</c:v>
                </c:pt>
                <c:pt idx="277">
                  <c:v>43286</c:v>
                </c:pt>
                <c:pt idx="278">
                  <c:v>43287</c:v>
                </c:pt>
                <c:pt idx="279">
                  <c:v>43288</c:v>
                </c:pt>
                <c:pt idx="280">
                  <c:v>43289</c:v>
                </c:pt>
                <c:pt idx="281">
                  <c:v>43290</c:v>
                </c:pt>
                <c:pt idx="282">
                  <c:v>43291</c:v>
                </c:pt>
                <c:pt idx="283">
                  <c:v>43292</c:v>
                </c:pt>
                <c:pt idx="284">
                  <c:v>43293</c:v>
                </c:pt>
                <c:pt idx="285">
                  <c:v>43294</c:v>
                </c:pt>
                <c:pt idx="286">
                  <c:v>43295</c:v>
                </c:pt>
                <c:pt idx="287">
                  <c:v>43296</c:v>
                </c:pt>
                <c:pt idx="288">
                  <c:v>43297</c:v>
                </c:pt>
                <c:pt idx="289">
                  <c:v>43298</c:v>
                </c:pt>
                <c:pt idx="290">
                  <c:v>43299</c:v>
                </c:pt>
                <c:pt idx="291">
                  <c:v>43300</c:v>
                </c:pt>
                <c:pt idx="292">
                  <c:v>43301</c:v>
                </c:pt>
                <c:pt idx="293">
                  <c:v>43302</c:v>
                </c:pt>
                <c:pt idx="294">
                  <c:v>43303</c:v>
                </c:pt>
                <c:pt idx="295">
                  <c:v>43304</c:v>
                </c:pt>
                <c:pt idx="296">
                  <c:v>43305</c:v>
                </c:pt>
                <c:pt idx="297">
                  <c:v>43306</c:v>
                </c:pt>
                <c:pt idx="298">
                  <c:v>43307</c:v>
                </c:pt>
                <c:pt idx="299">
                  <c:v>43308</c:v>
                </c:pt>
                <c:pt idx="300">
                  <c:v>43309</c:v>
                </c:pt>
                <c:pt idx="301">
                  <c:v>43310</c:v>
                </c:pt>
                <c:pt idx="302">
                  <c:v>43311</c:v>
                </c:pt>
                <c:pt idx="303">
                  <c:v>43312</c:v>
                </c:pt>
                <c:pt idx="304">
                  <c:v>43313</c:v>
                </c:pt>
                <c:pt idx="305">
                  <c:v>43314</c:v>
                </c:pt>
                <c:pt idx="306">
                  <c:v>43315</c:v>
                </c:pt>
                <c:pt idx="307">
                  <c:v>43316</c:v>
                </c:pt>
                <c:pt idx="308">
                  <c:v>43317</c:v>
                </c:pt>
                <c:pt idx="309">
                  <c:v>43318</c:v>
                </c:pt>
                <c:pt idx="310">
                  <c:v>43319</c:v>
                </c:pt>
                <c:pt idx="311">
                  <c:v>43320</c:v>
                </c:pt>
                <c:pt idx="312">
                  <c:v>43321</c:v>
                </c:pt>
                <c:pt idx="313">
                  <c:v>43322</c:v>
                </c:pt>
                <c:pt idx="314">
                  <c:v>43323</c:v>
                </c:pt>
                <c:pt idx="315">
                  <c:v>43324</c:v>
                </c:pt>
                <c:pt idx="316">
                  <c:v>43325</c:v>
                </c:pt>
                <c:pt idx="317">
                  <c:v>43326</c:v>
                </c:pt>
                <c:pt idx="318">
                  <c:v>43327</c:v>
                </c:pt>
                <c:pt idx="319">
                  <c:v>43328</c:v>
                </c:pt>
                <c:pt idx="320">
                  <c:v>43329</c:v>
                </c:pt>
                <c:pt idx="321">
                  <c:v>43330</c:v>
                </c:pt>
                <c:pt idx="322">
                  <c:v>43331</c:v>
                </c:pt>
                <c:pt idx="323">
                  <c:v>43332</c:v>
                </c:pt>
                <c:pt idx="324">
                  <c:v>43333</c:v>
                </c:pt>
                <c:pt idx="325">
                  <c:v>43334</c:v>
                </c:pt>
                <c:pt idx="326">
                  <c:v>43335</c:v>
                </c:pt>
                <c:pt idx="327">
                  <c:v>43336</c:v>
                </c:pt>
                <c:pt idx="328">
                  <c:v>43337</c:v>
                </c:pt>
                <c:pt idx="329">
                  <c:v>43338</c:v>
                </c:pt>
                <c:pt idx="330">
                  <c:v>43339</c:v>
                </c:pt>
                <c:pt idx="331">
                  <c:v>43340</c:v>
                </c:pt>
                <c:pt idx="332">
                  <c:v>43341</c:v>
                </c:pt>
                <c:pt idx="333">
                  <c:v>43342</c:v>
                </c:pt>
                <c:pt idx="334">
                  <c:v>43343</c:v>
                </c:pt>
                <c:pt idx="335">
                  <c:v>43344</c:v>
                </c:pt>
                <c:pt idx="336">
                  <c:v>43345</c:v>
                </c:pt>
                <c:pt idx="337">
                  <c:v>43346</c:v>
                </c:pt>
                <c:pt idx="338">
                  <c:v>43347</c:v>
                </c:pt>
                <c:pt idx="339">
                  <c:v>43348</c:v>
                </c:pt>
                <c:pt idx="340">
                  <c:v>43349</c:v>
                </c:pt>
                <c:pt idx="341">
                  <c:v>43350</c:v>
                </c:pt>
                <c:pt idx="342">
                  <c:v>43351</c:v>
                </c:pt>
                <c:pt idx="343">
                  <c:v>43352</c:v>
                </c:pt>
                <c:pt idx="344">
                  <c:v>43353</c:v>
                </c:pt>
                <c:pt idx="345">
                  <c:v>43354</c:v>
                </c:pt>
                <c:pt idx="346">
                  <c:v>43355</c:v>
                </c:pt>
                <c:pt idx="347">
                  <c:v>43356</c:v>
                </c:pt>
                <c:pt idx="348">
                  <c:v>43357</c:v>
                </c:pt>
                <c:pt idx="349">
                  <c:v>43358</c:v>
                </c:pt>
                <c:pt idx="350">
                  <c:v>43359</c:v>
                </c:pt>
                <c:pt idx="351">
                  <c:v>43360</c:v>
                </c:pt>
                <c:pt idx="352">
                  <c:v>43361</c:v>
                </c:pt>
                <c:pt idx="353">
                  <c:v>43362</c:v>
                </c:pt>
                <c:pt idx="354">
                  <c:v>43363</c:v>
                </c:pt>
                <c:pt idx="355">
                  <c:v>43364</c:v>
                </c:pt>
                <c:pt idx="356">
                  <c:v>43365</c:v>
                </c:pt>
                <c:pt idx="357">
                  <c:v>43366</c:v>
                </c:pt>
                <c:pt idx="358">
                  <c:v>43367</c:v>
                </c:pt>
                <c:pt idx="359">
                  <c:v>43368</c:v>
                </c:pt>
                <c:pt idx="360">
                  <c:v>43369</c:v>
                </c:pt>
                <c:pt idx="361">
                  <c:v>43370</c:v>
                </c:pt>
                <c:pt idx="362">
                  <c:v>43371</c:v>
                </c:pt>
                <c:pt idx="363">
                  <c:v>43372</c:v>
                </c:pt>
                <c:pt idx="364">
                  <c:v>43373</c:v>
                </c:pt>
                <c:pt idx="365">
                  <c:v>43374</c:v>
                </c:pt>
                <c:pt idx="366">
                  <c:v>43375</c:v>
                </c:pt>
                <c:pt idx="367">
                  <c:v>43376</c:v>
                </c:pt>
                <c:pt idx="368">
                  <c:v>43377</c:v>
                </c:pt>
                <c:pt idx="369">
                  <c:v>43378</c:v>
                </c:pt>
                <c:pt idx="370">
                  <c:v>43379</c:v>
                </c:pt>
                <c:pt idx="371">
                  <c:v>43380</c:v>
                </c:pt>
                <c:pt idx="372">
                  <c:v>43381</c:v>
                </c:pt>
                <c:pt idx="373">
                  <c:v>43382</c:v>
                </c:pt>
                <c:pt idx="374">
                  <c:v>43383</c:v>
                </c:pt>
                <c:pt idx="375">
                  <c:v>43384</c:v>
                </c:pt>
                <c:pt idx="376">
                  <c:v>43385</c:v>
                </c:pt>
                <c:pt idx="377">
                  <c:v>43386</c:v>
                </c:pt>
                <c:pt idx="378">
                  <c:v>43387</c:v>
                </c:pt>
                <c:pt idx="379">
                  <c:v>43388</c:v>
                </c:pt>
                <c:pt idx="380">
                  <c:v>43389</c:v>
                </c:pt>
                <c:pt idx="381">
                  <c:v>43390</c:v>
                </c:pt>
                <c:pt idx="382">
                  <c:v>43391</c:v>
                </c:pt>
                <c:pt idx="383">
                  <c:v>43392</c:v>
                </c:pt>
                <c:pt idx="384">
                  <c:v>43393</c:v>
                </c:pt>
                <c:pt idx="385">
                  <c:v>43394</c:v>
                </c:pt>
                <c:pt idx="386">
                  <c:v>43395</c:v>
                </c:pt>
                <c:pt idx="387">
                  <c:v>43396</c:v>
                </c:pt>
                <c:pt idx="388">
                  <c:v>43397</c:v>
                </c:pt>
                <c:pt idx="389">
                  <c:v>43398</c:v>
                </c:pt>
                <c:pt idx="390">
                  <c:v>43399</c:v>
                </c:pt>
                <c:pt idx="391">
                  <c:v>43400</c:v>
                </c:pt>
                <c:pt idx="392">
                  <c:v>43401</c:v>
                </c:pt>
                <c:pt idx="393">
                  <c:v>43402</c:v>
                </c:pt>
                <c:pt idx="394">
                  <c:v>43403</c:v>
                </c:pt>
                <c:pt idx="395">
                  <c:v>43404</c:v>
                </c:pt>
                <c:pt idx="396">
                  <c:v>43405</c:v>
                </c:pt>
                <c:pt idx="397">
                  <c:v>43406</c:v>
                </c:pt>
                <c:pt idx="398">
                  <c:v>43407</c:v>
                </c:pt>
                <c:pt idx="399">
                  <c:v>43408</c:v>
                </c:pt>
                <c:pt idx="400">
                  <c:v>43409</c:v>
                </c:pt>
                <c:pt idx="401">
                  <c:v>43410</c:v>
                </c:pt>
                <c:pt idx="402">
                  <c:v>43411</c:v>
                </c:pt>
                <c:pt idx="403">
                  <c:v>43412</c:v>
                </c:pt>
                <c:pt idx="404">
                  <c:v>43413</c:v>
                </c:pt>
                <c:pt idx="405">
                  <c:v>43414</c:v>
                </c:pt>
                <c:pt idx="406">
                  <c:v>43415</c:v>
                </c:pt>
                <c:pt idx="407">
                  <c:v>43416</c:v>
                </c:pt>
                <c:pt idx="408">
                  <c:v>43417</c:v>
                </c:pt>
                <c:pt idx="409">
                  <c:v>43418</c:v>
                </c:pt>
                <c:pt idx="410">
                  <c:v>43419</c:v>
                </c:pt>
                <c:pt idx="411">
                  <c:v>43420</c:v>
                </c:pt>
                <c:pt idx="412">
                  <c:v>43421</c:v>
                </c:pt>
                <c:pt idx="413">
                  <c:v>43422</c:v>
                </c:pt>
                <c:pt idx="414">
                  <c:v>43423</c:v>
                </c:pt>
                <c:pt idx="415">
                  <c:v>43424</c:v>
                </c:pt>
                <c:pt idx="416">
                  <c:v>43425</c:v>
                </c:pt>
                <c:pt idx="417">
                  <c:v>43426</c:v>
                </c:pt>
                <c:pt idx="418">
                  <c:v>43427</c:v>
                </c:pt>
                <c:pt idx="419">
                  <c:v>43428</c:v>
                </c:pt>
                <c:pt idx="420">
                  <c:v>43429</c:v>
                </c:pt>
                <c:pt idx="421">
                  <c:v>43430</c:v>
                </c:pt>
                <c:pt idx="422">
                  <c:v>43431</c:v>
                </c:pt>
                <c:pt idx="423">
                  <c:v>43432</c:v>
                </c:pt>
                <c:pt idx="424">
                  <c:v>43433</c:v>
                </c:pt>
                <c:pt idx="425">
                  <c:v>43434</c:v>
                </c:pt>
                <c:pt idx="426">
                  <c:v>43435</c:v>
                </c:pt>
                <c:pt idx="427">
                  <c:v>43436</c:v>
                </c:pt>
                <c:pt idx="428">
                  <c:v>43437</c:v>
                </c:pt>
                <c:pt idx="429">
                  <c:v>43438</c:v>
                </c:pt>
                <c:pt idx="430">
                  <c:v>43439</c:v>
                </c:pt>
                <c:pt idx="431">
                  <c:v>43440</c:v>
                </c:pt>
                <c:pt idx="432">
                  <c:v>43441</c:v>
                </c:pt>
                <c:pt idx="433">
                  <c:v>43442</c:v>
                </c:pt>
                <c:pt idx="434">
                  <c:v>43443</c:v>
                </c:pt>
                <c:pt idx="435">
                  <c:v>43444</c:v>
                </c:pt>
                <c:pt idx="436">
                  <c:v>43445</c:v>
                </c:pt>
                <c:pt idx="437">
                  <c:v>43446</c:v>
                </c:pt>
                <c:pt idx="438">
                  <c:v>43447</c:v>
                </c:pt>
                <c:pt idx="439">
                  <c:v>43448</c:v>
                </c:pt>
                <c:pt idx="440">
                  <c:v>43449</c:v>
                </c:pt>
                <c:pt idx="441">
                  <c:v>43450</c:v>
                </c:pt>
                <c:pt idx="442">
                  <c:v>43451</c:v>
                </c:pt>
                <c:pt idx="443">
                  <c:v>43452</c:v>
                </c:pt>
                <c:pt idx="444">
                  <c:v>43453</c:v>
                </c:pt>
                <c:pt idx="445">
                  <c:v>43454</c:v>
                </c:pt>
                <c:pt idx="446">
                  <c:v>43455</c:v>
                </c:pt>
                <c:pt idx="447">
                  <c:v>43456</c:v>
                </c:pt>
                <c:pt idx="448">
                  <c:v>43457</c:v>
                </c:pt>
                <c:pt idx="449">
                  <c:v>43458</c:v>
                </c:pt>
                <c:pt idx="450">
                  <c:v>43459</c:v>
                </c:pt>
                <c:pt idx="451">
                  <c:v>43460</c:v>
                </c:pt>
                <c:pt idx="452">
                  <c:v>43461</c:v>
                </c:pt>
                <c:pt idx="453">
                  <c:v>43462</c:v>
                </c:pt>
                <c:pt idx="454">
                  <c:v>43463</c:v>
                </c:pt>
                <c:pt idx="455">
                  <c:v>43464</c:v>
                </c:pt>
                <c:pt idx="456">
                  <c:v>43465</c:v>
                </c:pt>
                <c:pt idx="457">
                  <c:v>43466</c:v>
                </c:pt>
                <c:pt idx="458">
                  <c:v>43467</c:v>
                </c:pt>
                <c:pt idx="459">
                  <c:v>43468</c:v>
                </c:pt>
                <c:pt idx="460">
                  <c:v>43469</c:v>
                </c:pt>
                <c:pt idx="461">
                  <c:v>43470</c:v>
                </c:pt>
                <c:pt idx="462">
                  <c:v>43471</c:v>
                </c:pt>
                <c:pt idx="463">
                  <c:v>43472</c:v>
                </c:pt>
                <c:pt idx="464">
                  <c:v>43473</c:v>
                </c:pt>
                <c:pt idx="465">
                  <c:v>43474</c:v>
                </c:pt>
                <c:pt idx="466">
                  <c:v>43475</c:v>
                </c:pt>
                <c:pt idx="467">
                  <c:v>43476</c:v>
                </c:pt>
                <c:pt idx="468">
                  <c:v>43477</c:v>
                </c:pt>
                <c:pt idx="469">
                  <c:v>43478</c:v>
                </c:pt>
                <c:pt idx="470">
                  <c:v>43479</c:v>
                </c:pt>
                <c:pt idx="471">
                  <c:v>43480</c:v>
                </c:pt>
                <c:pt idx="472">
                  <c:v>43481</c:v>
                </c:pt>
                <c:pt idx="473">
                  <c:v>43482</c:v>
                </c:pt>
                <c:pt idx="474">
                  <c:v>43483</c:v>
                </c:pt>
                <c:pt idx="475">
                  <c:v>43484</c:v>
                </c:pt>
                <c:pt idx="476">
                  <c:v>43485</c:v>
                </c:pt>
                <c:pt idx="477">
                  <c:v>43486</c:v>
                </c:pt>
                <c:pt idx="478">
                  <c:v>43487</c:v>
                </c:pt>
                <c:pt idx="479">
                  <c:v>43488</c:v>
                </c:pt>
                <c:pt idx="480">
                  <c:v>43489</c:v>
                </c:pt>
                <c:pt idx="481">
                  <c:v>43490</c:v>
                </c:pt>
                <c:pt idx="482">
                  <c:v>43491</c:v>
                </c:pt>
                <c:pt idx="483">
                  <c:v>43492</c:v>
                </c:pt>
                <c:pt idx="484">
                  <c:v>43493</c:v>
                </c:pt>
                <c:pt idx="485">
                  <c:v>43494</c:v>
                </c:pt>
                <c:pt idx="486">
                  <c:v>43495</c:v>
                </c:pt>
                <c:pt idx="487">
                  <c:v>43496</c:v>
                </c:pt>
                <c:pt idx="488">
                  <c:v>43497</c:v>
                </c:pt>
                <c:pt idx="489">
                  <c:v>43498</c:v>
                </c:pt>
                <c:pt idx="490">
                  <c:v>43499</c:v>
                </c:pt>
                <c:pt idx="491">
                  <c:v>43500</c:v>
                </c:pt>
                <c:pt idx="492">
                  <c:v>43501</c:v>
                </c:pt>
                <c:pt idx="493">
                  <c:v>43502</c:v>
                </c:pt>
                <c:pt idx="494">
                  <c:v>43503</c:v>
                </c:pt>
                <c:pt idx="495">
                  <c:v>43504</c:v>
                </c:pt>
                <c:pt idx="496">
                  <c:v>43505</c:v>
                </c:pt>
                <c:pt idx="497">
                  <c:v>43506</c:v>
                </c:pt>
                <c:pt idx="498">
                  <c:v>43507</c:v>
                </c:pt>
                <c:pt idx="499">
                  <c:v>43508</c:v>
                </c:pt>
                <c:pt idx="500">
                  <c:v>43509</c:v>
                </c:pt>
                <c:pt idx="501">
                  <c:v>43510</c:v>
                </c:pt>
                <c:pt idx="502">
                  <c:v>43511</c:v>
                </c:pt>
                <c:pt idx="503">
                  <c:v>43512</c:v>
                </c:pt>
                <c:pt idx="504">
                  <c:v>43513</c:v>
                </c:pt>
                <c:pt idx="505">
                  <c:v>43514</c:v>
                </c:pt>
                <c:pt idx="506">
                  <c:v>43515</c:v>
                </c:pt>
                <c:pt idx="507">
                  <c:v>43516</c:v>
                </c:pt>
                <c:pt idx="508">
                  <c:v>43517</c:v>
                </c:pt>
                <c:pt idx="509">
                  <c:v>43518</c:v>
                </c:pt>
                <c:pt idx="510">
                  <c:v>43519</c:v>
                </c:pt>
                <c:pt idx="511">
                  <c:v>43520</c:v>
                </c:pt>
                <c:pt idx="512">
                  <c:v>43521</c:v>
                </c:pt>
                <c:pt idx="513">
                  <c:v>43522</c:v>
                </c:pt>
                <c:pt idx="514">
                  <c:v>43523</c:v>
                </c:pt>
                <c:pt idx="515">
                  <c:v>43524</c:v>
                </c:pt>
                <c:pt idx="516">
                  <c:v>43525</c:v>
                </c:pt>
                <c:pt idx="517">
                  <c:v>43526</c:v>
                </c:pt>
                <c:pt idx="518">
                  <c:v>43527</c:v>
                </c:pt>
                <c:pt idx="519">
                  <c:v>43528</c:v>
                </c:pt>
                <c:pt idx="520">
                  <c:v>43529</c:v>
                </c:pt>
                <c:pt idx="521">
                  <c:v>43530</c:v>
                </c:pt>
                <c:pt idx="522">
                  <c:v>43531</c:v>
                </c:pt>
                <c:pt idx="523">
                  <c:v>43532</c:v>
                </c:pt>
                <c:pt idx="524">
                  <c:v>43533</c:v>
                </c:pt>
                <c:pt idx="525">
                  <c:v>43534</c:v>
                </c:pt>
                <c:pt idx="526">
                  <c:v>43535</c:v>
                </c:pt>
                <c:pt idx="527">
                  <c:v>43536</c:v>
                </c:pt>
                <c:pt idx="528">
                  <c:v>43537</c:v>
                </c:pt>
                <c:pt idx="529">
                  <c:v>43538</c:v>
                </c:pt>
                <c:pt idx="530">
                  <c:v>43539</c:v>
                </c:pt>
                <c:pt idx="531">
                  <c:v>43540</c:v>
                </c:pt>
                <c:pt idx="532">
                  <c:v>43541</c:v>
                </c:pt>
                <c:pt idx="533">
                  <c:v>43542</c:v>
                </c:pt>
                <c:pt idx="534">
                  <c:v>43543</c:v>
                </c:pt>
                <c:pt idx="535">
                  <c:v>43544</c:v>
                </c:pt>
                <c:pt idx="536">
                  <c:v>43545</c:v>
                </c:pt>
                <c:pt idx="537">
                  <c:v>43546</c:v>
                </c:pt>
                <c:pt idx="538">
                  <c:v>43547</c:v>
                </c:pt>
                <c:pt idx="539">
                  <c:v>43548</c:v>
                </c:pt>
                <c:pt idx="540">
                  <c:v>43549</c:v>
                </c:pt>
                <c:pt idx="541">
                  <c:v>43550</c:v>
                </c:pt>
                <c:pt idx="542">
                  <c:v>43551</c:v>
                </c:pt>
                <c:pt idx="543">
                  <c:v>43552</c:v>
                </c:pt>
                <c:pt idx="544">
                  <c:v>43553</c:v>
                </c:pt>
                <c:pt idx="545">
                  <c:v>43554</c:v>
                </c:pt>
                <c:pt idx="546">
                  <c:v>43555</c:v>
                </c:pt>
                <c:pt idx="547">
                  <c:v>43556</c:v>
                </c:pt>
                <c:pt idx="548">
                  <c:v>43557</c:v>
                </c:pt>
                <c:pt idx="549">
                  <c:v>43558</c:v>
                </c:pt>
                <c:pt idx="550">
                  <c:v>43559</c:v>
                </c:pt>
                <c:pt idx="551">
                  <c:v>43560</c:v>
                </c:pt>
                <c:pt idx="552">
                  <c:v>43561</c:v>
                </c:pt>
                <c:pt idx="553">
                  <c:v>43562</c:v>
                </c:pt>
                <c:pt idx="554">
                  <c:v>43563</c:v>
                </c:pt>
                <c:pt idx="555">
                  <c:v>43564</c:v>
                </c:pt>
                <c:pt idx="556">
                  <c:v>43565</c:v>
                </c:pt>
                <c:pt idx="557">
                  <c:v>43566</c:v>
                </c:pt>
                <c:pt idx="558">
                  <c:v>43567</c:v>
                </c:pt>
                <c:pt idx="559">
                  <c:v>43568</c:v>
                </c:pt>
                <c:pt idx="560">
                  <c:v>43569</c:v>
                </c:pt>
                <c:pt idx="561">
                  <c:v>43570</c:v>
                </c:pt>
                <c:pt idx="562">
                  <c:v>43571</c:v>
                </c:pt>
                <c:pt idx="563">
                  <c:v>43572</c:v>
                </c:pt>
                <c:pt idx="564">
                  <c:v>43573</c:v>
                </c:pt>
                <c:pt idx="565">
                  <c:v>43574</c:v>
                </c:pt>
                <c:pt idx="566">
                  <c:v>43575</c:v>
                </c:pt>
                <c:pt idx="567">
                  <c:v>43576</c:v>
                </c:pt>
                <c:pt idx="568">
                  <c:v>43577</c:v>
                </c:pt>
                <c:pt idx="569">
                  <c:v>43578</c:v>
                </c:pt>
                <c:pt idx="570">
                  <c:v>43579</c:v>
                </c:pt>
                <c:pt idx="571">
                  <c:v>43580</c:v>
                </c:pt>
                <c:pt idx="572">
                  <c:v>43581</c:v>
                </c:pt>
                <c:pt idx="573">
                  <c:v>43582</c:v>
                </c:pt>
                <c:pt idx="574">
                  <c:v>43583</c:v>
                </c:pt>
                <c:pt idx="575">
                  <c:v>43584</c:v>
                </c:pt>
                <c:pt idx="576">
                  <c:v>43585</c:v>
                </c:pt>
                <c:pt idx="577">
                  <c:v>43586</c:v>
                </c:pt>
                <c:pt idx="578">
                  <c:v>43587</c:v>
                </c:pt>
                <c:pt idx="579">
                  <c:v>43588</c:v>
                </c:pt>
                <c:pt idx="580">
                  <c:v>43589</c:v>
                </c:pt>
                <c:pt idx="581">
                  <c:v>43590</c:v>
                </c:pt>
                <c:pt idx="582">
                  <c:v>43591</c:v>
                </c:pt>
                <c:pt idx="583">
                  <c:v>43592</c:v>
                </c:pt>
                <c:pt idx="584">
                  <c:v>43593</c:v>
                </c:pt>
                <c:pt idx="585">
                  <c:v>43594</c:v>
                </c:pt>
                <c:pt idx="586">
                  <c:v>43595</c:v>
                </c:pt>
                <c:pt idx="587">
                  <c:v>43596</c:v>
                </c:pt>
                <c:pt idx="588">
                  <c:v>43597</c:v>
                </c:pt>
                <c:pt idx="589">
                  <c:v>43598</c:v>
                </c:pt>
                <c:pt idx="590">
                  <c:v>43599</c:v>
                </c:pt>
                <c:pt idx="591">
                  <c:v>43600</c:v>
                </c:pt>
                <c:pt idx="592">
                  <c:v>43601</c:v>
                </c:pt>
                <c:pt idx="593">
                  <c:v>43602</c:v>
                </c:pt>
                <c:pt idx="594">
                  <c:v>43603</c:v>
                </c:pt>
                <c:pt idx="595">
                  <c:v>43604</c:v>
                </c:pt>
                <c:pt idx="596">
                  <c:v>43605</c:v>
                </c:pt>
                <c:pt idx="597">
                  <c:v>43606</c:v>
                </c:pt>
                <c:pt idx="598">
                  <c:v>43607</c:v>
                </c:pt>
                <c:pt idx="599">
                  <c:v>43608</c:v>
                </c:pt>
                <c:pt idx="600">
                  <c:v>43609</c:v>
                </c:pt>
                <c:pt idx="601">
                  <c:v>43610</c:v>
                </c:pt>
                <c:pt idx="602">
                  <c:v>43611</c:v>
                </c:pt>
                <c:pt idx="603">
                  <c:v>43612</c:v>
                </c:pt>
                <c:pt idx="604">
                  <c:v>43613</c:v>
                </c:pt>
                <c:pt idx="605">
                  <c:v>43614</c:v>
                </c:pt>
                <c:pt idx="606">
                  <c:v>43615</c:v>
                </c:pt>
                <c:pt idx="607">
                  <c:v>43616</c:v>
                </c:pt>
                <c:pt idx="608">
                  <c:v>43617</c:v>
                </c:pt>
                <c:pt idx="609">
                  <c:v>43618</c:v>
                </c:pt>
                <c:pt idx="610">
                  <c:v>43619</c:v>
                </c:pt>
                <c:pt idx="611">
                  <c:v>43620</c:v>
                </c:pt>
                <c:pt idx="612">
                  <c:v>43621</c:v>
                </c:pt>
                <c:pt idx="613">
                  <c:v>43622</c:v>
                </c:pt>
                <c:pt idx="614">
                  <c:v>43623</c:v>
                </c:pt>
                <c:pt idx="615">
                  <c:v>43624</c:v>
                </c:pt>
                <c:pt idx="616">
                  <c:v>43625</c:v>
                </c:pt>
                <c:pt idx="617">
                  <c:v>43626</c:v>
                </c:pt>
                <c:pt idx="618">
                  <c:v>43627</c:v>
                </c:pt>
                <c:pt idx="619">
                  <c:v>43628</c:v>
                </c:pt>
                <c:pt idx="620">
                  <c:v>43629</c:v>
                </c:pt>
                <c:pt idx="621">
                  <c:v>43630</c:v>
                </c:pt>
                <c:pt idx="622">
                  <c:v>43631</c:v>
                </c:pt>
                <c:pt idx="623">
                  <c:v>43632</c:v>
                </c:pt>
                <c:pt idx="624">
                  <c:v>43633</c:v>
                </c:pt>
                <c:pt idx="625">
                  <c:v>43634</c:v>
                </c:pt>
                <c:pt idx="626">
                  <c:v>43635</c:v>
                </c:pt>
                <c:pt idx="627">
                  <c:v>43636</c:v>
                </c:pt>
                <c:pt idx="628">
                  <c:v>43637</c:v>
                </c:pt>
                <c:pt idx="629">
                  <c:v>43638</c:v>
                </c:pt>
                <c:pt idx="630">
                  <c:v>43639</c:v>
                </c:pt>
                <c:pt idx="631">
                  <c:v>43640</c:v>
                </c:pt>
                <c:pt idx="632">
                  <c:v>43641</c:v>
                </c:pt>
                <c:pt idx="633">
                  <c:v>43642</c:v>
                </c:pt>
                <c:pt idx="634">
                  <c:v>43643</c:v>
                </c:pt>
                <c:pt idx="635">
                  <c:v>43644</c:v>
                </c:pt>
                <c:pt idx="636">
                  <c:v>43645</c:v>
                </c:pt>
                <c:pt idx="637">
                  <c:v>43646</c:v>
                </c:pt>
                <c:pt idx="638">
                  <c:v>43647</c:v>
                </c:pt>
                <c:pt idx="639">
                  <c:v>43648</c:v>
                </c:pt>
                <c:pt idx="640">
                  <c:v>43649</c:v>
                </c:pt>
                <c:pt idx="641">
                  <c:v>43650</c:v>
                </c:pt>
                <c:pt idx="642">
                  <c:v>43651</c:v>
                </c:pt>
                <c:pt idx="643">
                  <c:v>43652</c:v>
                </c:pt>
                <c:pt idx="644">
                  <c:v>43653</c:v>
                </c:pt>
                <c:pt idx="645">
                  <c:v>43654</c:v>
                </c:pt>
                <c:pt idx="646">
                  <c:v>43655</c:v>
                </c:pt>
                <c:pt idx="647">
                  <c:v>43656</c:v>
                </c:pt>
                <c:pt idx="648">
                  <c:v>43657</c:v>
                </c:pt>
                <c:pt idx="649">
                  <c:v>43658</c:v>
                </c:pt>
                <c:pt idx="650">
                  <c:v>43659</c:v>
                </c:pt>
                <c:pt idx="651">
                  <c:v>43660</c:v>
                </c:pt>
                <c:pt idx="652">
                  <c:v>43661</c:v>
                </c:pt>
                <c:pt idx="653">
                  <c:v>43662</c:v>
                </c:pt>
                <c:pt idx="654">
                  <c:v>43663</c:v>
                </c:pt>
                <c:pt idx="655">
                  <c:v>43664</c:v>
                </c:pt>
                <c:pt idx="656">
                  <c:v>43665</c:v>
                </c:pt>
                <c:pt idx="657">
                  <c:v>43666</c:v>
                </c:pt>
                <c:pt idx="658">
                  <c:v>43667</c:v>
                </c:pt>
                <c:pt idx="659">
                  <c:v>43668</c:v>
                </c:pt>
                <c:pt idx="660">
                  <c:v>43669</c:v>
                </c:pt>
                <c:pt idx="661">
                  <c:v>43670</c:v>
                </c:pt>
                <c:pt idx="662">
                  <c:v>43671</c:v>
                </c:pt>
                <c:pt idx="663">
                  <c:v>43672</c:v>
                </c:pt>
                <c:pt idx="664">
                  <c:v>43673</c:v>
                </c:pt>
                <c:pt idx="665">
                  <c:v>43674</c:v>
                </c:pt>
                <c:pt idx="666">
                  <c:v>43675</c:v>
                </c:pt>
                <c:pt idx="667">
                  <c:v>43676</c:v>
                </c:pt>
                <c:pt idx="668">
                  <c:v>43677</c:v>
                </c:pt>
                <c:pt idx="669">
                  <c:v>43678</c:v>
                </c:pt>
                <c:pt idx="670">
                  <c:v>43679</c:v>
                </c:pt>
                <c:pt idx="671">
                  <c:v>43680</c:v>
                </c:pt>
                <c:pt idx="672">
                  <c:v>43681</c:v>
                </c:pt>
                <c:pt idx="673">
                  <c:v>43682</c:v>
                </c:pt>
                <c:pt idx="674">
                  <c:v>43683</c:v>
                </c:pt>
                <c:pt idx="675">
                  <c:v>43684</c:v>
                </c:pt>
                <c:pt idx="676">
                  <c:v>43685</c:v>
                </c:pt>
                <c:pt idx="677">
                  <c:v>43686</c:v>
                </c:pt>
                <c:pt idx="678">
                  <c:v>43687</c:v>
                </c:pt>
                <c:pt idx="679">
                  <c:v>43688</c:v>
                </c:pt>
                <c:pt idx="680">
                  <c:v>43689</c:v>
                </c:pt>
                <c:pt idx="681">
                  <c:v>43690</c:v>
                </c:pt>
                <c:pt idx="682">
                  <c:v>43691</c:v>
                </c:pt>
                <c:pt idx="683">
                  <c:v>43692</c:v>
                </c:pt>
                <c:pt idx="684">
                  <c:v>43693</c:v>
                </c:pt>
                <c:pt idx="685">
                  <c:v>43694</c:v>
                </c:pt>
                <c:pt idx="686">
                  <c:v>43695</c:v>
                </c:pt>
                <c:pt idx="687">
                  <c:v>43696</c:v>
                </c:pt>
                <c:pt idx="688">
                  <c:v>43697</c:v>
                </c:pt>
                <c:pt idx="689">
                  <c:v>43698</c:v>
                </c:pt>
                <c:pt idx="690">
                  <c:v>43699</c:v>
                </c:pt>
                <c:pt idx="691">
                  <c:v>43700</c:v>
                </c:pt>
                <c:pt idx="692">
                  <c:v>43701</c:v>
                </c:pt>
                <c:pt idx="693">
                  <c:v>43702</c:v>
                </c:pt>
                <c:pt idx="694">
                  <c:v>43703</c:v>
                </c:pt>
                <c:pt idx="695">
                  <c:v>43704</c:v>
                </c:pt>
                <c:pt idx="696">
                  <c:v>43705</c:v>
                </c:pt>
                <c:pt idx="697">
                  <c:v>43706</c:v>
                </c:pt>
                <c:pt idx="698">
                  <c:v>43707</c:v>
                </c:pt>
                <c:pt idx="699">
                  <c:v>43708</c:v>
                </c:pt>
                <c:pt idx="700">
                  <c:v>43709</c:v>
                </c:pt>
                <c:pt idx="701">
                  <c:v>43710</c:v>
                </c:pt>
                <c:pt idx="702">
                  <c:v>43711</c:v>
                </c:pt>
                <c:pt idx="703">
                  <c:v>43712</c:v>
                </c:pt>
                <c:pt idx="704">
                  <c:v>43713</c:v>
                </c:pt>
                <c:pt idx="705">
                  <c:v>43714</c:v>
                </c:pt>
                <c:pt idx="706">
                  <c:v>43715</c:v>
                </c:pt>
                <c:pt idx="707">
                  <c:v>43716</c:v>
                </c:pt>
                <c:pt idx="708">
                  <c:v>43717</c:v>
                </c:pt>
                <c:pt idx="709">
                  <c:v>43718</c:v>
                </c:pt>
                <c:pt idx="710">
                  <c:v>43719</c:v>
                </c:pt>
                <c:pt idx="711">
                  <c:v>43720</c:v>
                </c:pt>
                <c:pt idx="712">
                  <c:v>43721</c:v>
                </c:pt>
                <c:pt idx="713">
                  <c:v>43722</c:v>
                </c:pt>
                <c:pt idx="714">
                  <c:v>43723</c:v>
                </c:pt>
                <c:pt idx="715">
                  <c:v>43724</c:v>
                </c:pt>
                <c:pt idx="716">
                  <c:v>43725</c:v>
                </c:pt>
                <c:pt idx="717">
                  <c:v>43726</c:v>
                </c:pt>
                <c:pt idx="718">
                  <c:v>43727</c:v>
                </c:pt>
                <c:pt idx="719">
                  <c:v>43728</c:v>
                </c:pt>
                <c:pt idx="720">
                  <c:v>43729</c:v>
                </c:pt>
                <c:pt idx="721">
                  <c:v>43730</c:v>
                </c:pt>
                <c:pt idx="722">
                  <c:v>43731</c:v>
                </c:pt>
                <c:pt idx="723">
                  <c:v>43732</c:v>
                </c:pt>
                <c:pt idx="724">
                  <c:v>43733</c:v>
                </c:pt>
                <c:pt idx="725">
                  <c:v>43734</c:v>
                </c:pt>
                <c:pt idx="726">
                  <c:v>43735</c:v>
                </c:pt>
                <c:pt idx="727">
                  <c:v>43736</c:v>
                </c:pt>
                <c:pt idx="728">
                  <c:v>43737</c:v>
                </c:pt>
                <c:pt idx="729">
                  <c:v>43738</c:v>
                </c:pt>
              </c:numCache>
            </c:numRef>
          </c:cat>
          <c:val>
            <c:numRef>
              <c:f>'[Capacidades 2017_2018_SGRI.xlsx]PT-&gt;ES'!$M$3:$M$732</c:f>
              <c:numCache>
                <c:formatCode>General</c:formatCode>
                <c:ptCount val="73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10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9</c:v>
                </c:pt>
                <c:pt idx="192">
                  <c:v>3</c:v>
                </c:pt>
                <c:pt idx="193">
                  <c:v>5.0000159999999996</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19.000004999999998</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8.7499979999999997</c:v>
                </c:pt>
                <c:pt idx="390">
                  <c:v>0</c:v>
                </c:pt>
                <c:pt idx="391">
                  <c:v>0</c:v>
                </c:pt>
                <c:pt idx="392">
                  <c:v>0</c:v>
                </c:pt>
                <c:pt idx="393">
                  <c:v>0</c:v>
                </c:pt>
                <c:pt idx="394">
                  <c:v>40.078179999999996</c:v>
                </c:pt>
                <c:pt idx="395">
                  <c:v>0</c:v>
                </c:pt>
                <c:pt idx="396">
                  <c:v>1.008E-3</c:v>
                </c:pt>
                <c:pt idx="397">
                  <c:v>0</c:v>
                </c:pt>
                <c:pt idx="398">
                  <c:v>0</c:v>
                </c:pt>
                <c:pt idx="399">
                  <c:v>0</c:v>
                </c:pt>
                <c:pt idx="400">
                  <c:v>0</c:v>
                </c:pt>
                <c:pt idx="401">
                  <c:v>6</c:v>
                </c:pt>
                <c:pt idx="402">
                  <c:v>6</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16.455919999999999</c:v>
                </c:pt>
                <c:pt idx="461">
                  <c:v>0</c:v>
                </c:pt>
                <c:pt idx="462">
                  <c:v>0</c:v>
                </c:pt>
                <c:pt idx="463">
                  <c:v>9</c:v>
                </c:pt>
                <c:pt idx="464">
                  <c:v>25.000007999999998</c:v>
                </c:pt>
                <c:pt idx="465">
                  <c:v>9.9999839999999995</c:v>
                </c:pt>
                <c:pt idx="466">
                  <c:v>30</c:v>
                </c:pt>
                <c:pt idx="467">
                  <c:v>33.499991999999999</c:v>
                </c:pt>
                <c:pt idx="468">
                  <c:v>0</c:v>
                </c:pt>
                <c:pt idx="469">
                  <c:v>0</c:v>
                </c:pt>
                <c:pt idx="470">
                  <c:v>18</c:v>
                </c:pt>
                <c:pt idx="471">
                  <c:v>41.440007999999999</c:v>
                </c:pt>
                <c:pt idx="472">
                  <c:v>43.820307</c:v>
                </c:pt>
                <c:pt idx="473">
                  <c:v>38.960015999999996</c:v>
                </c:pt>
                <c:pt idx="474">
                  <c:v>37.000008000000001</c:v>
                </c:pt>
                <c:pt idx="475">
                  <c:v>0</c:v>
                </c:pt>
                <c:pt idx="476">
                  <c:v>0</c:v>
                </c:pt>
                <c:pt idx="477">
                  <c:v>30</c:v>
                </c:pt>
                <c:pt idx="478">
                  <c:v>35.000015999999995</c:v>
                </c:pt>
                <c:pt idx="479">
                  <c:v>0</c:v>
                </c:pt>
                <c:pt idx="480">
                  <c:v>20.399999999999999</c:v>
                </c:pt>
                <c:pt idx="481">
                  <c:v>0</c:v>
                </c:pt>
                <c:pt idx="482">
                  <c:v>0</c:v>
                </c:pt>
                <c:pt idx="483">
                  <c:v>0</c:v>
                </c:pt>
                <c:pt idx="484">
                  <c:v>0</c:v>
                </c:pt>
                <c:pt idx="485">
                  <c:v>7.9999919999999998</c:v>
                </c:pt>
                <c:pt idx="486">
                  <c:v>10.000007999999999</c:v>
                </c:pt>
                <c:pt idx="487">
                  <c:v>0</c:v>
                </c:pt>
                <c:pt idx="488">
                  <c:v>7</c:v>
                </c:pt>
                <c:pt idx="489">
                  <c:v>15</c:v>
                </c:pt>
                <c:pt idx="490">
                  <c:v>15</c:v>
                </c:pt>
                <c:pt idx="491">
                  <c:v>14.000015999999999</c:v>
                </c:pt>
                <c:pt idx="492">
                  <c:v>14.000015999999999</c:v>
                </c:pt>
                <c:pt idx="493">
                  <c:v>3.500016</c:v>
                </c:pt>
                <c:pt idx="494">
                  <c:v>16.000007999999998</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19.999991999999999</c:v>
                </c:pt>
                <c:pt idx="530">
                  <c:v>28.000007999999998</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numCache>
            </c:numRef>
          </c:val>
          <c:extLst>
            <c:ext xmlns:c16="http://schemas.microsoft.com/office/drawing/2014/chart" uri="{C3380CC4-5D6E-409C-BE32-E72D297353CC}">
              <c16:uniqueId val="{00000003-1BFE-4158-ABE1-2A5AB87CB71B}"/>
            </c:ext>
          </c:extLst>
        </c:ser>
        <c:dLbls>
          <c:showLegendKey val="0"/>
          <c:showVal val="0"/>
          <c:showCatName val="0"/>
          <c:showSerName val="0"/>
          <c:showPercent val="0"/>
          <c:showBubbleSize val="0"/>
        </c:dLbls>
        <c:axId val="1536821888"/>
        <c:axId val="1536823520"/>
      </c:areaChart>
      <c:lineChart>
        <c:grouping val="standard"/>
        <c:varyColors val="0"/>
        <c:ser>
          <c:idx val="4"/>
          <c:order val="4"/>
          <c:tx>
            <c:strRef>
              <c:f>'[Capacidades 2017_2018_SGRI.xlsx]PT-&gt;ES'!$N$2</c:f>
              <c:strCache>
                <c:ptCount val="1"/>
                <c:pt idx="0">
                  <c:v>Technical</c:v>
                </c:pt>
              </c:strCache>
            </c:strRef>
          </c:tx>
          <c:spPr>
            <a:ln w="28575" cap="rnd">
              <a:solidFill>
                <a:srgbClr val="C00000"/>
              </a:solidFill>
              <a:round/>
            </a:ln>
            <a:effectLst/>
          </c:spPr>
          <c:marker>
            <c:symbol val="none"/>
          </c:marker>
          <c:cat>
            <c:numRef>
              <c:f>'[Capacidades 2017_2018_SGRI.xlsx]PT-&gt;ES'!$I$3:$I$732</c:f>
              <c:numCache>
                <c:formatCode>m/d/yyyy</c:formatCode>
                <c:ptCount val="730"/>
                <c:pt idx="0">
                  <c:v>43009</c:v>
                </c:pt>
                <c:pt idx="1">
                  <c:v>43010</c:v>
                </c:pt>
                <c:pt idx="2">
                  <c:v>43011</c:v>
                </c:pt>
                <c:pt idx="3">
                  <c:v>43012</c:v>
                </c:pt>
                <c:pt idx="4">
                  <c:v>43013</c:v>
                </c:pt>
                <c:pt idx="5">
                  <c:v>43014</c:v>
                </c:pt>
                <c:pt idx="6">
                  <c:v>43015</c:v>
                </c:pt>
                <c:pt idx="7">
                  <c:v>43016</c:v>
                </c:pt>
                <c:pt idx="8">
                  <c:v>43017</c:v>
                </c:pt>
                <c:pt idx="9">
                  <c:v>43018</c:v>
                </c:pt>
                <c:pt idx="10">
                  <c:v>43019</c:v>
                </c:pt>
                <c:pt idx="11">
                  <c:v>43020</c:v>
                </c:pt>
                <c:pt idx="12">
                  <c:v>43021</c:v>
                </c:pt>
                <c:pt idx="13">
                  <c:v>43022</c:v>
                </c:pt>
                <c:pt idx="14">
                  <c:v>43023</c:v>
                </c:pt>
                <c:pt idx="15">
                  <c:v>43024</c:v>
                </c:pt>
                <c:pt idx="16">
                  <c:v>43025</c:v>
                </c:pt>
                <c:pt idx="17">
                  <c:v>43026</c:v>
                </c:pt>
                <c:pt idx="18">
                  <c:v>43027</c:v>
                </c:pt>
                <c:pt idx="19">
                  <c:v>43028</c:v>
                </c:pt>
                <c:pt idx="20">
                  <c:v>43029</c:v>
                </c:pt>
                <c:pt idx="21">
                  <c:v>43030</c:v>
                </c:pt>
                <c:pt idx="22">
                  <c:v>43031</c:v>
                </c:pt>
                <c:pt idx="23">
                  <c:v>43032</c:v>
                </c:pt>
                <c:pt idx="24">
                  <c:v>43033</c:v>
                </c:pt>
                <c:pt idx="25">
                  <c:v>43034</c:v>
                </c:pt>
                <c:pt idx="26">
                  <c:v>43035</c:v>
                </c:pt>
                <c:pt idx="27">
                  <c:v>43036</c:v>
                </c:pt>
                <c:pt idx="28">
                  <c:v>43037</c:v>
                </c:pt>
                <c:pt idx="29">
                  <c:v>43038</c:v>
                </c:pt>
                <c:pt idx="30">
                  <c:v>43039</c:v>
                </c:pt>
                <c:pt idx="31">
                  <c:v>43040</c:v>
                </c:pt>
                <c:pt idx="32">
                  <c:v>43041</c:v>
                </c:pt>
                <c:pt idx="33">
                  <c:v>43042</c:v>
                </c:pt>
                <c:pt idx="34">
                  <c:v>43043</c:v>
                </c:pt>
                <c:pt idx="35">
                  <c:v>43044</c:v>
                </c:pt>
                <c:pt idx="36">
                  <c:v>43045</c:v>
                </c:pt>
                <c:pt idx="37">
                  <c:v>43046</c:v>
                </c:pt>
                <c:pt idx="38">
                  <c:v>43047</c:v>
                </c:pt>
                <c:pt idx="39">
                  <c:v>43048</c:v>
                </c:pt>
                <c:pt idx="40">
                  <c:v>43049</c:v>
                </c:pt>
                <c:pt idx="41">
                  <c:v>43050</c:v>
                </c:pt>
                <c:pt idx="42">
                  <c:v>43051</c:v>
                </c:pt>
                <c:pt idx="43">
                  <c:v>43052</c:v>
                </c:pt>
                <c:pt idx="44">
                  <c:v>43053</c:v>
                </c:pt>
                <c:pt idx="45">
                  <c:v>43054</c:v>
                </c:pt>
                <c:pt idx="46">
                  <c:v>43055</c:v>
                </c:pt>
                <c:pt idx="47">
                  <c:v>43056</c:v>
                </c:pt>
                <c:pt idx="48">
                  <c:v>43057</c:v>
                </c:pt>
                <c:pt idx="49">
                  <c:v>43058</c:v>
                </c:pt>
                <c:pt idx="50">
                  <c:v>43059</c:v>
                </c:pt>
                <c:pt idx="51">
                  <c:v>43060</c:v>
                </c:pt>
                <c:pt idx="52">
                  <c:v>43061</c:v>
                </c:pt>
                <c:pt idx="53">
                  <c:v>43062</c:v>
                </c:pt>
                <c:pt idx="54">
                  <c:v>43063</c:v>
                </c:pt>
                <c:pt idx="55">
                  <c:v>43064</c:v>
                </c:pt>
                <c:pt idx="56">
                  <c:v>43065</c:v>
                </c:pt>
                <c:pt idx="57">
                  <c:v>43066</c:v>
                </c:pt>
                <c:pt idx="58">
                  <c:v>43067</c:v>
                </c:pt>
                <c:pt idx="59">
                  <c:v>43068</c:v>
                </c:pt>
                <c:pt idx="60">
                  <c:v>43069</c:v>
                </c:pt>
                <c:pt idx="61">
                  <c:v>43070</c:v>
                </c:pt>
                <c:pt idx="62">
                  <c:v>43071</c:v>
                </c:pt>
                <c:pt idx="63">
                  <c:v>43072</c:v>
                </c:pt>
                <c:pt idx="64">
                  <c:v>43073</c:v>
                </c:pt>
                <c:pt idx="65">
                  <c:v>43074</c:v>
                </c:pt>
                <c:pt idx="66">
                  <c:v>43075</c:v>
                </c:pt>
                <c:pt idx="67">
                  <c:v>43076</c:v>
                </c:pt>
                <c:pt idx="68">
                  <c:v>43077</c:v>
                </c:pt>
                <c:pt idx="69">
                  <c:v>43078</c:v>
                </c:pt>
                <c:pt idx="70">
                  <c:v>43079</c:v>
                </c:pt>
                <c:pt idx="71">
                  <c:v>43080</c:v>
                </c:pt>
                <c:pt idx="72">
                  <c:v>43081</c:v>
                </c:pt>
                <c:pt idx="73">
                  <c:v>43082</c:v>
                </c:pt>
                <c:pt idx="74">
                  <c:v>43083</c:v>
                </c:pt>
                <c:pt idx="75">
                  <c:v>43084</c:v>
                </c:pt>
                <c:pt idx="76">
                  <c:v>43085</c:v>
                </c:pt>
                <c:pt idx="77">
                  <c:v>43086</c:v>
                </c:pt>
                <c:pt idx="78">
                  <c:v>43087</c:v>
                </c:pt>
                <c:pt idx="79">
                  <c:v>43088</c:v>
                </c:pt>
                <c:pt idx="80">
                  <c:v>43089</c:v>
                </c:pt>
                <c:pt idx="81">
                  <c:v>43090</c:v>
                </c:pt>
                <c:pt idx="82">
                  <c:v>43091</c:v>
                </c:pt>
                <c:pt idx="83">
                  <c:v>43092</c:v>
                </c:pt>
                <c:pt idx="84">
                  <c:v>43093</c:v>
                </c:pt>
                <c:pt idx="85">
                  <c:v>43094</c:v>
                </c:pt>
                <c:pt idx="86">
                  <c:v>43095</c:v>
                </c:pt>
                <c:pt idx="87">
                  <c:v>43096</c:v>
                </c:pt>
                <c:pt idx="88">
                  <c:v>43097</c:v>
                </c:pt>
                <c:pt idx="89">
                  <c:v>43098</c:v>
                </c:pt>
                <c:pt idx="90">
                  <c:v>43099</c:v>
                </c:pt>
                <c:pt idx="91">
                  <c:v>43100</c:v>
                </c:pt>
                <c:pt idx="92">
                  <c:v>43101</c:v>
                </c:pt>
                <c:pt idx="93">
                  <c:v>43102</c:v>
                </c:pt>
                <c:pt idx="94">
                  <c:v>43103</c:v>
                </c:pt>
                <c:pt idx="95">
                  <c:v>43104</c:v>
                </c:pt>
                <c:pt idx="96">
                  <c:v>43105</c:v>
                </c:pt>
                <c:pt idx="97">
                  <c:v>43106</c:v>
                </c:pt>
                <c:pt idx="98">
                  <c:v>43107</c:v>
                </c:pt>
                <c:pt idx="99">
                  <c:v>43108</c:v>
                </c:pt>
                <c:pt idx="100">
                  <c:v>43109</c:v>
                </c:pt>
                <c:pt idx="101">
                  <c:v>43110</c:v>
                </c:pt>
                <c:pt idx="102">
                  <c:v>43111</c:v>
                </c:pt>
                <c:pt idx="103">
                  <c:v>43112</c:v>
                </c:pt>
                <c:pt idx="104">
                  <c:v>43113</c:v>
                </c:pt>
                <c:pt idx="105">
                  <c:v>43114</c:v>
                </c:pt>
                <c:pt idx="106">
                  <c:v>43115</c:v>
                </c:pt>
                <c:pt idx="107">
                  <c:v>43116</c:v>
                </c:pt>
                <c:pt idx="108">
                  <c:v>43117</c:v>
                </c:pt>
                <c:pt idx="109">
                  <c:v>43118</c:v>
                </c:pt>
                <c:pt idx="110">
                  <c:v>43119</c:v>
                </c:pt>
                <c:pt idx="111">
                  <c:v>43120</c:v>
                </c:pt>
                <c:pt idx="112">
                  <c:v>43121</c:v>
                </c:pt>
                <c:pt idx="113">
                  <c:v>43122</c:v>
                </c:pt>
                <c:pt idx="114">
                  <c:v>43123</c:v>
                </c:pt>
                <c:pt idx="115">
                  <c:v>43124</c:v>
                </c:pt>
                <c:pt idx="116">
                  <c:v>43125</c:v>
                </c:pt>
                <c:pt idx="117">
                  <c:v>43126</c:v>
                </c:pt>
                <c:pt idx="118">
                  <c:v>43127</c:v>
                </c:pt>
                <c:pt idx="119">
                  <c:v>43128</c:v>
                </c:pt>
                <c:pt idx="120">
                  <c:v>43129</c:v>
                </c:pt>
                <c:pt idx="121">
                  <c:v>43130</c:v>
                </c:pt>
                <c:pt idx="122">
                  <c:v>43131</c:v>
                </c:pt>
                <c:pt idx="123">
                  <c:v>43132</c:v>
                </c:pt>
                <c:pt idx="124">
                  <c:v>43133</c:v>
                </c:pt>
                <c:pt idx="125">
                  <c:v>43134</c:v>
                </c:pt>
                <c:pt idx="126">
                  <c:v>43135</c:v>
                </c:pt>
                <c:pt idx="127">
                  <c:v>43136</c:v>
                </c:pt>
                <c:pt idx="128">
                  <c:v>43137</c:v>
                </c:pt>
                <c:pt idx="129">
                  <c:v>43138</c:v>
                </c:pt>
                <c:pt idx="130">
                  <c:v>43139</c:v>
                </c:pt>
                <c:pt idx="131">
                  <c:v>43140</c:v>
                </c:pt>
                <c:pt idx="132">
                  <c:v>43141</c:v>
                </c:pt>
                <c:pt idx="133">
                  <c:v>43142</c:v>
                </c:pt>
                <c:pt idx="134">
                  <c:v>43143</c:v>
                </c:pt>
                <c:pt idx="135">
                  <c:v>43144</c:v>
                </c:pt>
                <c:pt idx="136">
                  <c:v>43145</c:v>
                </c:pt>
                <c:pt idx="137">
                  <c:v>43146</c:v>
                </c:pt>
                <c:pt idx="138">
                  <c:v>43147</c:v>
                </c:pt>
                <c:pt idx="139">
                  <c:v>43148</c:v>
                </c:pt>
                <c:pt idx="140">
                  <c:v>43149</c:v>
                </c:pt>
                <c:pt idx="141">
                  <c:v>43150</c:v>
                </c:pt>
                <c:pt idx="142">
                  <c:v>43151</c:v>
                </c:pt>
                <c:pt idx="143">
                  <c:v>43152</c:v>
                </c:pt>
                <c:pt idx="144">
                  <c:v>43153</c:v>
                </c:pt>
                <c:pt idx="145">
                  <c:v>43154</c:v>
                </c:pt>
                <c:pt idx="146">
                  <c:v>43155</c:v>
                </c:pt>
                <c:pt idx="147">
                  <c:v>43156</c:v>
                </c:pt>
                <c:pt idx="148">
                  <c:v>43157</c:v>
                </c:pt>
                <c:pt idx="149">
                  <c:v>43158</c:v>
                </c:pt>
                <c:pt idx="150">
                  <c:v>43159</c:v>
                </c:pt>
                <c:pt idx="151">
                  <c:v>43160</c:v>
                </c:pt>
                <c:pt idx="152">
                  <c:v>43161</c:v>
                </c:pt>
                <c:pt idx="153">
                  <c:v>43162</c:v>
                </c:pt>
                <c:pt idx="154">
                  <c:v>43163</c:v>
                </c:pt>
                <c:pt idx="155">
                  <c:v>43164</c:v>
                </c:pt>
                <c:pt idx="156">
                  <c:v>43165</c:v>
                </c:pt>
                <c:pt idx="157">
                  <c:v>43166</c:v>
                </c:pt>
                <c:pt idx="158">
                  <c:v>43167</c:v>
                </c:pt>
                <c:pt idx="159">
                  <c:v>43168</c:v>
                </c:pt>
                <c:pt idx="160">
                  <c:v>43169</c:v>
                </c:pt>
                <c:pt idx="161">
                  <c:v>43170</c:v>
                </c:pt>
                <c:pt idx="162">
                  <c:v>43171</c:v>
                </c:pt>
                <c:pt idx="163">
                  <c:v>43172</c:v>
                </c:pt>
                <c:pt idx="164">
                  <c:v>43173</c:v>
                </c:pt>
                <c:pt idx="165">
                  <c:v>43174</c:v>
                </c:pt>
                <c:pt idx="166">
                  <c:v>43175</c:v>
                </c:pt>
                <c:pt idx="167">
                  <c:v>43176</c:v>
                </c:pt>
                <c:pt idx="168">
                  <c:v>43177</c:v>
                </c:pt>
                <c:pt idx="169">
                  <c:v>43178</c:v>
                </c:pt>
                <c:pt idx="170">
                  <c:v>43179</c:v>
                </c:pt>
                <c:pt idx="171">
                  <c:v>43180</c:v>
                </c:pt>
                <c:pt idx="172">
                  <c:v>43181</c:v>
                </c:pt>
                <c:pt idx="173">
                  <c:v>43182</c:v>
                </c:pt>
                <c:pt idx="174">
                  <c:v>43183</c:v>
                </c:pt>
                <c:pt idx="175">
                  <c:v>43184</c:v>
                </c:pt>
                <c:pt idx="176">
                  <c:v>43185</c:v>
                </c:pt>
                <c:pt idx="177">
                  <c:v>43186</c:v>
                </c:pt>
                <c:pt idx="178">
                  <c:v>43187</c:v>
                </c:pt>
                <c:pt idx="179">
                  <c:v>43188</c:v>
                </c:pt>
                <c:pt idx="180">
                  <c:v>43189</c:v>
                </c:pt>
                <c:pt idx="181">
                  <c:v>43190</c:v>
                </c:pt>
                <c:pt idx="182">
                  <c:v>43191</c:v>
                </c:pt>
                <c:pt idx="183">
                  <c:v>43192</c:v>
                </c:pt>
                <c:pt idx="184">
                  <c:v>43193</c:v>
                </c:pt>
                <c:pt idx="185">
                  <c:v>43194</c:v>
                </c:pt>
                <c:pt idx="186">
                  <c:v>43195</c:v>
                </c:pt>
                <c:pt idx="187">
                  <c:v>43196</c:v>
                </c:pt>
                <c:pt idx="188">
                  <c:v>43197</c:v>
                </c:pt>
                <c:pt idx="189">
                  <c:v>43198</c:v>
                </c:pt>
                <c:pt idx="190">
                  <c:v>43199</c:v>
                </c:pt>
                <c:pt idx="191">
                  <c:v>43200</c:v>
                </c:pt>
                <c:pt idx="192">
                  <c:v>43201</c:v>
                </c:pt>
                <c:pt idx="193">
                  <c:v>43202</c:v>
                </c:pt>
                <c:pt idx="194">
                  <c:v>43203</c:v>
                </c:pt>
                <c:pt idx="195">
                  <c:v>43204</c:v>
                </c:pt>
                <c:pt idx="196">
                  <c:v>43205</c:v>
                </c:pt>
                <c:pt idx="197">
                  <c:v>43206</c:v>
                </c:pt>
                <c:pt idx="198">
                  <c:v>43207</c:v>
                </c:pt>
                <c:pt idx="199">
                  <c:v>43208</c:v>
                </c:pt>
                <c:pt idx="200">
                  <c:v>43209</c:v>
                </c:pt>
                <c:pt idx="201">
                  <c:v>43210</c:v>
                </c:pt>
                <c:pt idx="202">
                  <c:v>43211</c:v>
                </c:pt>
                <c:pt idx="203">
                  <c:v>43212</c:v>
                </c:pt>
                <c:pt idx="204">
                  <c:v>43213</c:v>
                </c:pt>
                <c:pt idx="205">
                  <c:v>43214</c:v>
                </c:pt>
                <c:pt idx="206">
                  <c:v>43215</c:v>
                </c:pt>
                <c:pt idx="207">
                  <c:v>43216</c:v>
                </c:pt>
                <c:pt idx="208">
                  <c:v>43217</c:v>
                </c:pt>
                <c:pt idx="209">
                  <c:v>43218</c:v>
                </c:pt>
                <c:pt idx="210">
                  <c:v>43219</c:v>
                </c:pt>
                <c:pt idx="211">
                  <c:v>43220</c:v>
                </c:pt>
                <c:pt idx="212">
                  <c:v>43221</c:v>
                </c:pt>
                <c:pt idx="213">
                  <c:v>43222</c:v>
                </c:pt>
                <c:pt idx="214">
                  <c:v>43223</c:v>
                </c:pt>
                <c:pt idx="215">
                  <c:v>43224</c:v>
                </c:pt>
                <c:pt idx="216">
                  <c:v>43225</c:v>
                </c:pt>
                <c:pt idx="217">
                  <c:v>43226</c:v>
                </c:pt>
                <c:pt idx="218">
                  <c:v>43227</c:v>
                </c:pt>
                <c:pt idx="219">
                  <c:v>43228</c:v>
                </c:pt>
                <c:pt idx="220">
                  <c:v>43229</c:v>
                </c:pt>
                <c:pt idx="221">
                  <c:v>43230</c:v>
                </c:pt>
                <c:pt idx="222">
                  <c:v>43231</c:v>
                </c:pt>
                <c:pt idx="223">
                  <c:v>43232</c:v>
                </c:pt>
                <c:pt idx="224">
                  <c:v>43233</c:v>
                </c:pt>
                <c:pt idx="225">
                  <c:v>43234</c:v>
                </c:pt>
                <c:pt idx="226">
                  <c:v>43235</c:v>
                </c:pt>
                <c:pt idx="227">
                  <c:v>43236</c:v>
                </c:pt>
                <c:pt idx="228">
                  <c:v>43237</c:v>
                </c:pt>
                <c:pt idx="229">
                  <c:v>43238</c:v>
                </c:pt>
                <c:pt idx="230">
                  <c:v>43239</c:v>
                </c:pt>
                <c:pt idx="231">
                  <c:v>43240</c:v>
                </c:pt>
                <c:pt idx="232">
                  <c:v>43241</c:v>
                </c:pt>
                <c:pt idx="233">
                  <c:v>43242</c:v>
                </c:pt>
                <c:pt idx="234">
                  <c:v>43243</c:v>
                </c:pt>
                <c:pt idx="235">
                  <c:v>43244</c:v>
                </c:pt>
                <c:pt idx="236">
                  <c:v>43245</c:v>
                </c:pt>
                <c:pt idx="237">
                  <c:v>43246</c:v>
                </c:pt>
                <c:pt idx="238">
                  <c:v>43247</c:v>
                </c:pt>
                <c:pt idx="239">
                  <c:v>43248</c:v>
                </c:pt>
                <c:pt idx="240">
                  <c:v>43249</c:v>
                </c:pt>
                <c:pt idx="241">
                  <c:v>43250</c:v>
                </c:pt>
                <c:pt idx="242">
                  <c:v>43251</c:v>
                </c:pt>
                <c:pt idx="243">
                  <c:v>43252</c:v>
                </c:pt>
                <c:pt idx="244">
                  <c:v>43253</c:v>
                </c:pt>
                <c:pt idx="245">
                  <c:v>43254</c:v>
                </c:pt>
                <c:pt idx="246">
                  <c:v>43255</c:v>
                </c:pt>
                <c:pt idx="247">
                  <c:v>43256</c:v>
                </c:pt>
                <c:pt idx="248">
                  <c:v>43257</c:v>
                </c:pt>
                <c:pt idx="249">
                  <c:v>43258</c:v>
                </c:pt>
                <c:pt idx="250">
                  <c:v>43259</c:v>
                </c:pt>
                <c:pt idx="251">
                  <c:v>43260</c:v>
                </c:pt>
                <c:pt idx="252">
                  <c:v>43261</c:v>
                </c:pt>
                <c:pt idx="253">
                  <c:v>43262</c:v>
                </c:pt>
                <c:pt idx="254">
                  <c:v>43263</c:v>
                </c:pt>
                <c:pt idx="255">
                  <c:v>43264</c:v>
                </c:pt>
                <c:pt idx="256">
                  <c:v>43265</c:v>
                </c:pt>
                <c:pt idx="257">
                  <c:v>43266</c:v>
                </c:pt>
                <c:pt idx="258">
                  <c:v>43267</c:v>
                </c:pt>
                <c:pt idx="259">
                  <c:v>43268</c:v>
                </c:pt>
                <c:pt idx="260">
                  <c:v>43269</c:v>
                </c:pt>
                <c:pt idx="261">
                  <c:v>43270</c:v>
                </c:pt>
                <c:pt idx="262">
                  <c:v>43271</c:v>
                </c:pt>
                <c:pt idx="263">
                  <c:v>43272</c:v>
                </c:pt>
                <c:pt idx="264">
                  <c:v>43273</c:v>
                </c:pt>
                <c:pt idx="265">
                  <c:v>43274</c:v>
                </c:pt>
                <c:pt idx="266">
                  <c:v>43275</c:v>
                </c:pt>
                <c:pt idx="267">
                  <c:v>43276</c:v>
                </c:pt>
                <c:pt idx="268">
                  <c:v>43277</c:v>
                </c:pt>
                <c:pt idx="269">
                  <c:v>43278</c:v>
                </c:pt>
                <c:pt idx="270">
                  <c:v>43279</c:v>
                </c:pt>
                <c:pt idx="271">
                  <c:v>43280</c:v>
                </c:pt>
                <c:pt idx="272">
                  <c:v>43281</c:v>
                </c:pt>
                <c:pt idx="273">
                  <c:v>43282</c:v>
                </c:pt>
                <c:pt idx="274">
                  <c:v>43283</c:v>
                </c:pt>
                <c:pt idx="275">
                  <c:v>43284</c:v>
                </c:pt>
                <c:pt idx="276">
                  <c:v>43285</c:v>
                </c:pt>
                <c:pt idx="277">
                  <c:v>43286</c:v>
                </c:pt>
                <c:pt idx="278">
                  <c:v>43287</c:v>
                </c:pt>
                <c:pt idx="279">
                  <c:v>43288</c:v>
                </c:pt>
                <c:pt idx="280">
                  <c:v>43289</c:v>
                </c:pt>
                <c:pt idx="281">
                  <c:v>43290</c:v>
                </c:pt>
                <c:pt idx="282">
                  <c:v>43291</c:v>
                </c:pt>
                <c:pt idx="283">
                  <c:v>43292</c:v>
                </c:pt>
                <c:pt idx="284">
                  <c:v>43293</c:v>
                </c:pt>
                <c:pt idx="285">
                  <c:v>43294</c:v>
                </c:pt>
                <c:pt idx="286">
                  <c:v>43295</c:v>
                </c:pt>
                <c:pt idx="287">
                  <c:v>43296</c:v>
                </c:pt>
                <c:pt idx="288">
                  <c:v>43297</c:v>
                </c:pt>
                <c:pt idx="289">
                  <c:v>43298</c:v>
                </c:pt>
                <c:pt idx="290">
                  <c:v>43299</c:v>
                </c:pt>
                <c:pt idx="291">
                  <c:v>43300</c:v>
                </c:pt>
                <c:pt idx="292">
                  <c:v>43301</c:v>
                </c:pt>
                <c:pt idx="293">
                  <c:v>43302</c:v>
                </c:pt>
                <c:pt idx="294">
                  <c:v>43303</c:v>
                </c:pt>
                <c:pt idx="295">
                  <c:v>43304</c:v>
                </c:pt>
                <c:pt idx="296">
                  <c:v>43305</c:v>
                </c:pt>
                <c:pt idx="297">
                  <c:v>43306</c:v>
                </c:pt>
                <c:pt idx="298">
                  <c:v>43307</c:v>
                </c:pt>
                <c:pt idx="299">
                  <c:v>43308</c:v>
                </c:pt>
                <c:pt idx="300">
                  <c:v>43309</c:v>
                </c:pt>
                <c:pt idx="301">
                  <c:v>43310</c:v>
                </c:pt>
                <c:pt idx="302">
                  <c:v>43311</c:v>
                </c:pt>
                <c:pt idx="303">
                  <c:v>43312</c:v>
                </c:pt>
                <c:pt idx="304">
                  <c:v>43313</c:v>
                </c:pt>
                <c:pt idx="305">
                  <c:v>43314</c:v>
                </c:pt>
                <c:pt idx="306">
                  <c:v>43315</c:v>
                </c:pt>
                <c:pt idx="307">
                  <c:v>43316</c:v>
                </c:pt>
                <c:pt idx="308">
                  <c:v>43317</c:v>
                </c:pt>
                <c:pt idx="309">
                  <c:v>43318</c:v>
                </c:pt>
                <c:pt idx="310">
                  <c:v>43319</c:v>
                </c:pt>
                <c:pt idx="311">
                  <c:v>43320</c:v>
                </c:pt>
                <c:pt idx="312">
                  <c:v>43321</c:v>
                </c:pt>
                <c:pt idx="313">
                  <c:v>43322</c:v>
                </c:pt>
                <c:pt idx="314">
                  <c:v>43323</c:v>
                </c:pt>
                <c:pt idx="315">
                  <c:v>43324</c:v>
                </c:pt>
                <c:pt idx="316">
                  <c:v>43325</c:v>
                </c:pt>
                <c:pt idx="317">
                  <c:v>43326</c:v>
                </c:pt>
                <c:pt idx="318">
                  <c:v>43327</c:v>
                </c:pt>
                <c:pt idx="319">
                  <c:v>43328</c:v>
                </c:pt>
                <c:pt idx="320">
                  <c:v>43329</c:v>
                </c:pt>
                <c:pt idx="321">
                  <c:v>43330</c:v>
                </c:pt>
                <c:pt idx="322">
                  <c:v>43331</c:v>
                </c:pt>
                <c:pt idx="323">
                  <c:v>43332</c:v>
                </c:pt>
                <c:pt idx="324">
                  <c:v>43333</c:v>
                </c:pt>
                <c:pt idx="325">
                  <c:v>43334</c:v>
                </c:pt>
                <c:pt idx="326">
                  <c:v>43335</c:v>
                </c:pt>
                <c:pt idx="327">
                  <c:v>43336</c:v>
                </c:pt>
                <c:pt idx="328">
                  <c:v>43337</c:v>
                </c:pt>
                <c:pt idx="329">
                  <c:v>43338</c:v>
                </c:pt>
                <c:pt idx="330">
                  <c:v>43339</c:v>
                </c:pt>
                <c:pt idx="331">
                  <c:v>43340</c:v>
                </c:pt>
                <c:pt idx="332">
                  <c:v>43341</c:v>
                </c:pt>
                <c:pt idx="333">
                  <c:v>43342</c:v>
                </c:pt>
                <c:pt idx="334">
                  <c:v>43343</c:v>
                </c:pt>
                <c:pt idx="335">
                  <c:v>43344</c:v>
                </c:pt>
                <c:pt idx="336">
                  <c:v>43345</c:v>
                </c:pt>
                <c:pt idx="337">
                  <c:v>43346</c:v>
                </c:pt>
                <c:pt idx="338">
                  <c:v>43347</c:v>
                </c:pt>
                <c:pt idx="339">
                  <c:v>43348</c:v>
                </c:pt>
                <c:pt idx="340">
                  <c:v>43349</c:v>
                </c:pt>
                <c:pt idx="341">
                  <c:v>43350</c:v>
                </c:pt>
                <c:pt idx="342">
                  <c:v>43351</c:v>
                </c:pt>
                <c:pt idx="343">
                  <c:v>43352</c:v>
                </c:pt>
                <c:pt idx="344">
                  <c:v>43353</c:v>
                </c:pt>
                <c:pt idx="345">
                  <c:v>43354</c:v>
                </c:pt>
                <c:pt idx="346">
                  <c:v>43355</c:v>
                </c:pt>
                <c:pt idx="347">
                  <c:v>43356</c:v>
                </c:pt>
                <c:pt idx="348">
                  <c:v>43357</c:v>
                </c:pt>
                <c:pt idx="349">
                  <c:v>43358</c:v>
                </c:pt>
                <c:pt idx="350">
                  <c:v>43359</c:v>
                </c:pt>
                <c:pt idx="351">
                  <c:v>43360</c:v>
                </c:pt>
                <c:pt idx="352">
                  <c:v>43361</c:v>
                </c:pt>
                <c:pt idx="353">
                  <c:v>43362</c:v>
                </c:pt>
                <c:pt idx="354">
                  <c:v>43363</c:v>
                </c:pt>
                <c:pt idx="355">
                  <c:v>43364</c:v>
                </c:pt>
                <c:pt idx="356">
                  <c:v>43365</c:v>
                </c:pt>
                <c:pt idx="357">
                  <c:v>43366</c:v>
                </c:pt>
                <c:pt idx="358">
                  <c:v>43367</c:v>
                </c:pt>
                <c:pt idx="359">
                  <c:v>43368</c:v>
                </c:pt>
                <c:pt idx="360">
                  <c:v>43369</c:v>
                </c:pt>
                <c:pt idx="361">
                  <c:v>43370</c:v>
                </c:pt>
                <c:pt idx="362">
                  <c:v>43371</c:v>
                </c:pt>
                <c:pt idx="363">
                  <c:v>43372</c:v>
                </c:pt>
                <c:pt idx="364">
                  <c:v>43373</c:v>
                </c:pt>
                <c:pt idx="365">
                  <c:v>43374</c:v>
                </c:pt>
                <c:pt idx="366">
                  <c:v>43375</c:v>
                </c:pt>
                <c:pt idx="367">
                  <c:v>43376</c:v>
                </c:pt>
                <c:pt idx="368">
                  <c:v>43377</c:v>
                </c:pt>
                <c:pt idx="369">
                  <c:v>43378</c:v>
                </c:pt>
                <c:pt idx="370">
                  <c:v>43379</c:v>
                </c:pt>
                <c:pt idx="371">
                  <c:v>43380</c:v>
                </c:pt>
                <c:pt idx="372">
                  <c:v>43381</c:v>
                </c:pt>
                <c:pt idx="373">
                  <c:v>43382</c:v>
                </c:pt>
                <c:pt idx="374">
                  <c:v>43383</c:v>
                </c:pt>
                <c:pt idx="375">
                  <c:v>43384</c:v>
                </c:pt>
                <c:pt idx="376">
                  <c:v>43385</c:v>
                </c:pt>
                <c:pt idx="377">
                  <c:v>43386</c:v>
                </c:pt>
                <c:pt idx="378">
                  <c:v>43387</c:v>
                </c:pt>
                <c:pt idx="379">
                  <c:v>43388</c:v>
                </c:pt>
                <c:pt idx="380">
                  <c:v>43389</c:v>
                </c:pt>
                <c:pt idx="381">
                  <c:v>43390</c:v>
                </c:pt>
                <c:pt idx="382">
                  <c:v>43391</c:v>
                </c:pt>
                <c:pt idx="383">
                  <c:v>43392</c:v>
                </c:pt>
                <c:pt idx="384">
                  <c:v>43393</c:v>
                </c:pt>
                <c:pt idx="385">
                  <c:v>43394</c:v>
                </c:pt>
                <c:pt idx="386">
                  <c:v>43395</c:v>
                </c:pt>
                <c:pt idx="387">
                  <c:v>43396</c:v>
                </c:pt>
                <c:pt idx="388">
                  <c:v>43397</c:v>
                </c:pt>
                <c:pt idx="389">
                  <c:v>43398</c:v>
                </c:pt>
                <c:pt idx="390">
                  <c:v>43399</c:v>
                </c:pt>
                <c:pt idx="391">
                  <c:v>43400</c:v>
                </c:pt>
                <c:pt idx="392">
                  <c:v>43401</c:v>
                </c:pt>
                <c:pt idx="393">
                  <c:v>43402</c:v>
                </c:pt>
                <c:pt idx="394">
                  <c:v>43403</c:v>
                </c:pt>
                <c:pt idx="395">
                  <c:v>43404</c:v>
                </c:pt>
                <c:pt idx="396">
                  <c:v>43405</c:v>
                </c:pt>
                <c:pt idx="397">
                  <c:v>43406</c:v>
                </c:pt>
                <c:pt idx="398">
                  <c:v>43407</c:v>
                </c:pt>
                <c:pt idx="399">
                  <c:v>43408</c:v>
                </c:pt>
                <c:pt idx="400">
                  <c:v>43409</c:v>
                </c:pt>
                <c:pt idx="401">
                  <c:v>43410</c:v>
                </c:pt>
                <c:pt idx="402">
                  <c:v>43411</c:v>
                </c:pt>
                <c:pt idx="403">
                  <c:v>43412</c:v>
                </c:pt>
                <c:pt idx="404">
                  <c:v>43413</c:v>
                </c:pt>
                <c:pt idx="405">
                  <c:v>43414</c:v>
                </c:pt>
                <c:pt idx="406">
                  <c:v>43415</c:v>
                </c:pt>
                <c:pt idx="407">
                  <c:v>43416</c:v>
                </c:pt>
                <c:pt idx="408">
                  <c:v>43417</c:v>
                </c:pt>
                <c:pt idx="409">
                  <c:v>43418</c:v>
                </c:pt>
                <c:pt idx="410">
                  <c:v>43419</c:v>
                </c:pt>
                <c:pt idx="411">
                  <c:v>43420</c:v>
                </c:pt>
                <c:pt idx="412">
                  <c:v>43421</c:v>
                </c:pt>
                <c:pt idx="413">
                  <c:v>43422</c:v>
                </c:pt>
                <c:pt idx="414">
                  <c:v>43423</c:v>
                </c:pt>
                <c:pt idx="415">
                  <c:v>43424</c:v>
                </c:pt>
                <c:pt idx="416">
                  <c:v>43425</c:v>
                </c:pt>
                <c:pt idx="417">
                  <c:v>43426</c:v>
                </c:pt>
                <c:pt idx="418">
                  <c:v>43427</c:v>
                </c:pt>
                <c:pt idx="419">
                  <c:v>43428</c:v>
                </c:pt>
                <c:pt idx="420">
                  <c:v>43429</c:v>
                </c:pt>
                <c:pt idx="421">
                  <c:v>43430</c:v>
                </c:pt>
                <c:pt idx="422">
                  <c:v>43431</c:v>
                </c:pt>
                <c:pt idx="423">
                  <c:v>43432</c:v>
                </c:pt>
                <c:pt idx="424">
                  <c:v>43433</c:v>
                </c:pt>
                <c:pt idx="425">
                  <c:v>43434</c:v>
                </c:pt>
                <c:pt idx="426">
                  <c:v>43435</c:v>
                </c:pt>
                <c:pt idx="427">
                  <c:v>43436</c:v>
                </c:pt>
                <c:pt idx="428">
                  <c:v>43437</c:v>
                </c:pt>
                <c:pt idx="429">
                  <c:v>43438</c:v>
                </c:pt>
                <c:pt idx="430">
                  <c:v>43439</c:v>
                </c:pt>
                <c:pt idx="431">
                  <c:v>43440</c:v>
                </c:pt>
                <c:pt idx="432">
                  <c:v>43441</c:v>
                </c:pt>
                <c:pt idx="433">
                  <c:v>43442</c:v>
                </c:pt>
                <c:pt idx="434">
                  <c:v>43443</c:v>
                </c:pt>
                <c:pt idx="435">
                  <c:v>43444</c:v>
                </c:pt>
                <c:pt idx="436">
                  <c:v>43445</c:v>
                </c:pt>
                <c:pt idx="437">
                  <c:v>43446</c:v>
                </c:pt>
                <c:pt idx="438">
                  <c:v>43447</c:v>
                </c:pt>
                <c:pt idx="439">
                  <c:v>43448</c:v>
                </c:pt>
                <c:pt idx="440">
                  <c:v>43449</c:v>
                </c:pt>
                <c:pt idx="441">
                  <c:v>43450</c:v>
                </c:pt>
                <c:pt idx="442">
                  <c:v>43451</c:v>
                </c:pt>
                <c:pt idx="443">
                  <c:v>43452</c:v>
                </c:pt>
                <c:pt idx="444">
                  <c:v>43453</c:v>
                </c:pt>
                <c:pt idx="445">
                  <c:v>43454</c:v>
                </c:pt>
                <c:pt idx="446">
                  <c:v>43455</c:v>
                </c:pt>
                <c:pt idx="447">
                  <c:v>43456</c:v>
                </c:pt>
                <c:pt idx="448">
                  <c:v>43457</c:v>
                </c:pt>
                <c:pt idx="449">
                  <c:v>43458</c:v>
                </c:pt>
                <c:pt idx="450">
                  <c:v>43459</c:v>
                </c:pt>
                <c:pt idx="451">
                  <c:v>43460</c:v>
                </c:pt>
                <c:pt idx="452">
                  <c:v>43461</c:v>
                </c:pt>
                <c:pt idx="453">
                  <c:v>43462</c:v>
                </c:pt>
                <c:pt idx="454">
                  <c:v>43463</c:v>
                </c:pt>
                <c:pt idx="455">
                  <c:v>43464</c:v>
                </c:pt>
                <c:pt idx="456">
                  <c:v>43465</c:v>
                </c:pt>
                <c:pt idx="457">
                  <c:v>43466</c:v>
                </c:pt>
                <c:pt idx="458">
                  <c:v>43467</c:v>
                </c:pt>
                <c:pt idx="459">
                  <c:v>43468</c:v>
                </c:pt>
                <c:pt idx="460">
                  <c:v>43469</c:v>
                </c:pt>
                <c:pt idx="461">
                  <c:v>43470</c:v>
                </c:pt>
                <c:pt idx="462">
                  <c:v>43471</c:v>
                </c:pt>
                <c:pt idx="463">
                  <c:v>43472</c:v>
                </c:pt>
                <c:pt idx="464">
                  <c:v>43473</c:v>
                </c:pt>
                <c:pt idx="465">
                  <c:v>43474</c:v>
                </c:pt>
                <c:pt idx="466">
                  <c:v>43475</c:v>
                </c:pt>
                <c:pt idx="467">
                  <c:v>43476</c:v>
                </c:pt>
                <c:pt idx="468">
                  <c:v>43477</c:v>
                </c:pt>
                <c:pt idx="469">
                  <c:v>43478</c:v>
                </c:pt>
                <c:pt idx="470">
                  <c:v>43479</c:v>
                </c:pt>
                <c:pt idx="471">
                  <c:v>43480</c:v>
                </c:pt>
                <c:pt idx="472">
                  <c:v>43481</c:v>
                </c:pt>
                <c:pt idx="473">
                  <c:v>43482</c:v>
                </c:pt>
                <c:pt idx="474">
                  <c:v>43483</c:v>
                </c:pt>
                <c:pt idx="475">
                  <c:v>43484</c:v>
                </c:pt>
                <c:pt idx="476">
                  <c:v>43485</c:v>
                </c:pt>
                <c:pt idx="477">
                  <c:v>43486</c:v>
                </c:pt>
                <c:pt idx="478">
                  <c:v>43487</c:v>
                </c:pt>
                <c:pt idx="479">
                  <c:v>43488</c:v>
                </c:pt>
                <c:pt idx="480">
                  <c:v>43489</c:v>
                </c:pt>
                <c:pt idx="481">
                  <c:v>43490</c:v>
                </c:pt>
                <c:pt idx="482">
                  <c:v>43491</c:v>
                </c:pt>
                <c:pt idx="483">
                  <c:v>43492</c:v>
                </c:pt>
                <c:pt idx="484">
                  <c:v>43493</c:v>
                </c:pt>
                <c:pt idx="485">
                  <c:v>43494</c:v>
                </c:pt>
                <c:pt idx="486">
                  <c:v>43495</c:v>
                </c:pt>
                <c:pt idx="487">
                  <c:v>43496</c:v>
                </c:pt>
                <c:pt idx="488">
                  <c:v>43497</c:v>
                </c:pt>
                <c:pt idx="489">
                  <c:v>43498</c:v>
                </c:pt>
                <c:pt idx="490">
                  <c:v>43499</c:v>
                </c:pt>
                <c:pt idx="491">
                  <c:v>43500</c:v>
                </c:pt>
                <c:pt idx="492">
                  <c:v>43501</c:v>
                </c:pt>
                <c:pt idx="493">
                  <c:v>43502</c:v>
                </c:pt>
                <c:pt idx="494">
                  <c:v>43503</c:v>
                </c:pt>
                <c:pt idx="495">
                  <c:v>43504</c:v>
                </c:pt>
                <c:pt idx="496">
                  <c:v>43505</c:v>
                </c:pt>
                <c:pt idx="497">
                  <c:v>43506</c:v>
                </c:pt>
                <c:pt idx="498">
                  <c:v>43507</c:v>
                </c:pt>
                <c:pt idx="499">
                  <c:v>43508</c:v>
                </c:pt>
                <c:pt idx="500">
                  <c:v>43509</c:v>
                </c:pt>
                <c:pt idx="501">
                  <c:v>43510</c:v>
                </c:pt>
                <c:pt idx="502">
                  <c:v>43511</c:v>
                </c:pt>
                <c:pt idx="503">
                  <c:v>43512</c:v>
                </c:pt>
                <c:pt idx="504">
                  <c:v>43513</c:v>
                </c:pt>
                <c:pt idx="505">
                  <c:v>43514</c:v>
                </c:pt>
                <c:pt idx="506">
                  <c:v>43515</c:v>
                </c:pt>
                <c:pt idx="507">
                  <c:v>43516</c:v>
                </c:pt>
                <c:pt idx="508">
                  <c:v>43517</c:v>
                </c:pt>
                <c:pt idx="509">
                  <c:v>43518</c:v>
                </c:pt>
                <c:pt idx="510">
                  <c:v>43519</c:v>
                </c:pt>
                <c:pt idx="511">
                  <c:v>43520</c:v>
                </c:pt>
                <c:pt idx="512">
                  <c:v>43521</c:v>
                </c:pt>
                <c:pt idx="513">
                  <c:v>43522</c:v>
                </c:pt>
                <c:pt idx="514">
                  <c:v>43523</c:v>
                </c:pt>
                <c:pt idx="515">
                  <c:v>43524</c:v>
                </c:pt>
                <c:pt idx="516">
                  <c:v>43525</c:v>
                </c:pt>
                <c:pt idx="517">
                  <c:v>43526</c:v>
                </c:pt>
                <c:pt idx="518">
                  <c:v>43527</c:v>
                </c:pt>
                <c:pt idx="519">
                  <c:v>43528</c:v>
                </c:pt>
                <c:pt idx="520">
                  <c:v>43529</c:v>
                </c:pt>
                <c:pt idx="521">
                  <c:v>43530</c:v>
                </c:pt>
                <c:pt idx="522">
                  <c:v>43531</c:v>
                </c:pt>
                <c:pt idx="523">
                  <c:v>43532</c:v>
                </c:pt>
                <c:pt idx="524">
                  <c:v>43533</c:v>
                </c:pt>
                <c:pt idx="525">
                  <c:v>43534</c:v>
                </c:pt>
                <c:pt idx="526">
                  <c:v>43535</c:v>
                </c:pt>
                <c:pt idx="527">
                  <c:v>43536</c:v>
                </c:pt>
                <c:pt idx="528">
                  <c:v>43537</c:v>
                </c:pt>
                <c:pt idx="529">
                  <c:v>43538</c:v>
                </c:pt>
                <c:pt idx="530">
                  <c:v>43539</c:v>
                </c:pt>
                <c:pt idx="531">
                  <c:v>43540</c:v>
                </c:pt>
                <c:pt idx="532">
                  <c:v>43541</c:v>
                </c:pt>
                <c:pt idx="533">
                  <c:v>43542</c:v>
                </c:pt>
                <c:pt idx="534">
                  <c:v>43543</c:v>
                </c:pt>
                <c:pt idx="535">
                  <c:v>43544</c:v>
                </c:pt>
                <c:pt idx="536">
                  <c:v>43545</c:v>
                </c:pt>
                <c:pt idx="537">
                  <c:v>43546</c:v>
                </c:pt>
                <c:pt idx="538">
                  <c:v>43547</c:v>
                </c:pt>
                <c:pt idx="539">
                  <c:v>43548</c:v>
                </c:pt>
                <c:pt idx="540">
                  <c:v>43549</c:v>
                </c:pt>
                <c:pt idx="541">
                  <c:v>43550</c:v>
                </c:pt>
                <c:pt idx="542">
                  <c:v>43551</c:v>
                </c:pt>
                <c:pt idx="543">
                  <c:v>43552</c:v>
                </c:pt>
                <c:pt idx="544">
                  <c:v>43553</c:v>
                </c:pt>
                <c:pt idx="545">
                  <c:v>43554</c:v>
                </c:pt>
                <c:pt idx="546">
                  <c:v>43555</c:v>
                </c:pt>
                <c:pt idx="547">
                  <c:v>43556</c:v>
                </c:pt>
                <c:pt idx="548">
                  <c:v>43557</c:v>
                </c:pt>
                <c:pt idx="549">
                  <c:v>43558</c:v>
                </c:pt>
                <c:pt idx="550">
                  <c:v>43559</c:v>
                </c:pt>
                <c:pt idx="551">
                  <c:v>43560</c:v>
                </c:pt>
                <c:pt idx="552">
                  <c:v>43561</c:v>
                </c:pt>
                <c:pt idx="553">
                  <c:v>43562</c:v>
                </c:pt>
                <c:pt idx="554">
                  <c:v>43563</c:v>
                </c:pt>
                <c:pt idx="555">
                  <c:v>43564</c:v>
                </c:pt>
                <c:pt idx="556">
                  <c:v>43565</c:v>
                </c:pt>
                <c:pt idx="557">
                  <c:v>43566</c:v>
                </c:pt>
                <c:pt idx="558">
                  <c:v>43567</c:v>
                </c:pt>
                <c:pt idx="559">
                  <c:v>43568</c:v>
                </c:pt>
                <c:pt idx="560">
                  <c:v>43569</c:v>
                </c:pt>
                <c:pt idx="561">
                  <c:v>43570</c:v>
                </c:pt>
                <c:pt idx="562">
                  <c:v>43571</c:v>
                </c:pt>
                <c:pt idx="563">
                  <c:v>43572</c:v>
                </c:pt>
                <c:pt idx="564">
                  <c:v>43573</c:v>
                </c:pt>
                <c:pt idx="565">
                  <c:v>43574</c:v>
                </c:pt>
                <c:pt idx="566">
                  <c:v>43575</c:v>
                </c:pt>
                <c:pt idx="567">
                  <c:v>43576</c:v>
                </c:pt>
                <c:pt idx="568">
                  <c:v>43577</c:v>
                </c:pt>
                <c:pt idx="569">
                  <c:v>43578</c:v>
                </c:pt>
                <c:pt idx="570">
                  <c:v>43579</c:v>
                </c:pt>
                <c:pt idx="571">
                  <c:v>43580</c:v>
                </c:pt>
                <c:pt idx="572">
                  <c:v>43581</c:v>
                </c:pt>
                <c:pt idx="573">
                  <c:v>43582</c:v>
                </c:pt>
                <c:pt idx="574">
                  <c:v>43583</c:v>
                </c:pt>
                <c:pt idx="575">
                  <c:v>43584</c:v>
                </c:pt>
                <c:pt idx="576">
                  <c:v>43585</c:v>
                </c:pt>
                <c:pt idx="577">
                  <c:v>43586</c:v>
                </c:pt>
                <c:pt idx="578">
                  <c:v>43587</c:v>
                </c:pt>
                <c:pt idx="579">
                  <c:v>43588</c:v>
                </c:pt>
                <c:pt idx="580">
                  <c:v>43589</c:v>
                </c:pt>
                <c:pt idx="581">
                  <c:v>43590</c:v>
                </c:pt>
                <c:pt idx="582">
                  <c:v>43591</c:v>
                </c:pt>
                <c:pt idx="583">
                  <c:v>43592</c:v>
                </c:pt>
                <c:pt idx="584">
                  <c:v>43593</c:v>
                </c:pt>
                <c:pt idx="585">
                  <c:v>43594</c:v>
                </c:pt>
                <c:pt idx="586">
                  <c:v>43595</c:v>
                </c:pt>
                <c:pt idx="587">
                  <c:v>43596</c:v>
                </c:pt>
                <c:pt idx="588">
                  <c:v>43597</c:v>
                </c:pt>
                <c:pt idx="589">
                  <c:v>43598</c:v>
                </c:pt>
                <c:pt idx="590">
                  <c:v>43599</c:v>
                </c:pt>
                <c:pt idx="591">
                  <c:v>43600</c:v>
                </c:pt>
                <c:pt idx="592">
                  <c:v>43601</c:v>
                </c:pt>
                <c:pt idx="593">
                  <c:v>43602</c:v>
                </c:pt>
                <c:pt idx="594">
                  <c:v>43603</c:v>
                </c:pt>
                <c:pt idx="595">
                  <c:v>43604</c:v>
                </c:pt>
                <c:pt idx="596">
                  <c:v>43605</c:v>
                </c:pt>
                <c:pt idx="597">
                  <c:v>43606</c:v>
                </c:pt>
                <c:pt idx="598">
                  <c:v>43607</c:v>
                </c:pt>
                <c:pt idx="599">
                  <c:v>43608</c:v>
                </c:pt>
                <c:pt idx="600">
                  <c:v>43609</c:v>
                </c:pt>
                <c:pt idx="601">
                  <c:v>43610</c:v>
                </c:pt>
                <c:pt idx="602">
                  <c:v>43611</c:v>
                </c:pt>
                <c:pt idx="603">
                  <c:v>43612</c:v>
                </c:pt>
                <c:pt idx="604">
                  <c:v>43613</c:v>
                </c:pt>
                <c:pt idx="605">
                  <c:v>43614</c:v>
                </c:pt>
                <c:pt idx="606">
                  <c:v>43615</c:v>
                </c:pt>
                <c:pt idx="607">
                  <c:v>43616</c:v>
                </c:pt>
                <c:pt idx="608">
                  <c:v>43617</c:v>
                </c:pt>
                <c:pt idx="609">
                  <c:v>43618</c:v>
                </c:pt>
                <c:pt idx="610">
                  <c:v>43619</c:v>
                </c:pt>
                <c:pt idx="611">
                  <c:v>43620</c:v>
                </c:pt>
                <c:pt idx="612">
                  <c:v>43621</c:v>
                </c:pt>
                <c:pt idx="613">
                  <c:v>43622</c:v>
                </c:pt>
                <c:pt idx="614">
                  <c:v>43623</c:v>
                </c:pt>
                <c:pt idx="615">
                  <c:v>43624</c:v>
                </c:pt>
                <c:pt idx="616">
                  <c:v>43625</c:v>
                </c:pt>
                <c:pt idx="617">
                  <c:v>43626</c:v>
                </c:pt>
                <c:pt idx="618">
                  <c:v>43627</c:v>
                </c:pt>
                <c:pt idx="619">
                  <c:v>43628</c:v>
                </c:pt>
                <c:pt idx="620">
                  <c:v>43629</c:v>
                </c:pt>
                <c:pt idx="621">
                  <c:v>43630</c:v>
                </c:pt>
                <c:pt idx="622">
                  <c:v>43631</c:v>
                </c:pt>
                <c:pt idx="623">
                  <c:v>43632</c:v>
                </c:pt>
                <c:pt idx="624">
                  <c:v>43633</c:v>
                </c:pt>
                <c:pt idx="625">
                  <c:v>43634</c:v>
                </c:pt>
                <c:pt idx="626">
                  <c:v>43635</c:v>
                </c:pt>
                <c:pt idx="627">
                  <c:v>43636</c:v>
                </c:pt>
                <c:pt idx="628">
                  <c:v>43637</c:v>
                </c:pt>
                <c:pt idx="629">
                  <c:v>43638</c:v>
                </c:pt>
                <c:pt idx="630">
                  <c:v>43639</c:v>
                </c:pt>
                <c:pt idx="631">
                  <c:v>43640</c:v>
                </c:pt>
                <c:pt idx="632">
                  <c:v>43641</c:v>
                </c:pt>
                <c:pt idx="633">
                  <c:v>43642</c:v>
                </c:pt>
                <c:pt idx="634">
                  <c:v>43643</c:v>
                </c:pt>
                <c:pt idx="635">
                  <c:v>43644</c:v>
                </c:pt>
                <c:pt idx="636">
                  <c:v>43645</c:v>
                </c:pt>
                <c:pt idx="637">
                  <c:v>43646</c:v>
                </c:pt>
                <c:pt idx="638">
                  <c:v>43647</c:v>
                </c:pt>
                <c:pt idx="639">
                  <c:v>43648</c:v>
                </c:pt>
                <c:pt idx="640">
                  <c:v>43649</c:v>
                </c:pt>
                <c:pt idx="641">
                  <c:v>43650</c:v>
                </c:pt>
                <c:pt idx="642">
                  <c:v>43651</c:v>
                </c:pt>
                <c:pt idx="643">
                  <c:v>43652</c:v>
                </c:pt>
                <c:pt idx="644">
                  <c:v>43653</c:v>
                </c:pt>
                <c:pt idx="645">
                  <c:v>43654</c:v>
                </c:pt>
                <c:pt idx="646">
                  <c:v>43655</c:v>
                </c:pt>
                <c:pt idx="647">
                  <c:v>43656</c:v>
                </c:pt>
                <c:pt idx="648">
                  <c:v>43657</c:v>
                </c:pt>
                <c:pt idx="649">
                  <c:v>43658</c:v>
                </c:pt>
                <c:pt idx="650">
                  <c:v>43659</c:v>
                </c:pt>
                <c:pt idx="651">
                  <c:v>43660</c:v>
                </c:pt>
                <c:pt idx="652">
                  <c:v>43661</c:v>
                </c:pt>
                <c:pt idx="653">
                  <c:v>43662</c:v>
                </c:pt>
                <c:pt idx="654">
                  <c:v>43663</c:v>
                </c:pt>
                <c:pt idx="655">
                  <c:v>43664</c:v>
                </c:pt>
                <c:pt idx="656">
                  <c:v>43665</c:v>
                </c:pt>
                <c:pt idx="657">
                  <c:v>43666</c:v>
                </c:pt>
                <c:pt idx="658">
                  <c:v>43667</c:v>
                </c:pt>
                <c:pt idx="659">
                  <c:v>43668</c:v>
                </c:pt>
                <c:pt idx="660">
                  <c:v>43669</c:v>
                </c:pt>
                <c:pt idx="661">
                  <c:v>43670</c:v>
                </c:pt>
                <c:pt idx="662">
                  <c:v>43671</c:v>
                </c:pt>
                <c:pt idx="663">
                  <c:v>43672</c:v>
                </c:pt>
                <c:pt idx="664">
                  <c:v>43673</c:v>
                </c:pt>
                <c:pt idx="665">
                  <c:v>43674</c:v>
                </c:pt>
                <c:pt idx="666">
                  <c:v>43675</c:v>
                </c:pt>
                <c:pt idx="667">
                  <c:v>43676</c:v>
                </c:pt>
                <c:pt idx="668">
                  <c:v>43677</c:v>
                </c:pt>
                <c:pt idx="669">
                  <c:v>43678</c:v>
                </c:pt>
                <c:pt idx="670">
                  <c:v>43679</c:v>
                </c:pt>
                <c:pt idx="671">
                  <c:v>43680</c:v>
                </c:pt>
                <c:pt idx="672">
                  <c:v>43681</c:v>
                </c:pt>
                <c:pt idx="673">
                  <c:v>43682</c:v>
                </c:pt>
                <c:pt idx="674">
                  <c:v>43683</c:v>
                </c:pt>
                <c:pt idx="675">
                  <c:v>43684</c:v>
                </c:pt>
                <c:pt idx="676">
                  <c:v>43685</c:v>
                </c:pt>
                <c:pt idx="677">
                  <c:v>43686</c:v>
                </c:pt>
                <c:pt idx="678">
                  <c:v>43687</c:v>
                </c:pt>
                <c:pt idx="679">
                  <c:v>43688</c:v>
                </c:pt>
                <c:pt idx="680">
                  <c:v>43689</c:v>
                </c:pt>
                <c:pt idx="681">
                  <c:v>43690</c:v>
                </c:pt>
                <c:pt idx="682">
                  <c:v>43691</c:v>
                </c:pt>
                <c:pt idx="683">
                  <c:v>43692</c:v>
                </c:pt>
                <c:pt idx="684">
                  <c:v>43693</c:v>
                </c:pt>
                <c:pt idx="685">
                  <c:v>43694</c:v>
                </c:pt>
                <c:pt idx="686">
                  <c:v>43695</c:v>
                </c:pt>
                <c:pt idx="687">
                  <c:v>43696</c:v>
                </c:pt>
                <c:pt idx="688">
                  <c:v>43697</c:v>
                </c:pt>
                <c:pt idx="689">
                  <c:v>43698</c:v>
                </c:pt>
                <c:pt idx="690">
                  <c:v>43699</c:v>
                </c:pt>
                <c:pt idx="691">
                  <c:v>43700</c:v>
                </c:pt>
                <c:pt idx="692">
                  <c:v>43701</c:v>
                </c:pt>
                <c:pt idx="693">
                  <c:v>43702</c:v>
                </c:pt>
                <c:pt idx="694">
                  <c:v>43703</c:v>
                </c:pt>
                <c:pt idx="695">
                  <c:v>43704</c:v>
                </c:pt>
                <c:pt idx="696">
                  <c:v>43705</c:v>
                </c:pt>
                <c:pt idx="697">
                  <c:v>43706</c:v>
                </c:pt>
                <c:pt idx="698">
                  <c:v>43707</c:v>
                </c:pt>
                <c:pt idx="699">
                  <c:v>43708</c:v>
                </c:pt>
                <c:pt idx="700">
                  <c:v>43709</c:v>
                </c:pt>
                <c:pt idx="701">
                  <c:v>43710</c:v>
                </c:pt>
                <c:pt idx="702">
                  <c:v>43711</c:v>
                </c:pt>
                <c:pt idx="703">
                  <c:v>43712</c:v>
                </c:pt>
                <c:pt idx="704">
                  <c:v>43713</c:v>
                </c:pt>
                <c:pt idx="705">
                  <c:v>43714</c:v>
                </c:pt>
                <c:pt idx="706">
                  <c:v>43715</c:v>
                </c:pt>
                <c:pt idx="707">
                  <c:v>43716</c:v>
                </c:pt>
                <c:pt idx="708">
                  <c:v>43717</c:v>
                </c:pt>
                <c:pt idx="709">
                  <c:v>43718</c:v>
                </c:pt>
                <c:pt idx="710">
                  <c:v>43719</c:v>
                </c:pt>
                <c:pt idx="711">
                  <c:v>43720</c:v>
                </c:pt>
                <c:pt idx="712">
                  <c:v>43721</c:v>
                </c:pt>
                <c:pt idx="713">
                  <c:v>43722</c:v>
                </c:pt>
                <c:pt idx="714">
                  <c:v>43723</c:v>
                </c:pt>
                <c:pt idx="715">
                  <c:v>43724</c:v>
                </c:pt>
                <c:pt idx="716">
                  <c:v>43725</c:v>
                </c:pt>
                <c:pt idx="717">
                  <c:v>43726</c:v>
                </c:pt>
                <c:pt idx="718">
                  <c:v>43727</c:v>
                </c:pt>
                <c:pt idx="719">
                  <c:v>43728</c:v>
                </c:pt>
                <c:pt idx="720">
                  <c:v>43729</c:v>
                </c:pt>
                <c:pt idx="721">
                  <c:v>43730</c:v>
                </c:pt>
                <c:pt idx="722">
                  <c:v>43731</c:v>
                </c:pt>
                <c:pt idx="723">
                  <c:v>43732</c:v>
                </c:pt>
                <c:pt idx="724">
                  <c:v>43733</c:v>
                </c:pt>
                <c:pt idx="725">
                  <c:v>43734</c:v>
                </c:pt>
                <c:pt idx="726">
                  <c:v>43735</c:v>
                </c:pt>
                <c:pt idx="727">
                  <c:v>43736</c:v>
                </c:pt>
                <c:pt idx="728">
                  <c:v>43737</c:v>
                </c:pt>
                <c:pt idx="729">
                  <c:v>43738</c:v>
                </c:pt>
              </c:numCache>
            </c:numRef>
          </c:cat>
          <c:val>
            <c:numRef>
              <c:f>'[Capacidades 2017_2018_SGRI.xlsx]PT-&gt;ES'!$N$3:$N$732</c:f>
              <c:numCache>
                <c:formatCode>General</c:formatCode>
                <c:ptCount val="730"/>
                <c:pt idx="0">
                  <c:v>80</c:v>
                </c:pt>
                <c:pt idx="1">
                  <c:v>80</c:v>
                </c:pt>
                <c:pt idx="2">
                  <c:v>80</c:v>
                </c:pt>
                <c:pt idx="3">
                  <c:v>80</c:v>
                </c:pt>
                <c:pt idx="4">
                  <c:v>80</c:v>
                </c:pt>
                <c:pt idx="5">
                  <c:v>80</c:v>
                </c:pt>
                <c:pt idx="6">
                  <c:v>80</c:v>
                </c:pt>
                <c:pt idx="7">
                  <c:v>80</c:v>
                </c:pt>
                <c:pt idx="8">
                  <c:v>80</c:v>
                </c:pt>
                <c:pt idx="9">
                  <c:v>80</c:v>
                </c:pt>
                <c:pt idx="10">
                  <c:v>80</c:v>
                </c:pt>
                <c:pt idx="11">
                  <c:v>80</c:v>
                </c:pt>
                <c:pt idx="12">
                  <c:v>80</c:v>
                </c:pt>
                <c:pt idx="13">
                  <c:v>80</c:v>
                </c:pt>
                <c:pt idx="14">
                  <c:v>80</c:v>
                </c:pt>
                <c:pt idx="15">
                  <c:v>80</c:v>
                </c:pt>
                <c:pt idx="16">
                  <c:v>80</c:v>
                </c:pt>
                <c:pt idx="17">
                  <c:v>80</c:v>
                </c:pt>
                <c:pt idx="18">
                  <c:v>80</c:v>
                </c:pt>
                <c:pt idx="19">
                  <c:v>80</c:v>
                </c:pt>
                <c:pt idx="20">
                  <c:v>80</c:v>
                </c:pt>
                <c:pt idx="21">
                  <c:v>80</c:v>
                </c:pt>
                <c:pt idx="22">
                  <c:v>80</c:v>
                </c:pt>
                <c:pt idx="23">
                  <c:v>80</c:v>
                </c:pt>
                <c:pt idx="24">
                  <c:v>80</c:v>
                </c:pt>
                <c:pt idx="25">
                  <c:v>80</c:v>
                </c:pt>
                <c:pt idx="26">
                  <c:v>80</c:v>
                </c:pt>
                <c:pt idx="27">
                  <c:v>80</c:v>
                </c:pt>
                <c:pt idx="28">
                  <c:v>80</c:v>
                </c:pt>
                <c:pt idx="29">
                  <c:v>80</c:v>
                </c:pt>
                <c:pt idx="30">
                  <c:v>80</c:v>
                </c:pt>
                <c:pt idx="31">
                  <c:v>80</c:v>
                </c:pt>
                <c:pt idx="32">
                  <c:v>80</c:v>
                </c:pt>
                <c:pt idx="33">
                  <c:v>80</c:v>
                </c:pt>
                <c:pt idx="34">
                  <c:v>80</c:v>
                </c:pt>
                <c:pt idx="35">
                  <c:v>80</c:v>
                </c:pt>
                <c:pt idx="36">
                  <c:v>80</c:v>
                </c:pt>
                <c:pt idx="37">
                  <c:v>80</c:v>
                </c:pt>
                <c:pt idx="38">
                  <c:v>80</c:v>
                </c:pt>
                <c:pt idx="39">
                  <c:v>80</c:v>
                </c:pt>
                <c:pt idx="40">
                  <c:v>80</c:v>
                </c:pt>
                <c:pt idx="41">
                  <c:v>80</c:v>
                </c:pt>
                <c:pt idx="42">
                  <c:v>80</c:v>
                </c:pt>
                <c:pt idx="43">
                  <c:v>80</c:v>
                </c:pt>
                <c:pt idx="44">
                  <c:v>80</c:v>
                </c:pt>
                <c:pt idx="45">
                  <c:v>80</c:v>
                </c:pt>
                <c:pt idx="46">
                  <c:v>80</c:v>
                </c:pt>
                <c:pt idx="47">
                  <c:v>80</c:v>
                </c:pt>
                <c:pt idx="48">
                  <c:v>80</c:v>
                </c:pt>
                <c:pt idx="49">
                  <c:v>80</c:v>
                </c:pt>
                <c:pt idx="50">
                  <c:v>80</c:v>
                </c:pt>
                <c:pt idx="51">
                  <c:v>80</c:v>
                </c:pt>
                <c:pt idx="52">
                  <c:v>80</c:v>
                </c:pt>
                <c:pt idx="53">
                  <c:v>80</c:v>
                </c:pt>
                <c:pt idx="54">
                  <c:v>80</c:v>
                </c:pt>
                <c:pt idx="55">
                  <c:v>80</c:v>
                </c:pt>
                <c:pt idx="56">
                  <c:v>80</c:v>
                </c:pt>
                <c:pt idx="57">
                  <c:v>80</c:v>
                </c:pt>
                <c:pt idx="58">
                  <c:v>80</c:v>
                </c:pt>
                <c:pt idx="59">
                  <c:v>80</c:v>
                </c:pt>
                <c:pt idx="60">
                  <c:v>80</c:v>
                </c:pt>
                <c:pt idx="61">
                  <c:v>80</c:v>
                </c:pt>
                <c:pt idx="62">
                  <c:v>80</c:v>
                </c:pt>
                <c:pt idx="63">
                  <c:v>80</c:v>
                </c:pt>
                <c:pt idx="64">
                  <c:v>80</c:v>
                </c:pt>
                <c:pt idx="65">
                  <c:v>80</c:v>
                </c:pt>
                <c:pt idx="66">
                  <c:v>80</c:v>
                </c:pt>
                <c:pt idx="67">
                  <c:v>80</c:v>
                </c:pt>
                <c:pt idx="68">
                  <c:v>80</c:v>
                </c:pt>
                <c:pt idx="69">
                  <c:v>80</c:v>
                </c:pt>
                <c:pt idx="70">
                  <c:v>80</c:v>
                </c:pt>
                <c:pt idx="71">
                  <c:v>80</c:v>
                </c:pt>
                <c:pt idx="72">
                  <c:v>80</c:v>
                </c:pt>
                <c:pt idx="73">
                  <c:v>80</c:v>
                </c:pt>
                <c:pt idx="74">
                  <c:v>80</c:v>
                </c:pt>
                <c:pt idx="75">
                  <c:v>80</c:v>
                </c:pt>
                <c:pt idx="76">
                  <c:v>80</c:v>
                </c:pt>
                <c:pt idx="77">
                  <c:v>80</c:v>
                </c:pt>
                <c:pt idx="78">
                  <c:v>80</c:v>
                </c:pt>
                <c:pt idx="79">
                  <c:v>80</c:v>
                </c:pt>
                <c:pt idx="80">
                  <c:v>80</c:v>
                </c:pt>
                <c:pt idx="81">
                  <c:v>80</c:v>
                </c:pt>
                <c:pt idx="82">
                  <c:v>80</c:v>
                </c:pt>
                <c:pt idx="83">
                  <c:v>80</c:v>
                </c:pt>
                <c:pt idx="84">
                  <c:v>80</c:v>
                </c:pt>
                <c:pt idx="85">
                  <c:v>80</c:v>
                </c:pt>
                <c:pt idx="86">
                  <c:v>80</c:v>
                </c:pt>
                <c:pt idx="87">
                  <c:v>80</c:v>
                </c:pt>
                <c:pt idx="88">
                  <c:v>80</c:v>
                </c:pt>
                <c:pt idx="89">
                  <c:v>80</c:v>
                </c:pt>
                <c:pt idx="90">
                  <c:v>80</c:v>
                </c:pt>
                <c:pt idx="91">
                  <c:v>80</c:v>
                </c:pt>
                <c:pt idx="92">
                  <c:v>80</c:v>
                </c:pt>
                <c:pt idx="93">
                  <c:v>80</c:v>
                </c:pt>
                <c:pt idx="94">
                  <c:v>80</c:v>
                </c:pt>
                <c:pt idx="95">
                  <c:v>80</c:v>
                </c:pt>
                <c:pt idx="96">
                  <c:v>80</c:v>
                </c:pt>
                <c:pt idx="97">
                  <c:v>80</c:v>
                </c:pt>
                <c:pt idx="98">
                  <c:v>80</c:v>
                </c:pt>
                <c:pt idx="99">
                  <c:v>80</c:v>
                </c:pt>
                <c:pt idx="100">
                  <c:v>80</c:v>
                </c:pt>
                <c:pt idx="101">
                  <c:v>80</c:v>
                </c:pt>
                <c:pt idx="102">
                  <c:v>80</c:v>
                </c:pt>
                <c:pt idx="103">
                  <c:v>80</c:v>
                </c:pt>
                <c:pt idx="104">
                  <c:v>80</c:v>
                </c:pt>
                <c:pt idx="105">
                  <c:v>80</c:v>
                </c:pt>
                <c:pt idx="106">
                  <c:v>80</c:v>
                </c:pt>
                <c:pt idx="107">
                  <c:v>80</c:v>
                </c:pt>
                <c:pt idx="108">
                  <c:v>80</c:v>
                </c:pt>
                <c:pt idx="109">
                  <c:v>80</c:v>
                </c:pt>
                <c:pt idx="110">
                  <c:v>80</c:v>
                </c:pt>
                <c:pt idx="111">
                  <c:v>80</c:v>
                </c:pt>
                <c:pt idx="112">
                  <c:v>80</c:v>
                </c:pt>
                <c:pt idx="113">
                  <c:v>80</c:v>
                </c:pt>
                <c:pt idx="114">
                  <c:v>80</c:v>
                </c:pt>
                <c:pt idx="115">
                  <c:v>80</c:v>
                </c:pt>
                <c:pt idx="116">
                  <c:v>80</c:v>
                </c:pt>
                <c:pt idx="117">
                  <c:v>80</c:v>
                </c:pt>
                <c:pt idx="118">
                  <c:v>80</c:v>
                </c:pt>
                <c:pt idx="119">
                  <c:v>80</c:v>
                </c:pt>
                <c:pt idx="120">
                  <c:v>80</c:v>
                </c:pt>
                <c:pt idx="121">
                  <c:v>80</c:v>
                </c:pt>
                <c:pt idx="122">
                  <c:v>80</c:v>
                </c:pt>
                <c:pt idx="123">
                  <c:v>80</c:v>
                </c:pt>
                <c:pt idx="124">
                  <c:v>80</c:v>
                </c:pt>
                <c:pt idx="125">
                  <c:v>80</c:v>
                </c:pt>
                <c:pt idx="126">
                  <c:v>80</c:v>
                </c:pt>
                <c:pt idx="127">
                  <c:v>80</c:v>
                </c:pt>
                <c:pt idx="128">
                  <c:v>80</c:v>
                </c:pt>
                <c:pt idx="129">
                  <c:v>80</c:v>
                </c:pt>
                <c:pt idx="130">
                  <c:v>80</c:v>
                </c:pt>
                <c:pt idx="131">
                  <c:v>80</c:v>
                </c:pt>
                <c:pt idx="132">
                  <c:v>80</c:v>
                </c:pt>
                <c:pt idx="133">
                  <c:v>80</c:v>
                </c:pt>
                <c:pt idx="134">
                  <c:v>80</c:v>
                </c:pt>
                <c:pt idx="135">
                  <c:v>80</c:v>
                </c:pt>
                <c:pt idx="136">
                  <c:v>80</c:v>
                </c:pt>
                <c:pt idx="137">
                  <c:v>80</c:v>
                </c:pt>
                <c:pt idx="138">
                  <c:v>80</c:v>
                </c:pt>
                <c:pt idx="139">
                  <c:v>80</c:v>
                </c:pt>
                <c:pt idx="140">
                  <c:v>80</c:v>
                </c:pt>
                <c:pt idx="141">
                  <c:v>80</c:v>
                </c:pt>
                <c:pt idx="142">
                  <c:v>80</c:v>
                </c:pt>
                <c:pt idx="143">
                  <c:v>80</c:v>
                </c:pt>
                <c:pt idx="144">
                  <c:v>80</c:v>
                </c:pt>
                <c:pt idx="145">
                  <c:v>80</c:v>
                </c:pt>
                <c:pt idx="146">
                  <c:v>80</c:v>
                </c:pt>
                <c:pt idx="147">
                  <c:v>80</c:v>
                </c:pt>
                <c:pt idx="148">
                  <c:v>80</c:v>
                </c:pt>
                <c:pt idx="149">
                  <c:v>80</c:v>
                </c:pt>
                <c:pt idx="150">
                  <c:v>80</c:v>
                </c:pt>
                <c:pt idx="151">
                  <c:v>80</c:v>
                </c:pt>
                <c:pt idx="152">
                  <c:v>80</c:v>
                </c:pt>
                <c:pt idx="153">
                  <c:v>80</c:v>
                </c:pt>
                <c:pt idx="154">
                  <c:v>80</c:v>
                </c:pt>
                <c:pt idx="155">
                  <c:v>80</c:v>
                </c:pt>
                <c:pt idx="156">
                  <c:v>80</c:v>
                </c:pt>
                <c:pt idx="157">
                  <c:v>80</c:v>
                </c:pt>
                <c:pt idx="158">
                  <c:v>80</c:v>
                </c:pt>
                <c:pt idx="159">
                  <c:v>80</c:v>
                </c:pt>
                <c:pt idx="160">
                  <c:v>80</c:v>
                </c:pt>
                <c:pt idx="161">
                  <c:v>80</c:v>
                </c:pt>
                <c:pt idx="162">
                  <c:v>80</c:v>
                </c:pt>
                <c:pt idx="163">
                  <c:v>80</c:v>
                </c:pt>
                <c:pt idx="164">
                  <c:v>80</c:v>
                </c:pt>
                <c:pt idx="165">
                  <c:v>80</c:v>
                </c:pt>
                <c:pt idx="166">
                  <c:v>80</c:v>
                </c:pt>
                <c:pt idx="167">
                  <c:v>80</c:v>
                </c:pt>
                <c:pt idx="168">
                  <c:v>80</c:v>
                </c:pt>
                <c:pt idx="169">
                  <c:v>80</c:v>
                </c:pt>
                <c:pt idx="170">
                  <c:v>80</c:v>
                </c:pt>
                <c:pt idx="171">
                  <c:v>80</c:v>
                </c:pt>
                <c:pt idx="172">
                  <c:v>80</c:v>
                </c:pt>
                <c:pt idx="173">
                  <c:v>80</c:v>
                </c:pt>
                <c:pt idx="174">
                  <c:v>80</c:v>
                </c:pt>
                <c:pt idx="175">
                  <c:v>80</c:v>
                </c:pt>
                <c:pt idx="176">
                  <c:v>80</c:v>
                </c:pt>
                <c:pt idx="177">
                  <c:v>80</c:v>
                </c:pt>
                <c:pt idx="178">
                  <c:v>80</c:v>
                </c:pt>
                <c:pt idx="179">
                  <c:v>80</c:v>
                </c:pt>
                <c:pt idx="180">
                  <c:v>80</c:v>
                </c:pt>
                <c:pt idx="181">
                  <c:v>80</c:v>
                </c:pt>
                <c:pt idx="182">
                  <c:v>80</c:v>
                </c:pt>
                <c:pt idx="183">
                  <c:v>80</c:v>
                </c:pt>
                <c:pt idx="184">
                  <c:v>80</c:v>
                </c:pt>
                <c:pt idx="185">
                  <c:v>80</c:v>
                </c:pt>
                <c:pt idx="186">
                  <c:v>80</c:v>
                </c:pt>
                <c:pt idx="187">
                  <c:v>80</c:v>
                </c:pt>
                <c:pt idx="188">
                  <c:v>80</c:v>
                </c:pt>
                <c:pt idx="189">
                  <c:v>80</c:v>
                </c:pt>
                <c:pt idx="190">
                  <c:v>80</c:v>
                </c:pt>
                <c:pt idx="191">
                  <c:v>80</c:v>
                </c:pt>
                <c:pt idx="192">
                  <c:v>80</c:v>
                </c:pt>
                <c:pt idx="193">
                  <c:v>80</c:v>
                </c:pt>
                <c:pt idx="194">
                  <c:v>80</c:v>
                </c:pt>
                <c:pt idx="195">
                  <c:v>80</c:v>
                </c:pt>
                <c:pt idx="196">
                  <c:v>80</c:v>
                </c:pt>
                <c:pt idx="197">
                  <c:v>80</c:v>
                </c:pt>
                <c:pt idx="198">
                  <c:v>80</c:v>
                </c:pt>
                <c:pt idx="199">
                  <c:v>80</c:v>
                </c:pt>
                <c:pt idx="200">
                  <c:v>80</c:v>
                </c:pt>
                <c:pt idx="201">
                  <c:v>80</c:v>
                </c:pt>
                <c:pt idx="202">
                  <c:v>80</c:v>
                </c:pt>
                <c:pt idx="203">
                  <c:v>80</c:v>
                </c:pt>
                <c:pt idx="204">
                  <c:v>80</c:v>
                </c:pt>
                <c:pt idx="205">
                  <c:v>80</c:v>
                </c:pt>
                <c:pt idx="206">
                  <c:v>80</c:v>
                </c:pt>
                <c:pt idx="207">
                  <c:v>80</c:v>
                </c:pt>
                <c:pt idx="208">
                  <c:v>80</c:v>
                </c:pt>
                <c:pt idx="209">
                  <c:v>80</c:v>
                </c:pt>
                <c:pt idx="210">
                  <c:v>80</c:v>
                </c:pt>
                <c:pt idx="211">
                  <c:v>80</c:v>
                </c:pt>
                <c:pt idx="212">
                  <c:v>80</c:v>
                </c:pt>
                <c:pt idx="213">
                  <c:v>80</c:v>
                </c:pt>
                <c:pt idx="214">
                  <c:v>80</c:v>
                </c:pt>
                <c:pt idx="215">
                  <c:v>80</c:v>
                </c:pt>
                <c:pt idx="216">
                  <c:v>80</c:v>
                </c:pt>
                <c:pt idx="217">
                  <c:v>80</c:v>
                </c:pt>
                <c:pt idx="218">
                  <c:v>80</c:v>
                </c:pt>
                <c:pt idx="219">
                  <c:v>80</c:v>
                </c:pt>
                <c:pt idx="220">
                  <c:v>80</c:v>
                </c:pt>
                <c:pt idx="221">
                  <c:v>80</c:v>
                </c:pt>
                <c:pt idx="222">
                  <c:v>80</c:v>
                </c:pt>
                <c:pt idx="223">
                  <c:v>80</c:v>
                </c:pt>
                <c:pt idx="224">
                  <c:v>80</c:v>
                </c:pt>
                <c:pt idx="225">
                  <c:v>80</c:v>
                </c:pt>
                <c:pt idx="226">
                  <c:v>80</c:v>
                </c:pt>
                <c:pt idx="227">
                  <c:v>80</c:v>
                </c:pt>
                <c:pt idx="228">
                  <c:v>80</c:v>
                </c:pt>
                <c:pt idx="229">
                  <c:v>80</c:v>
                </c:pt>
                <c:pt idx="230">
                  <c:v>80</c:v>
                </c:pt>
                <c:pt idx="231">
                  <c:v>80</c:v>
                </c:pt>
                <c:pt idx="232">
                  <c:v>80</c:v>
                </c:pt>
                <c:pt idx="233">
                  <c:v>80</c:v>
                </c:pt>
                <c:pt idx="234">
                  <c:v>80</c:v>
                </c:pt>
                <c:pt idx="235">
                  <c:v>80</c:v>
                </c:pt>
                <c:pt idx="236">
                  <c:v>80</c:v>
                </c:pt>
                <c:pt idx="237">
                  <c:v>80</c:v>
                </c:pt>
                <c:pt idx="238">
                  <c:v>80</c:v>
                </c:pt>
                <c:pt idx="239">
                  <c:v>80</c:v>
                </c:pt>
                <c:pt idx="240">
                  <c:v>80</c:v>
                </c:pt>
                <c:pt idx="241">
                  <c:v>80</c:v>
                </c:pt>
                <c:pt idx="242">
                  <c:v>80</c:v>
                </c:pt>
                <c:pt idx="243">
                  <c:v>80</c:v>
                </c:pt>
                <c:pt idx="244">
                  <c:v>80</c:v>
                </c:pt>
                <c:pt idx="245">
                  <c:v>80</c:v>
                </c:pt>
                <c:pt idx="246">
                  <c:v>80</c:v>
                </c:pt>
                <c:pt idx="247">
                  <c:v>80</c:v>
                </c:pt>
                <c:pt idx="248">
                  <c:v>80</c:v>
                </c:pt>
                <c:pt idx="249">
                  <c:v>80</c:v>
                </c:pt>
                <c:pt idx="250">
                  <c:v>80</c:v>
                </c:pt>
                <c:pt idx="251">
                  <c:v>80</c:v>
                </c:pt>
                <c:pt idx="252">
                  <c:v>80</c:v>
                </c:pt>
                <c:pt idx="253">
                  <c:v>80</c:v>
                </c:pt>
                <c:pt idx="254">
                  <c:v>80</c:v>
                </c:pt>
                <c:pt idx="255">
                  <c:v>80</c:v>
                </c:pt>
                <c:pt idx="256">
                  <c:v>80</c:v>
                </c:pt>
                <c:pt idx="257">
                  <c:v>80</c:v>
                </c:pt>
                <c:pt idx="258">
                  <c:v>80</c:v>
                </c:pt>
                <c:pt idx="259">
                  <c:v>80</c:v>
                </c:pt>
                <c:pt idx="260">
                  <c:v>80</c:v>
                </c:pt>
                <c:pt idx="261">
                  <c:v>80</c:v>
                </c:pt>
                <c:pt idx="262">
                  <c:v>80</c:v>
                </c:pt>
                <c:pt idx="263">
                  <c:v>80</c:v>
                </c:pt>
                <c:pt idx="264">
                  <c:v>80</c:v>
                </c:pt>
                <c:pt idx="265">
                  <c:v>80</c:v>
                </c:pt>
                <c:pt idx="266">
                  <c:v>80</c:v>
                </c:pt>
                <c:pt idx="267">
                  <c:v>80</c:v>
                </c:pt>
                <c:pt idx="268">
                  <c:v>80</c:v>
                </c:pt>
                <c:pt idx="269">
                  <c:v>80</c:v>
                </c:pt>
                <c:pt idx="270">
                  <c:v>80</c:v>
                </c:pt>
                <c:pt idx="271">
                  <c:v>80</c:v>
                </c:pt>
                <c:pt idx="272">
                  <c:v>80</c:v>
                </c:pt>
                <c:pt idx="273">
                  <c:v>80</c:v>
                </c:pt>
                <c:pt idx="274">
                  <c:v>80</c:v>
                </c:pt>
                <c:pt idx="275">
                  <c:v>80</c:v>
                </c:pt>
                <c:pt idx="276">
                  <c:v>80</c:v>
                </c:pt>
                <c:pt idx="277">
                  <c:v>80</c:v>
                </c:pt>
                <c:pt idx="278">
                  <c:v>80</c:v>
                </c:pt>
                <c:pt idx="279">
                  <c:v>80</c:v>
                </c:pt>
                <c:pt idx="280">
                  <c:v>80</c:v>
                </c:pt>
                <c:pt idx="281">
                  <c:v>80</c:v>
                </c:pt>
                <c:pt idx="282">
                  <c:v>80</c:v>
                </c:pt>
                <c:pt idx="283">
                  <c:v>80</c:v>
                </c:pt>
                <c:pt idx="284">
                  <c:v>80</c:v>
                </c:pt>
                <c:pt idx="285">
                  <c:v>80</c:v>
                </c:pt>
                <c:pt idx="286">
                  <c:v>80</c:v>
                </c:pt>
                <c:pt idx="287">
                  <c:v>80</c:v>
                </c:pt>
                <c:pt idx="288">
                  <c:v>80</c:v>
                </c:pt>
                <c:pt idx="289">
                  <c:v>80</c:v>
                </c:pt>
                <c:pt idx="290">
                  <c:v>80</c:v>
                </c:pt>
                <c:pt idx="291">
                  <c:v>80</c:v>
                </c:pt>
                <c:pt idx="292">
                  <c:v>80</c:v>
                </c:pt>
                <c:pt idx="293">
                  <c:v>80</c:v>
                </c:pt>
                <c:pt idx="294">
                  <c:v>80</c:v>
                </c:pt>
                <c:pt idx="295">
                  <c:v>80</c:v>
                </c:pt>
                <c:pt idx="296">
                  <c:v>80</c:v>
                </c:pt>
                <c:pt idx="297">
                  <c:v>80</c:v>
                </c:pt>
                <c:pt idx="298">
                  <c:v>80</c:v>
                </c:pt>
                <c:pt idx="299">
                  <c:v>80</c:v>
                </c:pt>
                <c:pt idx="300">
                  <c:v>80</c:v>
                </c:pt>
                <c:pt idx="301">
                  <c:v>80</c:v>
                </c:pt>
                <c:pt idx="302">
                  <c:v>80</c:v>
                </c:pt>
                <c:pt idx="303">
                  <c:v>80</c:v>
                </c:pt>
                <c:pt idx="304">
                  <c:v>80</c:v>
                </c:pt>
                <c:pt idx="305">
                  <c:v>80</c:v>
                </c:pt>
                <c:pt idx="306">
                  <c:v>80</c:v>
                </c:pt>
                <c:pt idx="307">
                  <c:v>80</c:v>
                </c:pt>
                <c:pt idx="308">
                  <c:v>80</c:v>
                </c:pt>
                <c:pt idx="309">
                  <c:v>80</c:v>
                </c:pt>
                <c:pt idx="310">
                  <c:v>80</c:v>
                </c:pt>
                <c:pt idx="311">
                  <c:v>80</c:v>
                </c:pt>
                <c:pt idx="312">
                  <c:v>80</c:v>
                </c:pt>
                <c:pt idx="313">
                  <c:v>80</c:v>
                </c:pt>
                <c:pt idx="314">
                  <c:v>80</c:v>
                </c:pt>
                <c:pt idx="315">
                  <c:v>80</c:v>
                </c:pt>
                <c:pt idx="316">
                  <c:v>80</c:v>
                </c:pt>
                <c:pt idx="317">
                  <c:v>80</c:v>
                </c:pt>
                <c:pt idx="318">
                  <c:v>80</c:v>
                </c:pt>
                <c:pt idx="319">
                  <c:v>80</c:v>
                </c:pt>
                <c:pt idx="320">
                  <c:v>80</c:v>
                </c:pt>
                <c:pt idx="321">
                  <c:v>80</c:v>
                </c:pt>
                <c:pt idx="322">
                  <c:v>80</c:v>
                </c:pt>
                <c:pt idx="323">
                  <c:v>80</c:v>
                </c:pt>
                <c:pt idx="324">
                  <c:v>80</c:v>
                </c:pt>
                <c:pt idx="325">
                  <c:v>80</c:v>
                </c:pt>
                <c:pt idx="326">
                  <c:v>80</c:v>
                </c:pt>
                <c:pt idx="327">
                  <c:v>80</c:v>
                </c:pt>
                <c:pt idx="328">
                  <c:v>80</c:v>
                </c:pt>
                <c:pt idx="329">
                  <c:v>80</c:v>
                </c:pt>
                <c:pt idx="330">
                  <c:v>80</c:v>
                </c:pt>
                <c:pt idx="331">
                  <c:v>80</c:v>
                </c:pt>
                <c:pt idx="332">
                  <c:v>80</c:v>
                </c:pt>
                <c:pt idx="333">
                  <c:v>80</c:v>
                </c:pt>
                <c:pt idx="334">
                  <c:v>80</c:v>
                </c:pt>
                <c:pt idx="335">
                  <c:v>80</c:v>
                </c:pt>
                <c:pt idx="336">
                  <c:v>80</c:v>
                </c:pt>
                <c:pt idx="337">
                  <c:v>80</c:v>
                </c:pt>
                <c:pt idx="338">
                  <c:v>80</c:v>
                </c:pt>
                <c:pt idx="339">
                  <c:v>80</c:v>
                </c:pt>
                <c:pt idx="340">
                  <c:v>80</c:v>
                </c:pt>
                <c:pt idx="341">
                  <c:v>80</c:v>
                </c:pt>
                <c:pt idx="342">
                  <c:v>80</c:v>
                </c:pt>
                <c:pt idx="343">
                  <c:v>80</c:v>
                </c:pt>
                <c:pt idx="344">
                  <c:v>80</c:v>
                </c:pt>
                <c:pt idx="345">
                  <c:v>80</c:v>
                </c:pt>
                <c:pt idx="346">
                  <c:v>80</c:v>
                </c:pt>
                <c:pt idx="347">
                  <c:v>80</c:v>
                </c:pt>
                <c:pt idx="348">
                  <c:v>80</c:v>
                </c:pt>
                <c:pt idx="349">
                  <c:v>80</c:v>
                </c:pt>
                <c:pt idx="350">
                  <c:v>80</c:v>
                </c:pt>
                <c:pt idx="351">
                  <c:v>80</c:v>
                </c:pt>
                <c:pt idx="352">
                  <c:v>80</c:v>
                </c:pt>
                <c:pt idx="353">
                  <c:v>80</c:v>
                </c:pt>
                <c:pt idx="354">
                  <c:v>80</c:v>
                </c:pt>
                <c:pt idx="355">
                  <c:v>80</c:v>
                </c:pt>
                <c:pt idx="356">
                  <c:v>80</c:v>
                </c:pt>
                <c:pt idx="357">
                  <c:v>80</c:v>
                </c:pt>
                <c:pt idx="358">
                  <c:v>80</c:v>
                </c:pt>
                <c:pt idx="359">
                  <c:v>80</c:v>
                </c:pt>
                <c:pt idx="360">
                  <c:v>80</c:v>
                </c:pt>
                <c:pt idx="361">
                  <c:v>80</c:v>
                </c:pt>
                <c:pt idx="362">
                  <c:v>80</c:v>
                </c:pt>
                <c:pt idx="363">
                  <c:v>80</c:v>
                </c:pt>
                <c:pt idx="364">
                  <c:v>80</c:v>
                </c:pt>
                <c:pt idx="365">
                  <c:v>80</c:v>
                </c:pt>
                <c:pt idx="366">
                  <c:v>80</c:v>
                </c:pt>
                <c:pt idx="367">
                  <c:v>80</c:v>
                </c:pt>
                <c:pt idx="368">
                  <c:v>80</c:v>
                </c:pt>
                <c:pt idx="369">
                  <c:v>80</c:v>
                </c:pt>
                <c:pt idx="370">
                  <c:v>80</c:v>
                </c:pt>
                <c:pt idx="371">
                  <c:v>80</c:v>
                </c:pt>
                <c:pt idx="372">
                  <c:v>80</c:v>
                </c:pt>
                <c:pt idx="373">
                  <c:v>80</c:v>
                </c:pt>
                <c:pt idx="374">
                  <c:v>80</c:v>
                </c:pt>
                <c:pt idx="375">
                  <c:v>80</c:v>
                </c:pt>
                <c:pt idx="376">
                  <c:v>80</c:v>
                </c:pt>
                <c:pt idx="377">
                  <c:v>80</c:v>
                </c:pt>
                <c:pt idx="378">
                  <c:v>80</c:v>
                </c:pt>
                <c:pt idx="379">
                  <c:v>80</c:v>
                </c:pt>
                <c:pt idx="380">
                  <c:v>80</c:v>
                </c:pt>
                <c:pt idx="381">
                  <c:v>80</c:v>
                </c:pt>
                <c:pt idx="382">
                  <c:v>80</c:v>
                </c:pt>
                <c:pt idx="383">
                  <c:v>80</c:v>
                </c:pt>
                <c:pt idx="384">
                  <c:v>80</c:v>
                </c:pt>
                <c:pt idx="385">
                  <c:v>80</c:v>
                </c:pt>
                <c:pt idx="386">
                  <c:v>80</c:v>
                </c:pt>
                <c:pt idx="387">
                  <c:v>80</c:v>
                </c:pt>
                <c:pt idx="388">
                  <c:v>80</c:v>
                </c:pt>
                <c:pt idx="389">
                  <c:v>80</c:v>
                </c:pt>
                <c:pt idx="390">
                  <c:v>80</c:v>
                </c:pt>
                <c:pt idx="391">
                  <c:v>80</c:v>
                </c:pt>
                <c:pt idx="392">
                  <c:v>80</c:v>
                </c:pt>
                <c:pt idx="393">
                  <c:v>80</c:v>
                </c:pt>
                <c:pt idx="394">
                  <c:v>80</c:v>
                </c:pt>
                <c:pt idx="395">
                  <c:v>80</c:v>
                </c:pt>
                <c:pt idx="396">
                  <c:v>80</c:v>
                </c:pt>
                <c:pt idx="397">
                  <c:v>80</c:v>
                </c:pt>
                <c:pt idx="398">
                  <c:v>80</c:v>
                </c:pt>
                <c:pt idx="399">
                  <c:v>80</c:v>
                </c:pt>
                <c:pt idx="400">
                  <c:v>80</c:v>
                </c:pt>
                <c:pt idx="401">
                  <c:v>80</c:v>
                </c:pt>
                <c:pt idx="402">
                  <c:v>80</c:v>
                </c:pt>
                <c:pt idx="403">
                  <c:v>80</c:v>
                </c:pt>
                <c:pt idx="404">
                  <c:v>80</c:v>
                </c:pt>
                <c:pt idx="405">
                  <c:v>80</c:v>
                </c:pt>
                <c:pt idx="406">
                  <c:v>80</c:v>
                </c:pt>
                <c:pt idx="407">
                  <c:v>80</c:v>
                </c:pt>
                <c:pt idx="408">
                  <c:v>80</c:v>
                </c:pt>
                <c:pt idx="409">
                  <c:v>80</c:v>
                </c:pt>
                <c:pt idx="410">
                  <c:v>80</c:v>
                </c:pt>
                <c:pt idx="411">
                  <c:v>80</c:v>
                </c:pt>
                <c:pt idx="412">
                  <c:v>80</c:v>
                </c:pt>
                <c:pt idx="413">
                  <c:v>80</c:v>
                </c:pt>
                <c:pt idx="414">
                  <c:v>80</c:v>
                </c:pt>
                <c:pt idx="415">
                  <c:v>80</c:v>
                </c:pt>
                <c:pt idx="416">
                  <c:v>80</c:v>
                </c:pt>
                <c:pt idx="417">
                  <c:v>80</c:v>
                </c:pt>
                <c:pt idx="418">
                  <c:v>80</c:v>
                </c:pt>
                <c:pt idx="419">
                  <c:v>80</c:v>
                </c:pt>
                <c:pt idx="420">
                  <c:v>80</c:v>
                </c:pt>
                <c:pt idx="421">
                  <c:v>80</c:v>
                </c:pt>
                <c:pt idx="422">
                  <c:v>80</c:v>
                </c:pt>
                <c:pt idx="423">
                  <c:v>80</c:v>
                </c:pt>
                <c:pt idx="424">
                  <c:v>80</c:v>
                </c:pt>
                <c:pt idx="425">
                  <c:v>80</c:v>
                </c:pt>
                <c:pt idx="426">
                  <c:v>80</c:v>
                </c:pt>
                <c:pt idx="427">
                  <c:v>80</c:v>
                </c:pt>
                <c:pt idx="428">
                  <c:v>80</c:v>
                </c:pt>
                <c:pt idx="429">
                  <c:v>80</c:v>
                </c:pt>
                <c:pt idx="430">
                  <c:v>80</c:v>
                </c:pt>
                <c:pt idx="431">
                  <c:v>80</c:v>
                </c:pt>
                <c:pt idx="432">
                  <c:v>80</c:v>
                </c:pt>
                <c:pt idx="433">
                  <c:v>80</c:v>
                </c:pt>
                <c:pt idx="434">
                  <c:v>80</c:v>
                </c:pt>
                <c:pt idx="435">
                  <c:v>80</c:v>
                </c:pt>
                <c:pt idx="436">
                  <c:v>80</c:v>
                </c:pt>
                <c:pt idx="437">
                  <c:v>80</c:v>
                </c:pt>
                <c:pt idx="438">
                  <c:v>80</c:v>
                </c:pt>
                <c:pt idx="439">
                  <c:v>80</c:v>
                </c:pt>
                <c:pt idx="440">
                  <c:v>80</c:v>
                </c:pt>
                <c:pt idx="441">
                  <c:v>80</c:v>
                </c:pt>
                <c:pt idx="442">
                  <c:v>80</c:v>
                </c:pt>
                <c:pt idx="443">
                  <c:v>80</c:v>
                </c:pt>
                <c:pt idx="444">
                  <c:v>80</c:v>
                </c:pt>
                <c:pt idx="445">
                  <c:v>80</c:v>
                </c:pt>
                <c:pt idx="446">
                  <c:v>80</c:v>
                </c:pt>
                <c:pt idx="447">
                  <c:v>80</c:v>
                </c:pt>
                <c:pt idx="448">
                  <c:v>80</c:v>
                </c:pt>
                <c:pt idx="449">
                  <c:v>80</c:v>
                </c:pt>
                <c:pt idx="450">
                  <c:v>80</c:v>
                </c:pt>
                <c:pt idx="451">
                  <c:v>80</c:v>
                </c:pt>
                <c:pt idx="452">
                  <c:v>80</c:v>
                </c:pt>
                <c:pt idx="453">
                  <c:v>80</c:v>
                </c:pt>
                <c:pt idx="454">
                  <c:v>80</c:v>
                </c:pt>
                <c:pt idx="455">
                  <c:v>80</c:v>
                </c:pt>
                <c:pt idx="456">
                  <c:v>80</c:v>
                </c:pt>
                <c:pt idx="457">
                  <c:v>80</c:v>
                </c:pt>
                <c:pt idx="458">
                  <c:v>80</c:v>
                </c:pt>
                <c:pt idx="459">
                  <c:v>80</c:v>
                </c:pt>
                <c:pt idx="460">
                  <c:v>80</c:v>
                </c:pt>
                <c:pt idx="461">
                  <c:v>80</c:v>
                </c:pt>
                <c:pt idx="462">
                  <c:v>80</c:v>
                </c:pt>
                <c:pt idx="463">
                  <c:v>80</c:v>
                </c:pt>
                <c:pt idx="464">
                  <c:v>80</c:v>
                </c:pt>
                <c:pt idx="465">
                  <c:v>80</c:v>
                </c:pt>
                <c:pt idx="466">
                  <c:v>80</c:v>
                </c:pt>
                <c:pt idx="467">
                  <c:v>80</c:v>
                </c:pt>
                <c:pt idx="468">
                  <c:v>80</c:v>
                </c:pt>
                <c:pt idx="469">
                  <c:v>80</c:v>
                </c:pt>
                <c:pt idx="470">
                  <c:v>80</c:v>
                </c:pt>
                <c:pt idx="471">
                  <c:v>80</c:v>
                </c:pt>
                <c:pt idx="472">
                  <c:v>80</c:v>
                </c:pt>
                <c:pt idx="473">
                  <c:v>80</c:v>
                </c:pt>
                <c:pt idx="474">
                  <c:v>80</c:v>
                </c:pt>
                <c:pt idx="475">
                  <c:v>80</c:v>
                </c:pt>
                <c:pt idx="476">
                  <c:v>80</c:v>
                </c:pt>
                <c:pt idx="477">
                  <c:v>80</c:v>
                </c:pt>
                <c:pt idx="478">
                  <c:v>80</c:v>
                </c:pt>
                <c:pt idx="479">
                  <c:v>80</c:v>
                </c:pt>
                <c:pt idx="480">
                  <c:v>80</c:v>
                </c:pt>
                <c:pt idx="481">
                  <c:v>80</c:v>
                </c:pt>
                <c:pt idx="482">
                  <c:v>80</c:v>
                </c:pt>
                <c:pt idx="483">
                  <c:v>80</c:v>
                </c:pt>
                <c:pt idx="484">
                  <c:v>80</c:v>
                </c:pt>
                <c:pt idx="485">
                  <c:v>80</c:v>
                </c:pt>
                <c:pt idx="486">
                  <c:v>80</c:v>
                </c:pt>
                <c:pt idx="487">
                  <c:v>80</c:v>
                </c:pt>
                <c:pt idx="488">
                  <c:v>80</c:v>
                </c:pt>
                <c:pt idx="489">
                  <c:v>80</c:v>
                </c:pt>
                <c:pt idx="490">
                  <c:v>80</c:v>
                </c:pt>
                <c:pt idx="491">
                  <c:v>80</c:v>
                </c:pt>
                <c:pt idx="492">
                  <c:v>80</c:v>
                </c:pt>
                <c:pt idx="493">
                  <c:v>80</c:v>
                </c:pt>
                <c:pt idx="494">
                  <c:v>80</c:v>
                </c:pt>
                <c:pt idx="495">
                  <c:v>80</c:v>
                </c:pt>
                <c:pt idx="496">
                  <c:v>80</c:v>
                </c:pt>
                <c:pt idx="497">
                  <c:v>80</c:v>
                </c:pt>
                <c:pt idx="498">
                  <c:v>80</c:v>
                </c:pt>
                <c:pt idx="499">
                  <c:v>80</c:v>
                </c:pt>
                <c:pt idx="500">
                  <c:v>80</c:v>
                </c:pt>
                <c:pt idx="501">
                  <c:v>80</c:v>
                </c:pt>
                <c:pt idx="502">
                  <c:v>80</c:v>
                </c:pt>
                <c:pt idx="503">
                  <c:v>80</c:v>
                </c:pt>
                <c:pt idx="504">
                  <c:v>80</c:v>
                </c:pt>
                <c:pt idx="505">
                  <c:v>80</c:v>
                </c:pt>
                <c:pt idx="506">
                  <c:v>80</c:v>
                </c:pt>
                <c:pt idx="507">
                  <c:v>80</c:v>
                </c:pt>
                <c:pt idx="508">
                  <c:v>80</c:v>
                </c:pt>
                <c:pt idx="509">
                  <c:v>80</c:v>
                </c:pt>
                <c:pt idx="510">
                  <c:v>80</c:v>
                </c:pt>
                <c:pt idx="511">
                  <c:v>80</c:v>
                </c:pt>
                <c:pt idx="512">
                  <c:v>80</c:v>
                </c:pt>
                <c:pt idx="513">
                  <c:v>80</c:v>
                </c:pt>
                <c:pt idx="514">
                  <c:v>80</c:v>
                </c:pt>
                <c:pt idx="515">
                  <c:v>80</c:v>
                </c:pt>
                <c:pt idx="516">
                  <c:v>80</c:v>
                </c:pt>
                <c:pt idx="517">
                  <c:v>80</c:v>
                </c:pt>
                <c:pt idx="518">
                  <c:v>80</c:v>
                </c:pt>
                <c:pt idx="519">
                  <c:v>80</c:v>
                </c:pt>
                <c:pt idx="520">
                  <c:v>80</c:v>
                </c:pt>
                <c:pt idx="521">
                  <c:v>80</c:v>
                </c:pt>
                <c:pt idx="522">
                  <c:v>80</c:v>
                </c:pt>
                <c:pt idx="523">
                  <c:v>80</c:v>
                </c:pt>
                <c:pt idx="524">
                  <c:v>80</c:v>
                </c:pt>
                <c:pt idx="525">
                  <c:v>80</c:v>
                </c:pt>
                <c:pt idx="526">
                  <c:v>80</c:v>
                </c:pt>
                <c:pt idx="527">
                  <c:v>80</c:v>
                </c:pt>
                <c:pt idx="528">
                  <c:v>80</c:v>
                </c:pt>
                <c:pt idx="529">
                  <c:v>80</c:v>
                </c:pt>
                <c:pt idx="530">
                  <c:v>80</c:v>
                </c:pt>
                <c:pt idx="531">
                  <c:v>80</c:v>
                </c:pt>
                <c:pt idx="532">
                  <c:v>80</c:v>
                </c:pt>
                <c:pt idx="533">
                  <c:v>80</c:v>
                </c:pt>
                <c:pt idx="534">
                  <c:v>80</c:v>
                </c:pt>
                <c:pt idx="535">
                  <c:v>80</c:v>
                </c:pt>
                <c:pt idx="536">
                  <c:v>80</c:v>
                </c:pt>
                <c:pt idx="537">
                  <c:v>80</c:v>
                </c:pt>
                <c:pt idx="538">
                  <c:v>80</c:v>
                </c:pt>
                <c:pt idx="539">
                  <c:v>80</c:v>
                </c:pt>
                <c:pt idx="540">
                  <c:v>80</c:v>
                </c:pt>
                <c:pt idx="541">
                  <c:v>80</c:v>
                </c:pt>
                <c:pt idx="542">
                  <c:v>80</c:v>
                </c:pt>
                <c:pt idx="543">
                  <c:v>80</c:v>
                </c:pt>
                <c:pt idx="544">
                  <c:v>80</c:v>
                </c:pt>
                <c:pt idx="545">
                  <c:v>80</c:v>
                </c:pt>
                <c:pt idx="546">
                  <c:v>80</c:v>
                </c:pt>
                <c:pt idx="547">
                  <c:v>80</c:v>
                </c:pt>
                <c:pt idx="548">
                  <c:v>80</c:v>
                </c:pt>
                <c:pt idx="549">
                  <c:v>80</c:v>
                </c:pt>
                <c:pt idx="550">
                  <c:v>80</c:v>
                </c:pt>
                <c:pt idx="551">
                  <c:v>80</c:v>
                </c:pt>
                <c:pt idx="552">
                  <c:v>80</c:v>
                </c:pt>
                <c:pt idx="553">
                  <c:v>80</c:v>
                </c:pt>
                <c:pt idx="554">
                  <c:v>80</c:v>
                </c:pt>
                <c:pt idx="555">
                  <c:v>80</c:v>
                </c:pt>
                <c:pt idx="556">
                  <c:v>80</c:v>
                </c:pt>
                <c:pt idx="557">
                  <c:v>80</c:v>
                </c:pt>
                <c:pt idx="558">
                  <c:v>80</c:v>
                </c:pt>
                <c:pt idx="559">
                  <c:v>80</c:v>
                </c:pt>
                <c:pt idx="560">
                  <c:v>80</c:v>
                </c:pt>
                <c:pt idx="561">
                  <c:v>80</c:v>
                </c:pt>
                <c:pt idx="562">
                  <c:v>80</c:v>
                </c:pt>
                <c:pt idx="563">
                  <c:v>80</c:v>
                </c:pt>
                <c:pt idx="564">
                  <c:v>80</c:v>
                </c:pt>
                <c:pt idx="565">
                  <c:v>80</c:v>
                </c:pt>
                <c:pt idx="566">
                  <c:v>80</c:v>
                </c:pt>
                <c:pt idx="567">
                  <c:v>80</c:v>
                </c:pt>
                <c:pt idx="568">
                  <c:v>80</c:v>
                </c:pt>
                <c:pt idx="569">
                  <c:v>80</c:v>
                </c:pt>
                <c:pt idx="570">
                  <c:v>80</c:v>
                </c:pt>
                <c:pt idx="571">
                  <c:v>80</c:v>
                </c:pt>
                <c:pt idx="572">
                  <c:v>80</c:v>
                </c:pt>
                <c:pt idx="573">
                  <c:v>80</c:v>
                </c:pt>
                <c:pt idx="574">
                  <c:v>80</c:v>
                </c:pt>
                <c:pt idx="575">
                  <c:v>80</c:v>
                </c:pt>
                <c:pt idx="576">
                  <c:v>80</c:v>
                </c:pt>
                <c:pt idx="577">
                  <c:v>80</c:v>
                </c:pt>
                <c:pt idx="578">
                  <c:v>80</c:v>
                </c:pt>
                <c:pt idx="579">
                  <c:v>80</c:v>
                </c:pt>
                <c:pt idx="580">
                  <c:v>80</c:v>
                </c:pt>
                <c:pt idx="581">
                  <c:v>80</c:v>
                </c:pt>
                <c:pt idx="582">
                  <c:v>80</c:v>
                </c:pt>
                <c:pt idx="583">
                  <c:v>80</c:v>
                </c:pt>
                <c:pt idx="584">
                  <c:v>80</c:v>
                </c:pt>
                <c:pt idx="585">
                  <c:v>80</c:v>
                </c:pt>
                <c:pt idx="586">
                  <c:v>80</c:v>
                </c:pt>
                <c:pt idx="587">
                  <c:v>80</c:v>
                </c:pt>
                <c:pt idx="588">
                  <c:v>80</c:v>
                </c:pt>
                <c:pt idx="589">
                  <c:v>80</c:v>
                </c:pt>
                <c:pt idx="590">
                  <c:v>80</c:v>
                </c:pt>
                <c:pt idx="591">
                  <c:v>80</c:v>
                </c:pt>
                <c:pt idx="592">
                  <c:v>80</c:v>
                </c:pt>
                <c:pt idx="593">
                  <c:v>80</c:v>
                </c:pt>
                <c:pt idx="594">
                  <c:v>80</c:v>
                </c:pt>
                <c:pt idx="595">
                  <c:v>80</c:v>
                </c:pt>
                <c:pt idx="596">
                  <c:v>80</c:v>
                </c:pt>
                <c:pt idx="597">
                  <c:v>80</c:v>
                </c:pt>
                <c:pt idx="598">
                  <c:v>80</c:v>
                </c:pt>
                <c:pt idx="599">
                  <c:v>80</c:v>
                </c:pt>
                <c:pt idx="600">
                  <c:v>80</c:v>
                </c:pt>
                <c:pt idx="601">
                  <c:v>80</c:v>
                </c:pt>
                <c:pt idx="602">
                  <c:v>80</c:v>
                </c:pt>
                <c:pt idx="603">
                  <c:v>80</c:v>
                </c:pt>
                <c:pt idx="604">
                  <c:v>80</c:v>
                </c:pt>
                <c:pt idx="605">
                  <c:v>80</c:v>
                </c:pt>
                <c:pt idx="606">
                  <c:v>80</c:v>
                </c:pt>
                <c:pt idx="607">
                  <c:v>80</c:v>
                </c:pt>
                <c:pt idx="608">
                  <c:v>80</c:v>
                </c:pt>
                <c:pt idx="609">
                  <c:v>80</c:v>
                </c:pt>
                <c:pt idx="610">
                  <c:v>80</c:v>
                </c:pt>
                <c:pt idx="611">
                  <c:v>80</c:v>
                </c:pt>
                <c:pt idx="612">
                  <c:v>80</c:v>
                </c:pt>
                <c:pt idx="613">
                  <c:v>80</c:v>
                </c:pt>
                <c:pt idx="614">
                  <c:v>80</c:v>
                </c:pt>
                <c:pt idx="615">
                  <c:v>80</c:v>
                </c:pt>
                <c:pt idx="616">
                  <c:v>80</c:v>
                </c:pt>
                <c:pt idx="617">
                  <c:v>80</c:v>
                </c:pt>
                <c:pt idx="618">
                  <c:v>80</c:v>
                </c:pt>
                <c:pt idx="619">
                  <c:v>80</c:v>
                </c:pt>
                <c:pt idx="620">
                  <c:v>80</c:v>
                </c:pt>
                <c:pt idx="621">
                  <c:v>80</c:v>
                </c:pt>
                <c:pt idx="622">
                  <c:v>80</c:v>
                </c:pt>
                <c:pt idx="623">
                  <c:v>80</c:v>
                </c:pt>
                <c:pt idx="624">
                  <c:v>80</c:v>
                </c:pt>
                <c:pt idx="625">
                  <c:v>80</c:v>
                </c:pt>
                <c:pt idx="626">
                  <c:v>80</c:v>
                </c:pt>
                <c:pt idx="627">
                  <c:v>80</c:v>
                </c:pt>
                <c:pt idx="628">
                  <c:v>80</c:v>
                </c:pt>
                <c:pt idx="629">
                  <c:v>80</c:v>
                </c:pt>
                <c:pt idx="630">
                  <c:v>80</c:v>
                </c:pt>
                <c:pt idx="631">
                  <c:v>80</c:v>
                </c:pt>
                <c:pt idx="632">
                  <c:v>80</c:v>
                </c:pt>
                <c:pt idx="633">
                  <c:v>80</c:v>
                </c:pt>
                <c:pt idx="634">
                  <c:v>80</c:v>
                </c:pt>
                <c:pt idx="635">
                  <c:v>80</c:v>
                </c:pt>
                <c:pt idx="636">
                  <c:v>80</c:v>
                </c:pt>
                <c:pt idx="637">
                  <c:v>80</c:v>
                </c:pt>
                <c:pt idx="638">
                  <c:v>80</c:v>
                </c:pt>
                <c:pt idx="639">
                  <c:v>80</c:v>
                </c:pt>
                <c:pt idx="640">
                  <c:v>80</c:v>
                </c:pt>
                <c:pt idx="641">
                  <c:v>80</c:v>
                </c:pt>
                <c:pt idx="642">
                  <c:v>80</c:v>
                </c:pt>
                <c:pt idx="643">
                  <c:v>80</c:v>
                </c:pt>
                <c:pt idx="644">
                  <c:v>80</c:v>
                </c:pt>
                <c:pt idx="645">
                  <c:v>80</c:v>
                </c:pt>
                <c:pt idx="646">
                  <c:v>80</c:v>
                </c:pt>
                <c:pt idx="647">
                  <c:v>80</c:v>
                </c:pt>
                <c:pt idx="648">
                  <c:v>80</c:v>
                </c:pt>
                <c:pt idx="649">
                  <c:v>80</c:v>
                </c:pt>
                <c:pt idx="650">
                  <c:v>80</c:v>
                </c:pt>
                <c:pt idx="651">
                  <c:v>80</c:v>
                </c:pt>
                <c:pt idx="652">
                  <c:v>80</c:v>
                </c:pt>
                <c:pt idx="653">
                  <c:v>80</c:v>
                </c:pt>
                <c:pt idx="654">
                  <c:v>80</c:v>
                </c:pt>
                <c:pt idx="655">
                  <c:v>80</c:v>
                </c:pt>
                <c:pt idx="656">
                  <c:v>80</c:v>
                </c:pt>
                <c:pt idx="657">
                  <c:v>80</c:v>
                </c:pt>
                <c:pt idx="658">
                  <c:v>80</c:v>
                </c:pt>
                <c:pt idx="659">
                  <c:v>80</c:v>
                </c:pt>
                <c:pt idx="660">
                  <c:v>80</c:v>
                </c:pt>
                <c:pt idx="661">
                  <c:v>80</c:v>
                </c:pt>
                <c:pt idx="662">
                  <c:v>80</c:v>
                </c:pt>
                <c:pt idx="663">
                  <c:v>80</c:v>
                </c:pt>
                <c:pt idx="664">
                  <c:v>80</c:v>
                </c:pt>
                <c:pt idx="665">
                  <c:v>80</c:v>
                </c:pt>
                <c:pt idx="666">
                  <c:v>80</c:v>
                </c:pt>
                <c:pt idx="667">
                  <c:v>80</c:v>
                </c:pt>
                <c:pt idx="668">
                  <c:v>80</c:v>
                </c:pt>
                <c:pt idx="669">
                  <c:v>80</c:v>
                </c:pt>
                <c:pt idx="670">
                  <c:v>80</c:v>
                </c:pt>
                <c:pt idx="671">
                  <c:v>80</c:v>
                </c:pt>
                <c:pt idx="672">
                  <c:v>80</c:v>
                </c:pt>
                <c:pt idx="673">
                  <c:v>80</c:v>
                </c:pt>
                <c:pt idx="674">
                  <c:v>80</c:v>
                </c:pt>
                <c:pt idx="675">
                  <c:v>80</c:v>
                </c:pt>
                <c:pt idx="676">
                  <c:v>80</c:v>
                </c:pt>
                <c:pt idx="677">
                  <c:v>80</c:v>
                </c:pt>
                <c:pt idx="678">
                  <c:v>80</c:v>
                </c:pt>
                <c:pt idx="679">
                  <c:v>80</c:v>
                </c:pt>
                <c:pt idx="680">
                  <c:v>80</c:v>
                </c:pt>
                <c:pt idx="681">
                  <c:v>80</c:v>
                </c:pt>
                <c:pt idx="682">
                  <c:v>80</c:v>
                </c:pt>
                <c:pt idx="683">
                  <c:v>80</c:v>
                </c:pt>
                <c:pt idx="684">
                  <c:v>80</c:v>
                </c:pt>
                <c:pt idx="685">
                  <c:v>80</c:v>
                </c:pt>
                <c:pt idx="686">
                  <c:v>80</c:v>
                </c:pt>
                <c:pt idx="687">
                  <c:v>80</c:v>
                </c:pt>
                <c:pt idx="688">
                  <c:v>80</c:v>
                </c:pt>
                <c:pt idx="689">
                  <c:v>80</c:v>
                </c:pt>
                <c:pt idx="690">
                  <c:v>80</c:v>
                </c:pt>
                <c:pt idx="691">
                  <c:v>80</c:v>
                </c:pt>
                <c:pt idx="692">
                  <c:v>80</c:v>
                </c:pt>
                <c:pt idx="693">
                  <c:v>80</c:v>
                </c:pt>
                <c:pt idx="694">
                  <c:v>80</c:v>
                </c:pt>
                <c:pt idx="695">
                  <c:v>80</c:v>
                </c:pt>
                <c:pt idx="696">
                  <c:v>80</c:v>
                </c:pt>
                <c:pt idx="697">
                  <c:v>80</c:v>
                </c:pt>
                <c:pt idx="698">
                  <c:v>80</c:v>
                </c:pt>
                <c:pt idx="699">
                  <c:v>80</c:v>
                </c:pt>
                <c:pt idx="700">
                  <c:v>80</c:v>
                </c:pt>
                <c:pt idx="701">
                  <c:v>80</c:v>
                </c:pt>
                <c:pt idx="702">
                  <c:v>80</c:v>
                </c:pt>
                <c:pt idx="703">
                  <c:v>80</c:v>
                </c:pt>
                <c:pt idx="704">
                  <c:v>80</c:v>
                </c:pt>
                <c:pt idx="705">
                  <c:v>80</c:v>
                </c:pt>
                <c:pt idx="706">
                  <c:v>80</c:v>
                </c:pt>
                <c:pt idx="707">
                  <c:v>80</c:v>
                </c:pt>
                <c:pt idx="708">
                  <c:v>80</c:v>
                </c:pt>
                <c:pt idx="709">
                  <c:v>80</c:v>
                </c:pt>
                <c:pt idx="710">
                  <c:v>80</c:v>
                </c:pt>
                <c:pt idx="711">
                  <c:v>80</c:v>
                </c:pt>
                <c:pt idx="712">
                  <c:v>80</c:v>
                </c:pt>
                <c:pt idx="713">
                  <c:v>80</c:v>
                </c:pt>
                <c:pt idx="714">
                  <c:v>80</c:v>
                </c:pt>
                <c:pt idx="715">
                  <c:v>80</c:v>
                </c:pt>
                <c:pt idx="716">
                  <c:v>80</c:v>
                </c:pt>
                <c:pt idx="717">
                  <c:v>80</c:v>
                </c:pt>
                <c:pt idx="718">
                  <c:v>80</c:v>
                </c:pt>
                <c:pt idx="719">
                  <c:v>80</c:v>
                </c:pt>
                <c:pt idx="720">
                  <c:v>80</c:v>
                </c:pt>
                <c:pt idx="721">
                  <c:v>80</c:v>
                </c:pt>
                <c:pt idx="722">
                  <c:v>80</c:v>
                </c:pt>
                <c:pt idx="723">
                  <c:v>80</c:v>
                </c:pt>
                <c:pt idx="724">
                  <c:v>80</c:v>
                </c:pt>
                <c:pt idx="725">
                  <c:v>80</c:v>
                </c:pt>
                <c:pt idx="726">
                  <c:v>80</c:v>
                </c:pt>
                <c:pt idx="727">
                  <c:v>80</c:v>
                </c:pt>
                <c:pt idx="728">
                  <c:v>80</c:v>
                </c:pt>
                <c:pt idx="729">
                  <c:v>80</c:v>
                </c:pt>
              </c:numCache>
            </c:numRef>
          </c:val>
          <c:smooth val="0"/>
          <c:extLst>
            <c:ext xmlns:c16="http://schemas.microsoft.com/office/drawing/2014/chart" uri="{C3380CC4-5D6E-409C-BE32-E72D297353CC}">
              <c16:uniqueId val="{00000004-1BFE-4158-ABE1-2A5AB87CB71B}"/>
            </c:ext>
          </c:extLst>
        </c:ser>
        <c:dLbls>
          <c:showLegendKey val="0"/>
          <c:showVal val="0"/>
          <c:showCatName val="0"/>
          <c:showSerName val="0"/>
          <c:showPercent val="0"/>
          <c:showBubbleSize val="0"/>
        </c:dLbls>
        <c:marker val="1"/>
        <c:smooth val="0"/>
        <c:axId val="1536821888"/>
        <c:axId val="1536823520"/>
      </c:lineChart>
      <c:dateAx>
        <c:axId val="1536821888"/>
        <c:scaling>
          <c:orientation val="minMax"/>
        </c:scaling>
        <c:delete val="0"/>
        <c:axPos val="b"/>
        <c:numFmt formatCode="m/d/yyyy" sourceLinked="1"/>
        <c:majorTickMark val="out"/>
        <c:minorTickMark val="none"/>
        <c:tickLblPos val="nextTo"/>
        <c:spPr>
          <a:noFill/>
          <a:ln w="9525" cap="flat" cmpd="sng" algn="ctr">
            <a:solidFill>
              <a:schemeClr val="tx1">
                <a:lumMod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schemeClr>
                </a:solidFill>
                <a:latin typeface="+mn-lt"/>
                <a:ea typeface="+mn-ea"/>
                <a:cs typeface="+mn-cs"/>
              </a:defRPr>
            </a:pPr>
            <a:endParaRPr lang="es-ES"/>
          </a:p>
        </c:txPr>
        <c:crossAx val="1536823520"/>
        <c:crosses val="autoZero"/>
        <c:auto val="1"/>
        <c:lblOffset val="100"/>
        <c:baseTimeUnit val="days"/>
      </c:dateAx>
      <c:valAx>
        <c:axId val="1536823520"/>
        <c:scaling>
          <c:orientation val="minMax"/>
        </c:scaling>
        <c:delete val="0"/>
        <c:axPos val="l"/>
        <c:majorGridlines>
          <c:spPr>
            <a:ln w="9525" cap="flat" cmpd="sng" algn="ctr">
              <a:solidFill>
                <a:schemeClr val="tx1">
                  <a:lumMod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schemeClr>
                    </a:solidFill>
                    <a:latin typeface="+mn-lt"/>
                    <a:ea typeface="+mn-ea"/>
                    <a:cs typeface="+mn-cs"/>
                  </a:defRPr>
                </a:pPr>
                <a:r>
                  <a:rPr lang="en-US"/>
                  <a:t>GWh/d 25ºC</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schemeClr>
                </a:solidFill>
                <a:latin typeface="+mn-lt"/>
                <a:ea typeface="+mn-ea"/>
                <a:cs typeface="+mn-cs"/>
              </a:defRPr>
            </a:pPr>
            <a:endParaRPr lang="es-ES"/>
          </a:p>
        </c:txPr>
        <c:crossAx val="1536821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schemeClr>
              </a:solidFill>
              <a:latin typeface="+mn-lt"/>
              <a:ea typeface="+mn-ea"/>
              <a:cs typeface="+mn-cs"/>
            </a:defRPr>
          </a:pPr>
          <a:endParaRPr lang="es-ES"/>
        </a:p>
      </c:txPr>
    </c:legend>
    <c:plotVisOnly val="1"/>
    <c:dispBlanksAs val="zero"/>
    <c:showDLblsOverMax val="0"/>
  </c:chart>
  <c:spPr>
    <a:noFill/>
    <a:ln>
      <a:noFill/>
    </a:ln>
    <a:effectLst/>
  </c:spPr>
  <c:txPr>
    <a:bodyPr/>
    <a:lstStyle/>
    <a:p>
      <a:pPr>
        <a:defRPr>
          <a:solidFill>
            <a:schemeClr val="tx1">
              <a:lumMod val="65000"/>
            </a:schemeClr>
          </a:solidFill>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b="1" i="0" u="none" strike="noStrike" baseline="0">
                <a:solidFill>
                  <a:srgbClr val="007AAE"/>
                </a:solidFill>
                <a:latin typeface="Verdana"/>
                <a:ea typeface="Verdana"/>
                <a:cs typeface="Verdana"/>
              </a:defRPr>
            </a:pPr>
            <a:r>
              <a:rPr lang="es-ES" sz="1500" dirty="0"/>
              <a:t>VIP PIRINEOS: </a:t>
            </a:r>
            <a:r>
              <a:rPr lang="es-ES" sz="1500" dirty="0" smtClean="0"/>
              <a:t>FR-ES </a:t>
            </a:r>
            <a:endParaRPr lang="es-ES" sz="1500" dirty="0"/>
          </a:p>
        </c:rich>
      </c:tx>
      <c:layout>
        <c:manualLayout>
          <c:xMode val="edge"/>
          <c:yMode val="edge"/>
          <c:x val="0.3871836624803246"/>
          <c:y val="4.3437034127990944E-2"/>
        </c:manualLayout>
      </c:layout>
      <c:overlay val="1"/>
    </c:title>
    <c:autoTitleDeleted val="0"/>
    <c:plotArea>
      <c:layout>
        <c:manualLayout>
          <c:layoutTarget val="inner"/>
          <c:xMode val="edge"/>
          <c:yMode val="edge"/>
          <c:x val="8.4007648851832067E-2"/>
          <c:y val="0.11713459486413656"/>
          <c:w val="0.86371775871165912"/>
          <c:h val="0.55770805827776249"/>
        </c:manualLayout>
      </c:layout>
      <c:areaChart>
        <c:grouping val="stacked"/>
        <c:varyColors val="0"/>
        <c:ser>
          <c:idx val="0"/>
          <c:order val="0"/>
          <c:tx>
            <c:strRef>
              <c:f>'STATUS II PIRINEOS_ENTRADA'!$N$1</c:f>
              <c:strCache>
                <c:ptCount val="1"/>
                <c:pt idx="0">
                  <c:v>Open Season </c:v>
                </c:pt>
              </c:strCache>
            </c:strRef>
          </c:tx>
          <c:spPr>
            <a:solidFill>
              <a:schemeClr val="bg2">
                <a:lumMod val="50000"/>
                <a:lumOff val="50000"/>
              </a:schemeClr>
            </a:solidFill>
          </c:spPr>
          <c:cat>
            <c:numRef>
              <c:f>'STATUS II PIRINEOS_ENTRADA'!$M$367:$M$1004</c:f>
              <c:numCache>
                <c:formatCode>m/d/yyyy</c:formatCode>
                <c:ptCount val="638"/>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numCache>
            </c:numRef>
          </c:cat>
          <c:val>
            <c:numRef>
              <c:f>'STATUS II PIRINEOS_ENTRADA'!$N$367:$N$1004</c:f>
              <c:numCache>
                <c:formatCode>#,##0</c:formatCode>
                <c:ptCount val="638"/>
                <c:pt idx="0">
                  <c:v>146.26900000000001</c:v>
                </c:pt>
                <c:pt idx="1">
                  <c:v>146.26900000000001</c:v>
                </c:pt>
                <c:pt idx="2">
                  <c:v>146.26900000000001</c:v>
                </c:pt>
                <c:pt idx="3">
                  <c:v>146.26900000000001</c:v>
                </c:pt>
                <c:pt idx="4">
                  <c:v>146.26900000000001</c:v>
                </c:pt>
                <c:pt idx="5">
                  <c:v>146.26900000000001</c:v>
                </c:pt>
                <c:pt idx="6">
                  <c:v>146.26900000000001</c:v>
                </c:pt>
                <c:pt idx="7">
                  <c:v>146.26900000000001</c:v>
                </c:pt>
                <c:pt idx="8">
                  <c:v>146.26900000000001</c:v>
                </c:pt>
                <c:pt idx="9">
                  <c:v>146.26900000000001</c:v>
                </c:pt>
                <c:pt idx="10">
                  <c:v>146.26900000000001</c:v>
                </c:pt>
                <c:pt idx="11">
                  <c:v>146.26900000000001</c:v>
                </c:pt>
                <c:pt idx="12">
                  <c:v>146.26900000000001</c:v>
                </c:pt>
                <c:pt idx="13">
                  <c:v>146.26900000000001</c:v>
                </c:pt>
                <c:pt idx="14">
                  <c:v>146.26900000000001</c:v>
                </c:pt>
                <c:pt idx="15">
                  <c:v>146.26900000000001</c:v>
                </c:pt>
                <c:pt idx="16">
                  <c:v>146.26900000000001</c:v>
                </c:pt>
                <c:pt idx="17">
                  <c:v>146.26900000000001</c:v>
                </c:pt>
                <c:pt idx="18">
                  <c:v>146.26900000000001</c:v>
                </c:pt>
                <c:pt idx="19">
                  <c:v>146.26900000000001</c:v>
                </c:pt>
                <c:pt idx="20">
                  <c:v>146.26900000000001</c:v>
                </c:pt>
                <c:pt idx="21">
                  <c:v>146.26900000000001</c:v>
                </c:pt>
                <c:pt idx="22">
                  <c:v>146.26900000000001</c:v>
                </c:pt>
                <c:pt idx="23">
                  <c:v>146.26900000000001</c:v>
                </c:pt>
                <c:pt idx="24">
                  <c:v>146.26900000000001</c:v>
                </c:pt>
                <c:pt idx="25">
                  <c:v>146.26900000000001</c:v>
                </c:pt>
                <c:pt idx="26">
                  <c:v>146.26900000000001</c:v>
                </c:pt>
                <c:pt idx="27">
                  <c:v>146.26900000000001</c:v>
                </c:pt>
                <c:pt idx="28">
                  <c:v>146.26900000000001</c:v>
                </c:pt>
                <c:pt idx="29">
                  <c:v>146.26900000000001</c:v>
                </c:pt>
                <c:pt idx="30">
                  <c:v>146.26900000000001</c:v>
                </c:pt>
                <c:pt idx="31">
                  <c:v>146.26900000000001</c:v>
                </c:pt>
                <c:pt idx="32">
                  <c:v>146.26900000000001</c:v>
                </c:pt>
                <c:pt idx="33">
                  <c:v>146.26900000000001</c:v>
                </c:pt>
                <c:pt idx="34">
                  <c:v>146.26900000000001</c:v>
                </c:pt>
                <c:pt idx="35">
                  <c:v>146.26900000000001</c:v>
                </c:pt>
                <c:pt idx="36">
                  <c:v>146.26900000000001</c:v>
                </c:pt>
                <c:pt idx="37">
                  <c:v>146.26900000000001</c:v>
                </c:pt>
                <c:pt idx="38">
                  <c:v>146.26900000000001</c:v>
                </c:pt>
                <c:pt idx="39">
                  <c:v>146.26900000000001</c:v>
                </c:pt>
                <c:pt idx="40">
                  <c:v>146.26900000000001</c:v>
                </c:pt>
                <c:pt idx="41">
                  <c:v>146.26900000000001</c:v>
                </c:pt>
                <c:pt idx="42">
                  <c:v>146.26900000000001</c:v>
                </c:pt>
                <c:pt idx="43">
                  <c:v>146.26900000000001</c:v>
                </c:pt>
                <c:pt idx="44">
                  <c:v>146.26900000000001</c:v>
                </c:pt>
                <c:pt idx="45">
                  <c:v>146.26900000000001</c:v>
                </c:pt>
                <c:pt idx="46">
                  <c:v>146.26900000000001</c:v>
                </c:pt>
                <c:pt idx="47">
                  <c:v>146.26900000000001</c:v>
                </c:pt>
                <c:pt idx="48">
                  <c:v>146.26900000000001</c:v>
                </c:pt>
                <c:pt idx="49">
                  <c:v>146.26900000000001</c:v>
                </c:pt>
                <c:pt idx="50">
                  <c:v>146.26900000000001</c:v>
                </c:pt>
                <c:pt idx="51">
                  <c:v>146.26900000000001</c:v>
                </c:pt>
                <c:pt idx="52">
                  <c:v>146.26900000000001</c:v>
                </c:pt>
                <c:pt idx="53">
                  <c:v>146.26900000000001</c:v>
                </c:pt>
                <c:pt idx="54">
                  <c:v>146.26900000000001</c:v>
                </c:pt>
                <c:pt idx="55">
                  <c:v>146.26900000000001</c:v>
                </c:pt>
                <c:pt idx="56">
                  <c:v>146.26900000000001</c:v>
                </c:pt>
                <c:pt idx="57">
                  <c:v>146.26900000000001</c:v>
                </c:pt>
                <c:pt idx="58">
                  <c:v>146.26900000000001</c:v>
                </c:pt>
                <c:pt idx="59">
                  <c:v>146.26900000000001</c:v>
                </c:pt>
                <c:pt idx="60">
                  <c:v>146.26900000000001</c:v>
                </c:pt>
                <c:pt idx="61">
                  <c:v>146.26900000000001</c:v>
                </c:pt>
                <c:pt idx="62">
                  <c:v>146.26900000000001</c:v>
                </c:pt>
                <c:pt idx="63">
                  <c:v>146.26900000000001</c:v>
                </c:pt>
                <c:pt idx="64">
                  <c:v>146.26900000000001</c:v>
                </c:pt>
                <c:pt idx="65">
                  <c:v>146.26900000000001</c:v>
                </c:pt>
                <c:pt idx="66">
                  <c:v>146.26900000000001</c:v>
                </c:pt>
                <c:pt idx="67">
                  <c:v>146.26900000000001</c:v>
                </c:pt>
                <c:pt idx="68">
                  <c:v>146.26900000000001</c:v>
                </c:pt>
                <c:pt idx="69">
                  <c:v>146.26900000000001</c:v>
                </c:pt>
                <c:pt idx="70">
                  <c:v>146.26900000000001</c:v>
                </c:pt>
                <c:pt idx="71">
                  <c:v>146.26900000000001</c:v>
                </c:pt>
                <c:pt idx="72">
                  <c:v>146.26900000000001</c:v>
                </c:pt>
                <c:pt idx="73">
                  <c:v>146.26900000000001</c:v>
                </c:pt>
                <c:pt idx="74">
                  <c:v>146.26900000000001</c:v>
                </c:pt>
                <c:pt idx="75">
                  <c:v>146.26900000000001</c:v>
                </c:pt>
                <c:pt idx="76">
                  <c:v>146.26900000000001</c:v>
                </c:pt>
                <c:pt idx="77">
                  <c:v>146.26900000000001</c:v>
                </c:pt>
                <c:pt idx="78">
                  <c:v>146.26900000000001</c:v>
                </c:pt>
                <c:pt idx="79">
                  <c:v>146.26900000000001</c:v>
                </c:pt>
                <c:pt idx="80">
                  <c:v>146.26900000000001</c:v>
                </c:pt>
                <c:pt idx="81">
                  <c:v>146.26900000000001</c:v>
                </c:pt>
                <c:pt idx="82">
                  <c:v>146.26900000000001</c:v>
                </c:pt>
                <c:pt idx="83">
                  <c:v>146.26900000000001</c:v>
                </c:pt>
                <c:pt idx="84">
                  <c:v>146.26900000000001</c:v>
                </c:pt>
                <c:pt idx="85">
                  <c:v>146.26900000000001</c:v>
                </c:pt>
                <c:pt idx="86">
                  <c:v>146.26900000000001</c:v>
                </c:pt>
                <c:pt idx="87">
                  <c:v>146.26900000000001</c:v>
                </c:pt>
                <c:pt idx="88">
                  <c:v>146.26900000000001</c:v>
                </c:pt>
                <c:pt idx="89">
                  <c:v>146.26900000000001</c:v>
                </c:pt>
                <c:pt idx="90">
                  <c:v>146.26900000000001</c:v>
                </c:pt>
                <c:pt idx="91">
                  <c:v>146.26900000000001</c:v>
                </c:pt>
                <c:pt idx="92">
                  <c:v>146.26900000000001</c:v>
                </c:pt>
                <c:pt idx="93">
                  <c:v>146.26900000000001</c:v>
                </c:pt>
                <c:pt idx="94">
                  <c:v>146.26900000000001</c:v>
                </c:pt>
                <c:pt idx="95">
                  <c:v>146.26900000000001</c:v>
                </c:pt>
                <c:pt idx="96">
                  <c:v>146.26900000000001</c:v>
                </c:pt>
                <c:pt idx="97">
                  <c:v>146.26900000000001</c:v>
                </c:pt>
                <c:pt idx="98">
                  <c:v>146.26900000000001</c:v>
                </c:pt>
                <c:pt idx="99">
                  <c:v>146.26900000000001</c:v>
                </c:pt>
                <c:pt idx="100">
                  <c:v>146.26900000000001</c:v>
                </c:pt>
                <c:pt idx="101">
                  <c:v>146.26900000000001</c:v>
                </c:pt>
                <c:pt idx="102">
                  <c:v>146.26900000000001</c:v>
                </c:pt>
                <c:pt idx="103">
                  <c:v>146.26900000000001</c:v>
                </c:pt>
                <c:pt idx="104">
                  <c:v>146.26900000000001</c:v>
                </c:pt>
                <c:pt idx="105">
                  <c:v>146.26900000000001</c:v>
                </c:pt>
                <c:pt idx="106">
                  <c:v>146.26900000000001</c:v>
                </c:pt>
                <c:pt idx="107">
                  <c:v>146.26900000000001</c:v>
                </c:pt>
                <c:pt idx="108">
                  <c:v>146.26900000000001</c:v>
                </c:pt>
                <c:pt idx="109">
                  <c:v>146.26900000000001</c:v>
                </c:pt>
                <c:pt idx="110">
                  <c:v>146.26900000000001</c:v>
                </c:pt>
                <c:pt idx="111">
                  <c:v>146.26900000000001</c:v>
                </c:pt>
                <c:pt idx="112">
                  <c:v>146.26900000000001</c:v>
                </c:pt>
                <c:pt idx="113">
                  <c:v>146.26900000000001</c:v>
                </c:pt>
                <c:pt idx="114">
                  <c:v>146.26900000000001</c:v>
                </c:pt>
                <c:pt idx="115">
                  <c:v>146.26900000000001</c:v>
                </c:pt>
                <c:pt idx="116">
                  <c:v>146.26900000000001</c:v>
                </c:pt>
                <c:pt idx="117">
                  <c:v>146.26900000000001</c:v>
                </c:pt>
                <c:pt idx="118">
                  <c:v>146.26900000000001</c:v>
                </c:pt>
                <c:pt idx="119">
                  <c:v>146.26900000000001</c:v>
                </c:pt>
                <c:pt idx="120">
                  <c:v>146.26900000000001</c:v>
                </c:pt>
                <c:pt idx="121">
                  <c:v>146.26900000000001</c:v>
                </c:pt>
                <c:pt idx="122">
                  <c:v>146.26900000000001</c:v>
                </c:pt>
                <c:pt idx="123">
                  <c:v>146.26900000000001</c:v>
                </c:pt>
                <c:pt idx="124">
                  <c:v>146.26900000000001</c:v>
                </c:pt>
                <c:pt idx="125">
                  <c:v>146.26900000000001</c:v>
                </c:pt>
                <c:pt idx="126">
                  <c:v>146.26900000000001</c:v>
                </c:pt>
                <c:pt idx="127">
                  <c:v>146.26900000000001</c:v>
                </c:pt>
                <c:pt idx="128">
                  <c:v>146.26900000000001</c:v>
                </c:pt>
                <c:pt idx="129">
                  <c:v>146.26900000000001</c:v>
                </c:pt>
                <c:pt idx="130">
                  <c:v>146.26900000000001</c:v>
                </c:pt>
                <c:pt idx="131">
                  <c:v>146.26900000000001</c:v>
                </c:pt>
                <c:pt idx="132">
                  <c:v>146.26900000000001</c:v>
                </c:pt>
                <c:pt idx="133">
                  <c:v>146.26900000000001</c:v>
                </c:pt>
                <c:pt idx="134">
                  <c:v>146.26900000000001</c:v>
                </c:pt>
                <c:pt idx="135">
                  <c:v>146.26900000000001</c:v>
                </c:pt>
                <c:pt idx="136">
                  <c:v>146.26900000000001</c:v>
                </c:pt>
                <c:pt idx="137">
                  <c:v>146.26900000000001</c:v>
                </c:pt>
                <c:pt idx="138">
                  <c:v>146.26900000000001</c:v>
                </c:pt>
                <c:pt idx="139">
                  <c:v>146.26900000000001</c:v>
                </c:pt>
                <c:pt idx="140">
                  <c:v>146.26900000000001</c:v>
                </c:pt>
                <c:pt idx="141">
                  <c:v>146.26900000000001</c:v>
                </c:pt>
                <c:pt idx="142">
                  <c:v>146.26900000000001</c:v>
                </c:pt>
                <c:pt idx="143">
                  <c:v>146.26900000000001</c:v>
                </c:pt>
                <c:pt idx="144">
                  <c:v>146.26900000000001</c:v>
                </c:pt>
                <c:pt idx="145">
                  <c:v>146.26900000000001</c:v>
                </c:pt>
                <c:pt idx="146">
                  <c:v>146.26900000000001</c:v>
                </c:pt>
                <c:pt idx="147">
                  <c:v>146.26900000000001</c:v>
                </c:pt>
                <c:pt idx="148">
                  <c:v>146.26900000000001</c:v>
                </c:pt>
                <c:pt idx="149">
                  <c:v>146.26900000000001</c:v>
                </c:pt>
                <c:pt idx="150">
                  <c:v>146.26900000000001</c:v>
                </c:pt>
                <c:pt idx="151">
                  <c:v>146.26900000000001</c:v>
                </c:pt>
                <c:pt idx="152">
                  <c:v>146.26900000000001</c:v>
                </c:pt>
                <c:pt idx="153">
                  <c:v>146.26900000000001</c:v>
                </c:pt>
                <c:pt idx="154">
                  <c:v>146.26900000000001</c:v>
                </c:pt>
                <c:pt idx="155">
                  <c:v>146.26900000000001</c:v>
                </c:pt>
                <c:pt idx="156">
                  <c:v>146.26900000000001</c:v>
                </c:pt>
                <c:pt idx="157">
                  <c:v>146.26900000000001</c:v>
                </c:pt>
                <c:pt idx="158">
                  <c:v>146.26900000000001</c:v>
                </c:pt>
                <c:pt idx="159">
                  <c:v>146.26900000000001</c:v>
                </c:pt>
                <c:pt idx="160">
                  <c:v>146.26900000000001</c:v>
                </c:pt>
                <c:pt idx="161">
                  <c:v>146.26900000000001</c:v>
                </c:pt>
                <c:pt idx="162">
                  <c:v>146.26900000000001</c:v>
                </c:pt>
                <c:pt idx="163">
                  <c:v>146.26900000000001</c:v>
                </c:pt>
                <c:pt idx="164">
                  <c:v>146.26900000000001</c:v>
                </c:pt>
                <c:pt idx="165">
                  <c:v>146.26900000000001</c:v>
                </c:pt>
                <c:pt idx="166">
                  <c:v>146.26900000000001</c:v>
                </c:pt>
                <c:pt idx="167">
                  <c:v>146.26900000000001</c:v>
                </c:pt>
                <c:pt idx="168">
                  <c:v>146.26900000000001</c:v>
                </c:pt>
                <c:pt idx="169">
                  <c:v>146.26900000000001</c:v>
                </c:pt>
                <c:pt idx="170">
                  <c:v>146.26900000000001</c:v>
                </c:pt>
                <c:pt idx="171">
                  <c:v>146.26900000000001</c:v>
                </c:pt>
                <c:pt idx="172">
                  <c:v>146.26900000000001</c:v>
                </c:pt>
                <c:pt idx="173">
                  <c:v>146.26900000000001</c:v>
                </c:pt>
                <c:pt idx="174">
                  <c:v>146.26900000000001</c:v>
                </c:pt>
                <c:pt idx="175">
                  <c:v>146.26900000000001</c:v>
                </c:pt>
                <c:pt idx="176">
                  <c:v>146.26900000000001</c:v>
                </c:pt>
                <c:pt idx="177">
                  <c:v>146.26900000000001</c:v>
                </c:pt>
                <c:pt idx="178">
                  <c:v>146.26900000000001</c:v>
                </c:pt>
                <c:pt idx="179">
                  <c:v>146.26900000000001</c:v>
                </c:pt>
                <c:pt idx="180">
                  <c:v>146.26900000000001</c:v>
                </c:pt>
                <c:pt idx="181">
                  <c:v>146.26900000000001</c:v>
                </c:pt>
                <c:pt idx="182">
                  <c:v>146.26900000000001</c:v>
                </c:pt>
                <c:pt idx="183">
                  <c:v>146.26900000000001</c:v>
                </c:pt>
                <c:pt idx="184">
                  <c:v>146.26900000000001</c:v>
                </c:pt>
                <c:pt idx="185">
                  <c:v>146.26900000000001</c:v>
                </c:pt>
                <c:pt idx="186">
                  <c:v>146.26900000000001</c:v>
                </c:pt>
                <c:pt idx="187">
                  <c:v>146.26900000000001</c:v>
                </c:pt>
                <c:pt idx="188">
                  <c:v>146.26900000000001</c:v>
                </c:pt>
                <c:pt idx="189">
                  <c:v>146.26900000000001</c:v>
                </c:pt>
                <c:pt idx="190">
                  <c:v>146.26900000000001</c:v>
                </c:pt>
                <c:pt idx="191">
                  <c:v>146.26900000000001</c:v>
                </c:pt>
                <c:pt idx="192">
                  <c:v>146.26900000000001</c:v>
                </c:pt>
                <c:pt idx="193">
                  <c:v>146.26900000000001</c:v>
                </c:pt>
                <c:pt idx="194">
                  <c:v>146.26900000000001</c:v>
                </c:pt>
                <c:pt idx="195">
                  <c:v>146.26900000000001</c:v>
                </c:pt>
                <c:pt idx="196">
                  <c:v>146.26900000000001</c:v>
                </c:pt>
                <c:pt idx="197">
                  <c:v>146.26900000000001</c:v>
                </c:pt>
                <c:pt idx="198">
                  <c:v>146.26900000000001</c:v>
                </c:pt>
                <c:pt idx="199">
                  <c:v>146.26900000000001</c:v>
                </c:pt>
                <c:pt idx="200">
                  <c:v>146.26900000000001</c:v>
                </c:pt>
                <c:pt idx="201">
                  <c:v>146.26900000000001</c:v>
                </c:pt>
                <c:pt idx="202">
                  <c:v>146.26900000000001</c:v>
                </c:pt>
                <c:pt idx="203">
                  <c:v>146.26900000000001</c:v>
                </c:pt>
                <c:pt idx="204">
                  <c:v>146.26900000000001</c:v>
                </c:pt>
                <c:pt idx="205">
                  <c:v>146.26900000000001</c:v>
                </c:pt>
                <c:pt idx="206">
                  <c:v>146.26900000000001</c:v>
                </c:pt>
                <c:pt idx="207">
                  <c:v>146.26900000000001</c:v>
                </c:pt>
                <c:pt idx="208">
                  <c:v>146.26900000000001</c:v>
                </c:pt>
                <c:pt idx="209">
                  <c:v>146.26900000000001</c:v>
                </c:pt>
                <c:pt idx="210">
                  <c:v>146.26900000000001</c:v>
                </c:pt>
                <c:pt idx="211">
                  <c:v>146.26900000000001</c:v>
                </c:pt>
                <c:pt idx="212">
                  <c:v>146.26900000000001</c:v>
                </c:pt>
                <c:pt idx="213">
                  <c:v>146.26900000000001</c:v>
                </c:pt>
                <c:pt idx="214">
                  <c:v>146.26900000000001</c:v>
                </c:pt>
                <c:pt idx="215">
                  <c:v>146.26900000000001</c:v>
                </c:pt>
                <c:pt idx="216">
                  <c:v>146.26900000000001</c:v>
                </c:pt>
                <c:pt idx="217">
                  <c:v>146.26900000000001</c:v>
                </c:pt>
                <c:pt idx="218">
                  <c:v>146.26900000000001</c:v>
                </c:pt>
                <c:pt idx="219">
                  <c:v>146.26900000000001</c:v>
                </c:pt>
                <c:pt idx="220">
                  <c:v>146.26900000000001</c:v>
                </c:pt>
                <c:pt idx="221">
                  <c:v>146.26900000000001</c:v>
                </c:pt>
                <c:pt idx="222">
                  <c:v>146.26900000000001</c:v>
                </c:pt>
                <c:pt idx="223">
                  <c:v>146.26900000000001</c:v>
                </c:pt>
                <c:pt idx="224">
                  <c:v>146.26900000000001</c:v>
                </c:pt>
                <c:pt idx="225">
                  <c:v>146.26900000000001</c:v>
                </c:pt>
                <c:pt idx="226">
                  <c:v>146.26900000000001</c:v>
                </c:pt>
                <c:pt idx="227">
                  <c:v>146.26900000000001</c:v>
                </c:pt>
                <c:pt idx="228">
                  <c:v>146.26900000000001</c:v>
                </c:pt>
                <c:pt idx="229">
                  <c:v>146.26900000000001</c:v>
                </c:pt>
                <c:pt idx="230">
                  <c:v>146.26900000000001</c:v>
                </c:pt>
                <c:pt idx="231">
                  <c:v>146.26900000000001</c:v>
                </c:pt>
                <c:pt idx="232">
                  <c:v>146.26900000000001</c:v>
                </c:pt>
                <c:pt idx="233">
                  <c:v>146.26900000000001</c:v>
                </c:pt>
                <c:pt idx="234">
                  <c:v>146.26900000000001</c:v>
                </c:pt>
                <c:pt idx="235">
                  <c:v>146.26900000000001</c:v>
                </c:pt>
                <c:pt idx="236">
                  <c:v>146.26900000000001</c:v>
                </c:pt>
                <c:pt idx="237">
                  <c:v>146.26900000000001</c:v>
                </c:pt>
                <c:pt idx="238">
                  <c:v>146.26900000000001</c:v>
                </c:pt>
                <c:pt idx="239">
                  <c:v>146.26900000000001</c:v>
                </c:pt>
                <c:pt idx="240">
                  <c:v>146.26900000000001</c:v>
                </c:pt>
                <c:pt idx="241">
                  <c:v>146.26900000000001</c:v>
                </c:pt>
                <c:pt idx="242">
                  <c:v>146.26900000000001</c:v>
                </c:pt>
                <c:pt idx="243">
                  <c:v>146.26900000000001</c:v>
                </c:pt>
                <c:pt idx="244">
                  <c:v>146.26900000000001</c:v>
                </c:pt>
                <c:pt idx="245">
                  <c:v>146.26900000000001</c:v>
                </c:pt>
                <c:pt idx="246">
                  <c:v>146.26900000000001</c:v>
                </c:pt>
                <c:pt idx="247">
                  <c:v>146.26900000000001</c:v>
                </c:pt>
                <c:pt idx="248">
                  <c:v>146.26900000000001</c:v>
                </c:pt>
                <c:pt idx="249">
                  <c:v>146.26900000000001</c:v>
                </c:pt>
                <c:pt idx="250">
                  <c:v>146.26900000000001</c:v>
                </c:pt>
                <c:pt idx="251">
                  <c:v>146.26900000000001</c:v>
                </c:pt>
                <c:pt idx="252">
                  <c:v>146.26900000000001</c:v>
                </c:pt>
                <c:pt idx="253">
                  <c:v>146.26900000000001</c:v>
                </c:pt>
                <c:pt idx="254">
                  <c:v>146.26900000000001</c:v>
                </c:pt>
                <c:pt idx="255">
                  <c:v>146.26900000000001</c:v>
                </c:pt>
                <c:pt idx="256">
                  <c:v>146.26900000000001</c:v>
                </c:pt>
                <c:pt idx="257">
                  <c:v>146.26900000000001</c:v>
                </c:pt>
                <c:pt idx="258">
                  <c:v>146.26900000000001</c:v>
                </c:pt>
                <c:pt idx="259">
                  <c:v>146.26900000000001</c:v>
                </c:pt>
                <c:pt idx="260">
                  <c:v>146.26900000000001</c:v>
                </c:pt>
                <c:pt idx="261">
                  <c:v>146.26900000000001</c:v>
                </c:pt>
                <c:pt idx="262">
                  <c:v>146.26900000000001</c:v>
                </c:pt>
                <c:pt idx="263">
                  <c:v>146.26900000000001</c:v>
                </c:pt>
                <c:pt idx="264">
                  <c:v>146.26900000000001</c:v>
                </c:pt>
                <c:pt idx="265">
                  <c:v>146.26900000000001</c:v>
                </c:pt>
                <c:pt idx="266">
                  <c:v>146.26900000000001</c:v>
                </c:pt>
                <c:pt idx="267">
                  <c:v>146.26900000000001</c:v>
                </c:pt>
                <c:pt idx="268">
                  <c:v>146.26900000000001</c:v>
                </c:pt>
                <c:pt idx="269">
                  <c:v>146.26900000000001</c:v>
                </c:pt>
                <c:pt idx="270">
                  <c:v>146.26900000000001</c:v>
                </c:pt>
                <c:pt idx="271">
                  <c:v>146.26900000000001</c:v>
                </c:pt>
                <c:pt idx="272">
                  <c:v>146.26900000000001</c:v>
                </c:pt>
                <c:pt idx="273">
                  <c:v>146.26900000000001</c:v>
                </c:pt>
                <c:pt idx="274">
                  <c:v>146.26900000000001</c:v>
                </c:pt>
                <c:pt idx="275">
                  <c:v>146.26900000000001</c:v>
                </c:pt>
                <c:pt idx="276">
                  <c:v>146.26900000000001</c:v>
                </c:pt>
                <c:pt idx="277">
                  <c:v>146.26900000000001</c:v>
                </c:pt>
                <c:pt idx="278">
                  <c:v>146.26900000000001</c:v>
                </c:pt>
                <c:pt idx="279">
                  <c:v>146.26900000000001</c:v>
                </c:pt>
                <c:pt idx="280">
                  <c:v>146.26900000000001</c:v>
                </c:pt>
                <c:pt idx="281">
                  <c:v>146.26900000000001</c:v>
                </c:pt>
                <c:pt idx="282">
                  <c:v>146.26900000000001</c:v>
                </c:pt>
                <c:pt idx="283">
                  <c:v>146.26900000000001</c:v>
                </c:pt>
                <c:pt idx="284">
                  <c:v>146.26900000000001</c:v>
                </c:pt>
                <c:pt idx="285">
                  <c:v>146.26900000000001</c:v>
                </c:pt>
                <c:pt idx="286">
                  <c:v>146.26900000000001</c:v>
                </c:pt>
                <c:pt idx="287">
                  <c:v>146.26900000000001</c:v>
                </c:pt>
                <c:pt idx="288">
                  <c:v>146.26900000000001</c:v>
                </c:pt>
                <c:pt idx="289">
                  <c:v>146.26900000000001</c:v>
                </c:pt>
                <c:pt idx="290">
                  <c:v>146.26900000000001</c:v>
                </c:pt>
                <c:pt idx="291">
                  <c:v>146.26900000000001</c:v>
                </c:pt>
                <c:pt idx="292">
                  <c:v>146.26900000000001</c:v>
                </c:pt>
                <c:pt idx="293">
                  <c:v>146.26900000000001</c:v>
                </c:pt>
                <c:pt idx="294">
                  <c:v>146.26900000000001</c:v>
                </c:pt>
                <c:pt idx="295">
                  <c:v>146.26900000000001</c:v>
                </c:pt>
                <c:pt idx="296">
                  <c:v>146.26900000000001</c:v>
                </c:pt>
                <c:pt idx="297">
                  <c:v>146.26900000000001</c:v>
                </c:pt>
                <c:pt idx="298">
                  <c:v>146.26900000000001</c:v>
                </c:pt>
                <c:pt idx="299">
                  <c:v>146.26900000000001</c:v>
                </c:pt>
                <c:pt idx="300">
                  <c:v>146.26900000000001</c:v>
                </c:pt>
                <c:pt idx="301">
                  <c:v>146.26900000000001</c:v>
                </c:pt>
                <c:pt idx="302">
                  <c:v>146.26900000000001</c:v>
                </c:pt>
                <c:pt idx="303">
                  <c:v>146.26900000000001</c:v>
                </c:pt>
                <c:pt idx="304">
                  <c:v>146.26900000000001</c:v>
                </c:pt>
                <c:pt idx="305">
                  <c:v>146.26900000000001</c:v>
                </c:pt>
                <c:pt idx="306">
                  <c:v>146.26900000000001</c:v>
                </c:pt>
                <c:pt idx="307">
                  <c:v>146.26900000000001</c:v>
                </c:pt>
                <c:pt idx="308">
                  <c:v>146.26900000000001</c:v>
                </c:pt>
                <c:pt idx="309">
                  <c:v>146.26900000000001</c:v>
                </c:pt>
                <c:pt idx="310">
                  <c:v>146.26900000000001</c:v>
                </c:pt>
                <c:pt idx="311">
                  <c:v>146.26900000000001</c:v>
                </c:pt>
                <c:pt idx="312">
                  <c:v>146.26900000000001</c:v>
                </c:pt>
                <c:pt idx="313">
                  <c:v>146.26900000000001</c:v>
                </c:pt>
                <c:pt idx="314">
                  <c:v>146.26900000000001</c:v>
                </c:pt>
                <c:pt idx="315">
                  <c:v>146.26900000000001</c:v>
                </c:pt>
                <c:pt idx="316">
                  <c:v>146.26900000000001</c:v>
                </c:pt>
                <c:pt idx="317">
                  <c:v>146.26900000000001</c:v>
                </c:pt>
                <c:pt idx="318">
                  <c:v>146.26900000000001</c:v>
                </c:pt>
                <c:pt idx="319">
                  <c:v>146.26900000000001</c:v>
                </c:pt>
                <c:pt idx="320">
                  <c:v>146.26900000000001</c:v>
                </c:pt>
                <c:pt idx="321">
                  <c:v>146.26900000000001</c:v>
                </c:pt>
                <c:pt idx="322">
                  <c:v>146.26900000000001</c:v>
                </c:pt>
                <c:pt idx="323">
                  <c:v>146.26900000000001</c:v>
                </c:pt>
                <c:pt idx="324">
                  <c:v>146.26900000000001</c:v>
                </c:pt>
                <c:pt idx="325">
                  <c:v>146.26900000000001</c:v>
                </c:pt>
                <c:pt idx="326">
                  <c:v>146.26900000000001</c:v>
                </c:pt>
                <c:pt idx="327">
                  <c:v>146.26900000000001</c:v>
                </c:pt>
                <c:pt idx="328">
                  <c:v>146.26900000000001</c:v>
                </c:pt>
                <c:pt idx="329">
                  <c:v>146.26900000000001</c:v>
                </c:pt>
                <c:pt idx="330">
                  <c:v>146.26900000000001</c:v>
                </c:pt>
                <c:pt idx="331">
                  <c:v>146.26900000000001</c:v>
                </c:pt>
                <c:pt idx="332">
                  <c:v>146.26900000000001</c:v>
                </c:pt>
                <c:pt idx="333">
                  <c:v>146.26900000000001</c:v>
                </c:pt>
                <c:pt idx="334">
                  <c:v>146.26900000000001</c:v>
                </c:pt>
                <c:pt idx="335">
                  <c:v>146.26900000000001</c:v>
                </c:pt>
                <c:pt idx="336">
                  <c:v>146.26900000000001</c:v>
                </c:pt>
                <c:pt idx="337">
                  <c:v>146.26900000000001</c:v>
                </c:pt>
                <c:pt idx="338">
                  <c:v>146.26900000000001</c:v>
                </c:pt>
                <c:pt idx="339">
                  <c:v>146.26900000000001</c:v>
                </c:pt>
                <c:pt idx="340">
                  <c:v>146.26900000000001</c:v>
                </c:pt>
                <c:pt idx="341">
                  <c:v>146.26900000000001</c:v>
                </c:pt>
                <c:pt idx="342">
                  <c:v>146.26900000000001</c:v>
                </c:pt>
                <c:pt idx="343">
                  <c:v>146.26900000000001</c:v>
                </c:pt>
                <c:pt idx="344">
                  <c:v>146.26900000000001</c:v>
                </c:pt>
                <c:pt idx="345">
                  <c:v>146.26900000000001</c:v>
                </c:pt>
                <c:pt idx="346">
                  <c:v>146.26900000000001</c:v>
                </c:pt>
                <c:pt idx="347">
                  <c:v>146.26900000000001</c:v>
                </c:pt>
                <c:pt idx="348">
                  <c:v>146.26900000000001</c:v>
                </c:pt>
                <c:pt idx="349">
                  <c:v>146.26900000000001</c:v>
                </c:pt>
                <c:pt idx="350">
                  <c:v>146.26900000000001</c:v>
                </c:pt>
                <c:pt idx="351">
                  <c:v>146.26900000000001</c:v>
                </c:pt>
                <c:pt idx="352">
                  <c:v>146.26900000000001</c:v>
                </c:pt>
                <c:pt idx="353">
                  <c:v>146.26900000000001</c:v>
                </c:pt>
                <c:pt idx="354">
                  <c:v>146.26900000000001</c:v>
                </c:pt>
                <c:pt idx="355">
                  <c:v>146.26900000000001</c:v>
                </c:pt>
                <c:pt idx="356">
                  <c:v>146.26900000000001</c:v>
                </c:pt>
                <c:pt idx="357">
                  <c:v>146.26900000000001</c:v>
                </c:pt>
                <c:pt idx="358">
                  <c:v>146.26900000000001</c:v>
                </c:pt>
                <c:pt idx="359">
                  <c:v>146.26900000000001</c:v>
                </c:pt>
                <c:pt idx="360">
                  <c:v>146.26900000000001</c:v>
                </c:pt>
                <c:pt idx="361">
                  <c:v>146.26900000000001</c:v>
                </c:pt>
                <c:pt idx="362">
                  <c:v>146.26900000000001</c:v>
                </c:pt>
                <c:pt idx="363">
                  <c:v>146.26900000000001</c:v>
                </c:pt>
                <c:pt idx="364">
                  <c:v>146.26900000000001</c:v>
                </c:pt>
                <c:pt idx="365">
                  <c:v>146.26900000000001</c:v>
                </c:pt>
                <c:pt idx="366">
                  <c:v>146.26900000000001</c:v>
                </c:pt>
                <c:pt idx="367">
                  <c:v>146.26900000000001</c:v>
                </c:pt>
                <c:pt idx="368">
                  <c:v>146.26900000000001</c:v>
                </c:pt>
                <c:pt idx="369">
                  <c:v>146.26900000000001</c:v>
                </c:pt>
                <c:pt idx="370">
                  <c:v>146.26900000000001</c:v>
                </c:pt>
                <c:pt idx="371">
                  <c:v>146.26900000000001</c:v>
                </c:pt>
                <c:pt idx="372">
                  <c:v>146.26900000000001</c:v>
                </c:pt>
                <c:pt idx="373">
                  <c:v>146.26900000000001</c:v>
                </c:pt>
                <c:pt idx="374">
                  <c:v>146.26900000000001</c:v>
                </c:pt>
                <c:pt idx="375">
                  <c:v>146.26900000000001</c:v>
                </c:pt>
                <c:pt idx="376">
                  <c:v>146.26900000000001</c:v>
                </c:pt>
                <c:pt idx="377">
                  <c:v>146.26900000000001</c:v>
                </c:pt>
                <c:pt idx="378">
                  <c:v>146.26900000000001</c:v>
                </c:pt>
                <c:pt idx="379">
                  <c:v>146.26900000000001</c:v>
                </c:pt>
                <c:pt idx="380">
                  <c:v>146.26900000000001</c:v>
                </c:pt>
                <c:pt idx="381">
                  <c:v>146.26900000000001</c:v>
                </c:pt>
                <c:pt idx="382">
                  <c:v>146.26900000000001</c:v>
                </c:pt>
                <c:pt idx="383">
                  <c:v>146.26900000000001</c:v>
                </c:pt>
                <c:pt idx="384">
                  <c:v>146.26900000000001</c:v>
                </c:pt>
                <c:pt idx="385">
                  <c:v>146.26900000000001</c:v>
                </c:pt>
                <c:pt idx="386">
                  <c:v>146.26900000000001</c:v>
                </c:pt>
                <c:pt idx="387">
                  <c:v>146.26900000000001</c:v>
                </c:pt>
                <c:pt idx="388">
                  <c:v>146.26900000000001</c:v>
                </c:pt>
                <c:pt idx="389">
                  <c:v>146.26900000000001</c:v>
                </c:pt>
                <c:pt idx="390">
                  <c:v>146.26900000000001</c:v>
                </c:pt>
                <c:pt idx="391">
                  <c:v>146.26900000000001</c:v>
                </c:pt>
                <c:pt idx="392">
                  <c:v>146.26900000000001</c:v>
                </c:pt>
                <c:pt idx="393">
                  <c:v>146.26900000000001</c:v>
                </c:pt>
                <c:pt idx="394">
                  <c:v>146.26900000000001</c:v>
                </c:pt>
                <c:pt idx="395">
                  <c:v>146.26900000000001</c:v>
                </c:pt>
                <c:pt idx="396">
                  <c:v>146.26900000000001</c:v>
                </c:pt>
                <c:pt idx="397">
                  <c:v>146.26900000000001</c:v>
                </c:pt>
                <c:pt idx="398">
                  <c:v>146.26900000000001</c:v>
                </c:pt>
                <c:pt idx="399">
                  <c:v>146.26900000000001</c:v>
                </c:pt>
                <c:pt idx="400">
                  <c:v>146.26900000000001</c:v>
                </c:pt>
                <c:pt idx="401">
                  <c:v>146.26900000000001</c:v>
                </c:pt>
                <c:pt idx="402">
                  <c:v>146.26900000000001</c:v>
                </c:pt>
                <c:pt idx="403">
                  <c:v>146.26900000000001</c:v>
                </c:pt>
                <c:pt idx="404">
                  <c:v>146.26900000000001</c:v>
                </c:pt>
                <c:pt idx="405">
                  <c:v>146.26900000000001</c:v>
                </c:pt>
                <c:pt idx="406">
                  <c:v>146.26900000000001</c:v>
                </c:pt>
                <c:pt idx="407">
                  <c:v>146.26900000000001</c:v>
                </c:pt>
                <c:pt idx="408">
                  <c:v>146.26900000000001</c:v>
                </c:pt>
                <c:pt idx="409">
                  <c:v>146.26900000000001</c:v>
                </c:pt>
                <c:pt idx="410">
                  <c:v>146.26900000000001</c:v>
                </c:pt>
                <c:pt idx="411">
                  <c:v>146.26900000000001</c:v>
                </c:pt>
                <c:pt idx="412">
                  <c:v>146.26900000000001</c:v>
                </c:pt>
                <c:pt idx="413">
                  <c:v>146.26900000000001</c:v>
                </c:pt>
                <c:pt idx="414">
                  <c:v>146.26900000000001</c:v>
                </c:pt>
                <c:pt idx="415">
                  <c:v>146.26900000000001</c:v>
                </c:pt>
                <c:pt idx="416">
                  <c:v>146.26900000000001</c:v>
                </c:pt>
                <c:pt idx="417">
                  <c:v>146.26900000000001</c:v>
                </c:pt>
                <c:pt idx="418">
                  <c:v>146.26900000000001</c:v>
                </c:pt>
                <c:pt idx="419">
                  <c:v>146.26900000000001</c:v>
                </c:pt>
                <c:pt idx="420">
                  <c:v>146.26900000000001</c:v>
                </c:pt>
                <c:pt idx="421">
                  <c:v>146.26900000000001</c:v>
                </c:pt>
                <c:pt idx="422">
                  <c:v>146.26900000000001</c:v>
                </c:pt>
                <c:pt idx="423">
                  <c:v>146.26900000000001</c:v>
                </c:pt>
                <c:pt idx="424">
                  <c:v>146.26900000000001</c:v>
                </c:pt>
                <c:pt idx="425">
                  <c:v>146.26900000000001</c:v>
                </c:pt>
                <c:pt idx="426">
                  <c:v>146.26900000000001</c:v>
                </c:pt>
                <c:pt idx="427">
                  <c:v>146.26900000000001</c:v>
                </c:pt>
                <c:pt idx="428">
                  <c:v>146.26900000000001</c:v>
                </c:pt>
                <c:pt idx="429">
                  <c:v>146.26900000000001</c:v>
                </c:pt>
                <c:pt idx="430">
                  <c:v>146.26900000000001</c:v>
                </c:pt>
                <c:pt idx="431">
                  <c:v>146.26900000000001</c:v>
                </c:pt>
                <c:pt idx="432">
                  <c:v>146.26900000000001</c:v>
                </c:pt>
                <c:pt idx="433">
                  <c:v>146.26900000000001</c:v>
                </c:pt>
                <c:pt idx="434">
                  <c:v>146.26900000000001</c:v>
                </c:pt>
                <c:pt idx="435">
                  <c:v>146.26900000000001</c:v>
                </c:pt>
                <c:pt idx="436">
                  <c:v>146.26900000000001</c:v>
                </c:pt>
                <c:pt idx="437">
                  <c:v>146.26900000000001</c:v>
                </c:pt>
                <c:pt idx="438">
                  <c:v>146.26900000000001</c:v>
                </c:pt>
                <c:pt idx="439">
                  <c:v>146.26900000000001</c:v>
                </c:pt>
                <c:pt idx="440">
                  <c:v>146.26900000000001</c:v>
                </c:pt>
                <c:pt idx="441">
                  <c:v>146.26900000000001</c:v>
                </c:pt>
                <c:pt idx="442">
                  <c:v>146.26900000000001</c:v>
                </c:pt>
                <c:pt idx="443">
                  <c:v>146.26900000000001</c:v>
                </c:pt>
                <c:pt idx="444">
                  <c:v>146.26900000000001</c:v>
                </c:pt>
                <c:pt idx="445">
                  <c:v>146.26900000000001</c:v>
                </c:pt>
                <c:pt idx="446">
                  <c:v>146.26900000000001</c:v>
                </c:pt>
                <c:pt idx="447">
                  <c:v>146.26900000000001</c:v>
                </c:pt>
                <c:pt idx="448">
                  <c:v>146.26900000000001</c:v>
                </c:pt>
                <c:pt idx="449">
                  <c:v>146.26900000000001</c:v>
                </c:pt>
                <c:pt idx="450">
                  <c:v>146.26900000000001</c:v>
                </c:pt>
                <c:pt idx="451">
                  <c:v>146.26900000000001</c:v>
                </c:pt>
                <c:pt idx="452">
                  <c:v>146.26900000000001</c:v>
                </c:pt>
                <c:pt idx="453">
                  <c:v>146.26900000000001</c:v>
                </c:pt>
                <c:pt idx="454">
                  <c:v>146.26900000000001</c:v>
                </c:pt>
                <c:pt idx="455">
                  <c:v>146.26900000000001</c:v>
                </c:pt>
                <c:pt idx="456">
                  <c:v>146.26900000000001</c:v>
                </c:pt>
                <c:pt idx="457">
                  <c:v>146.26900000000001</c:v>
                </c:pt>
                <c:pt idx="458">
                  <c:v>146.26900000000001</c:v>
                </c:pt>
                <c:pt idx="459">
                  <c:v>146.26900000000001</c:v>
                </c:pt>
                <c:pt idx="460">
                  <c:v>146.26900000000001</c:v>
                </c:pt>
                <c:pt idx="461">
                  <c:v>146.26900000000001</c:v>
                </c:pt>
                <c:pt idx="462">
                  <c:v>146.26900000000001</c:v>
                </c:pt>
                <c:pt idx="463">
                  <c:v>146.26900000000001</c:v>
                </c:pt>
                <c:pt idx="464">
                  <c:v>146.26900000000001</c:v>
                </c:pt>
                <c:pt idx="465">
                  <c:v>146.26900000000001</c:v>
                </c:pt>
                <c:pt idx="466">
                  <c:v>146.26900000000001</c:v>
                </c:pt>
                <c:pt idx="467">
                  <c:v>146.26900000000001</c:v>
                </c:pt>
                <c:pt idx="468">
                  <c:v>146.26900000000001</c:v>
                </c:pt>
                <c:pt idx="469">
                  <c:v>146.26900000000001</c:v>
                </c:pt>
                <c:pt idx="470">
                  <c:v>146.26900000000001</c:v>
                </c:pt>
                <c:pt idx="471">
                  <c:v>146.26900000000001</c:v>
                </c:pt>
                <c:pt idx="472">
                  <c:v>146.26900000000001</c:v>
                </c:pt>
                <c:pt idx="473">
                  <c:v>146.26900000000001</c:v>
                </c:pt>
                <c:pt idx="474">
                  <c:v>146.26900000000001</c:v>
                </c:pt>
                <c:pt idx="475">
                  <c:v>146.26900000000001</c:v>
                </c:pt>
                <c:pt idx="476">
                  <c:v>146.26900000000001</c:v>
                </c:pt>
                <c:pt idx="477">
                  <c:v>146.26900000000001</c:v>
                </c:pt>
                <c:pt idx="478">
                  <c:v>146.26900000000001</c:v>
                </c:pt>
                <c:pt idx="479">
                  <c:v>146.26900000000001</c:v>
                </c:pt>
                <c:pt idx="480">
                  <c:v>146.26900000000001</c:v>
                </c:pt>
                <c:pt idx="481">
                  <c:v>146.26900000000001</c:v>
                </c:pt>
                <c:pt idx="482">
                  <c:v>146.26900000000001</c:v>
                </c:pt>
                <c:pt idx="483">
                  <c:v>146.26900000000001</c:v>
                </c:pt>
                <c:pt idx="484">
                  <c:v>146.26900000000001</c:v>
                </c:pt>
                <c:pt idx="485">
                  <c:v>146.26900000000001</c:v>
                </c:pt>
                <c:pt idx="486">
                  <c:v>146.26900000000001</c:v>
                </c:pt>
                <c:pt idx="487">
                  <c:v>146.26900000000001</c:v>
                </c:pt>
                <c:pt idx="488">
                  <c:v>146.26900000000001</c:v>
                </c:pt>
                <c:pt idx="489">
                  <c:v>146.26900000000001</c:v>
                </c:pt>
                <c:pt idx="490">
                  <c:v>146.26900000000001</c:v>
                </c:pt>
                <c:pt idx="491">
                  <c:v>146.26900000000001</c:v>
                </c:pt>
                <c:pt idx="492">
                  <c:v>146.26900000000001</c:v>
                </c:pt>
                <c:pt idx="493">
                  <c:v>146.26900000000001</c:v>
                </c:pt>
                <c:pt idx="494">
                  <c:v>146.26900000000001</c:v>
                </c:pt>
                <c:pt idx="495">
                  <c:v>146.26900000000001</c:v>
                </c:pt>
                <c:pt idx="496">
                  <c:v>146.26900000000001</c:v>
                </c:pt>
                <c:pt idx="497">
                  <c:v>146.26900000000001</c:v>
                </c:pt>
                <c:pt idx="498">
                  <c:v>146.26900000000001</c:v>
                </c:pt>
                <c:pt idx="499">
                  <c:v>146.26900000000001</c:v>
                </c:pt>
                <c:pt idx="500">
                  <c:v>146.26900000000001</c:v>
                </c:pt>
                <c:pt idx="501">
                  <c:v>146.26900000000001</c:v>
                </c:pt>
                <c:pt idx="502">
                  <c:v>146.26900000000001</c:v>
                </c:pt>
                <c:pt idx="503">
                  <c:v>146.26900000000001</c:v>
                </c:pt>
                <c:pt idx="504">
                  <c:v>146.26900000000001</c:v>
                </c:pt>
                <c:pt idx="505">
                  <c:v>146.26900000000001</c:v>
                </c:pt>
                <c:pt idx="506">
                  <c:v>146.26900000000001</c:v>
                </c:pt>
                <c:pt idx="507">
                  <c:v>146.26900000000001</c:v>
                </c:pt>
                <c:pt idx="508">
                  <c:v>146.26900000000001</c:v>
                </c:pt>
                <c:pt idx="509">
                  <c:v>146.26900000000001</c:v>
                </c:pt>
                <c:pt idx="510">
                  <c:v>146.26900000000001</c:v>
                </c:pt>
                <c:pt idx="511">
                  <c:v>146.26900000000001</c:v>
                </c:pt>
                <c:pt idx="512">
                  <c:v>146.26900000000001</c:v>
                </c:pt>
                <c:pt idx="513">
                  <c:v>146.26900000000001</c:v>
                </c:pt>
                <c:pt idx="514">
                  <c:v>146.26900000000001</c:v>
                </c:pt>
                <c:pt idx="515">
                  <c:v>146.26900000000001</c:v>
                </c:pt>
                <c:pt idx="516">
                  <c:v>146.26900000000001</c:v>
                </c:pt>
                <c:pt idx="517">
                  <c:v>146.26900000000001</c:v>
                </c:pt>
                <c:pt idx="518">
                  <c:v>146.26900000000001</c:v>
                </c:pt>
                <c:pt idx="519">
                  <c:v>146.26900000000001</c:v>
                </c:pt>
                <c:pt idx="520">
                  <c:v>146.26900000000001</c:v>
                </c:pt>
                <c:pt idx="521">
                  <c:v>146.26900000000001</c:v>
                </c:pt>
                <c:pt idx="522">
                  <c:v>146.26900000000001</c:v>
                </c:pt>
                <c:pt idx="523">
                  <c:v>146.26900000000001</c:v>
                </c:pt>
                <c:pt idx="524">
                  <c:v>146.26900000000001</c:v>
                </c:pt>
                <c:pt idx="525">
                  <c:v>146.26900000000001</c:v>
                </c:pt>
                <c:pt idx="526">
                  <c:v>146.26900000000001</c:v>
                </c:pt>
                <c:pt idx="527">
                  <c:v>146.26900000000001</c:v>
                </c:pt>
                <c:pt idx="528">
                  <c:v>146.26900000000001</c:v>
                </c:pt>
                <c:pt idx="529">
                  <c:v>146.26900000000001</c:v>
                </c:pt>
                <c:pt idx="530">
                  <c:v>146.26900000000001</c:v>
                </c:pt>
                <c:pt idx="531">
                  <c:v>146.26900000000001</c:v>
                </c:pt>
                <c:pt idx="532">
                  <c:v>146.26900000000001</c:v>
                </c:pt>
                <c:pt idx="533">
                  <c:v>146.26900000000001</c:v>
                </c:pt>
                <c:pt idx="534">
                  <c:v>146.26900000000001</c:v>
                </c:pt>
                <c:pt idx="535">
                  <c:v>146.26900000000001</c:v>
                </c:pt>
                <c:pt idx="536">
                  <c:v>146.26900000000001</c:v>
                </c:pt>
                <c:pt idx="537">
                  <c:v>146.26900000000001</c:v>
                </c:pt>
                <c:pt idx="538">
                  <c:v>146.26900000000001</c:v>
                </c:pt>
                <c:pt idx="539">
                  <c:v>146.26900000000001</c:v>
                </c:pt>
                <c:pt idx="540">
                  <c:v>146.26900000000001</c:v>
                </c:pt>
                <c:pt idx="541">
                  <c:v>146.26900000000001</c:v>
                </c:pt>
                <c:pt idx="542">
                  <c:v>146.26900000000001</c:v>
                </c:pt>
                <c:pt idx="543">
                  <c:v>146.26900000000001</c:v>
                </c:pt>
                <c:pt idx="544">
                  <c:v>146.26900000000001</c:v>
                </c:pt>
                <c:pt idx="545">
                  <c:v>146.26900000000001</c:v>
                </c:pt>
                <c:pt idx="546">
                  <c:v>146.26900000000001</c:v>
                </c:pt>
                <c:pt idx="547">
                  <c:v>146.26900000000001</c:v>
                </c:pt>
                <c:pt idx="548">
                  <c:v>146.26900000000001</c:v>
                </c:pt>
                <c:pt idx="549">
                  <c:v>146.26900000000001</c:v>
                </c:pt>
                <c:pt idx="550">
                  <c:v>146.26900000000001</c:v>
                </c:pt>
                <c:pt idx="551">
                  <c:v>146.26900000000001</c:v>
                </c:pt>
                <c:pt idx="552">
                  <c:v>146.26900000000001</c:v>
                </c:pt>
                <c:pt idx="553">
                  <c:v>146.26900000000001</c:v>
                </c:pt>
                <c:pt idx="554">
                  <c:v>146.26900000000001</c:v>
                </c:pt>
                <c:pt idx="555">
                  <c:v>146.26900000000001</c:v>
                </c:pt>
                <c:pt idx="556">
                  <c:v>146.26900000000001</c:v>
                </c:pt>
                <c:pt idx="557">
                  <c:v>146.26900000000001</c:v>
                </c:pt>
                <c:pt idx="558">
                  <c:v>146.26900000000001</c:v>
                </c:pt>
                <c:pt idx="559">
                  <c:v>146.26900000000001</c:v>
                </c:pt>
                <c:pt idx="560">
                  <c:v>146.26900000000001</c:v>
                </c:pt>
                <c:pt idx="561">
                  <c:v>146.26900000000001</c:v>
                </c:pt>
                <c:pt idx="562">
                  <c:v>146.26900000000001</c:v>
                </c:pt>
                <c:pt idx="563">
                  <c:v>146.26900000000001</c:v>
                </c:pt>
                <c:pt idx="564">
                  <c:v>146.26900000000001</c:v>
                </c:pt>
                <c:pt idx="565">
                  <c:v>146.26900000000001</c:v>
                </c:pt>
                <c:pt idx="566">
                  <c:v>146.26900000000001</c:v>
                </c:pt>
                <c:pt idx="567">
                  <c:v>146.26900000000001</c:v>
                </c:pt>
                <c:pt idx="568">
                  <c:v>146.26900000000001</c:v>
                </c:pt>
                <c:pt idx="569">
                  <c:v>146.26900000000001</c:v>
                </c:pt>
                <c:pt idx="570">
                  <c:v>146.26900000000001</c:v>
                </c:pt>
                <c:pt idx="571">
                  <c:v>146.26900000000001</c:v>
                </c:pt>
                <c:pt idx="572">
                  <c:v>146.26900000000001</c:v>
                </c:pt>
                <c:pt idx="573">
                  <c:v>146.26900000000001</c:v>
                </c:pt>
                <c:pt idx="574">
                  <c:v>146.26900000000001</c:v>
                </c:pt>
                <c:pt idx="575">
                  <c:v>146.26900000000001</c:v>
                </c:pt>
                <c:pt idx="576">
                  <c:v>146.26900000000001</c:v>
                </c:pt>
                <c:pt idx="577">
                  <c:v>146.26900000000001</c:v>
                </c:pt>
                <c:pt idx="578">
                  <c:v>146.26900000000001</c:v>
                </c:pt>
                <c:pt idx="579">
                  <c:v>146.26900000000001</c:v>
                </c:pt>
                <c:pt idx="580">
                  <c:v>146.26900000000001</c:v>
                </c:pt>
                <c:pt idx="581">
                  <c:v>146.26900000000001</c:v>
                </c:pt>
                <c:pt idx="582">
                  <c:v>146.26900000000001</c:v>
                </c:pt>
                <c:pt idx="583">
                  <c:v>146.26900000000001</c:v>
                </c:pt>
                <c:pt idx="584">
                  <c:v>146.26900000000001</c:v>
                </c:pt>
                <c:pt idx="585">
                  <c:v>146.26900000000001</c:v>
                </c:pt>
                <c:pt idx="586">
                  <c:v>146.26900000000001</c:v>
                </c:pt>
                <c:pt idx="587">
                  <c:v>146.26900000000001</c:v>
                </c:pt>
                <c:pt idx="588">
                  <c:v>146.26900000000001</c:v>
                </c:pt>
                <c:pt idx="589">
                  <c:v>146.26900000000001</c:v>
                </c:pt>
                <c:pt idx="590">
                  <c:v>146.26900000000001</c:v>
                </c:pt>
                <c:pt idx="591">
                  <c:v>146.26900000000001</c:v>
                </c:pt>
                <c:pt idx="592">
                  <c:v>146.26900000000001</c:v>
                </c:pt>
                <c:pt idx="593">
                  <c:v>146.26900000000001</c:v>
                </c:pt>
                <c:pt idx="594">
                  <c:v>146.26900000000001</c:v>
                </c:pt>
                <c:pt idx="595">
                  <c:v>146.26900000000001</c:v>
                </c:pt>
                <c:pt idx="596">
                  <c:v>146.26900000000001</c:v>
                </c:pt>
                <c:pt idx="597">
                  <c:v>146.26900000000001</c:v>
                </c:pt>
                <c:pt idx="598">
                  <c:v>146.26900000000001</c:v>
                </c:pt>
                <c:pt idx="599">
                  <c:v>146.26900000000001</c:v>
                </c:pt>
                <c:pt idx="600">
                  <c:v>146.26900000000001</c:v>
                </c:pt>
                <c:pt idx="601">
                  <c:v>146.26900000000001</c:v>
                </c:pt>
                <c:pt idx="602">
                  <c:v>146.26900000000001</c:v>
                </c:pt>
                <c:pt idx="603">
                  <c:v>146.26900000000001</c:v>
                </c:pt>
                <c:pt idx="604">
                  <c:v>146.26900000000001</c:v>
                </c:pt>
                <c:pt idx="605">
                  <c:v>146.26900000000001</c:v>
                </c:pt>
                <c:pt idx="606">
                  <c:v>146.26900000000001</c:v>
                </c:pt>
                <c:pt idx="607">
                  <c:v>146.26900000000001</c:v>
                </c:pt>
                <c:pt idx="608">
                  <c:v>146.26900000000001</c:v>
                </c:pt>
                <c:pt idx="609">
                  <c:v>146.26900000000001</c:v>
                </c:pt>
                <c:pt idx="610">
                  <c:v>146.26900000000001</c:v>
                </c:pt>
                <c:pt idx="611">
                  <c:v>146.26900000000001</c:v>
                </c:pt>
                <c:pt idx="612">
                  <c:v>146.26900000000001</c:v>
                </c:pt>
                <c:pt idx="613">
                  <c:v>146.26900000000001</c:v>
                </c:pt>
                <c:pt idx="614">
                  <c:v>146.26900000000001</c:v>
                </c:pt>
                <c:pt idx="615">
                  <c:v>146.26900000000001</c:v>
                </c:pt>
                <c:pt idx="616">
                  <c:v>146.26900000000001</c:v>
                </c:pt>
                <c:pt idx="617">
                  <c:v>146.26900000000001</c:v>
                </c:pt>
                <c:pt idx="618">
                  <c:v>146.26900000000001</c:v>
                </c:pt>
                <c:pt idx="619">
                  <c:v>146.26900000000001</c:v>
                </c:pt>
                <c:pt idx="620">
                  <c:v>146.26900000000001</c:v>
                </c:pt>
                <c:pt idx="621">
                  <c:v>146.26900000000001</c:v>
                </c:pt>
                <c:pt idx="622">
                  <c:v>146.26900000000001</c:v>
                </c:pt>
                <c:pt idx="623">
                  <c:v>146.26900000000001</c:v>
                </c:pt>
                <c:pt idx="624">
                  <c:v>146.26900000000001</c:v>
                </c:pt>
                <c:pt idx="625">
                  <c:v>146.26900000000001</c:v>
                </c:pt>
                <c:pt idx="626">
                  <c:v>146.26900000000001</c:v>
                </c:pt>
                <c:pt idx="627">
                  <c:v>146.26900000000001</c:v>
                </c:pt>
                <c:pt idx="628">
                  <c:v>146.26900000000001</c:v>
                </c:pt>
                <c:pt idx="629">
                  <c:v>146.26900000000001</c:v>
                </c:pt>
                <c:pt idx="630">
                  <c:v>146.26900000000001</c:v>
                </c:pt>
                <c:pt idx="631">
                  <c:v>146.26900000000001</c:v>
                </c:pt>
                <c:pt idx="632">
                  <c:v>146.26900000000001</c:v>
                </c:pt>
                <c:pt idx="633">
                  <c:v>146.26900000000001</c:v>
                </c:pt>
                <c:pt idx="634">
                  <c:v>146.26900000000001</c:v>
                </c:pt>
                <c:pt idx="635">
                  <c:v>146.26900000000001</c:v>
                </c:pt>
                <c:pt idx="636">
                  <c:v>146.26900000000001</c:v>
                </c:pt>
                <c:pt idx="637">
                  <c:v>146.26900000000001</c:v>
                </c:pt>
              </c:numCache>
            </c:numRef>
          </c:val>
          <c:extLst>
            <c:ext xmlns:c16="http://schemas.microsoft.com/office/drawing/2014/chart" uri="{C3380CC4-5D6E-409C-BE32-E72D297353CC}">
              <c16:uniqueId val="{00000000-76BE-4396-B1B7-00C60F1D7B6F}"/>
            </c:ext>
          </c:extLst>
        </c:ser>
        <c:ser>
          <c:idx val="1"/>
          <c:order val="1"/>
          <c:tx>
            <c:strRef>
              <c:f>'STATUS II PIRINEOS_ENTRADA'!$O$1</c:f>
              <c:strCache>
                <c:ptCount val="1"/>
                <c:pt idx="0">
                  <c:v>Yearly</c:v>
                </c:pt>
              </c:strCache>
            </c:strRef>
          </c:tx>
          <c:spPr>
            <a:solidFill>
              <a:srgbClr val="9CB700"/>
            </a:solidFill>
            <a:ln w="25400">
              <a:noFill/>
            </a:ln>
          </c:spPr>
          <c:cat>
            <c:numRef>
              <c:f>'STATUS II PIRINEOS_ENTRADA'!$M$367:$M$1004</c:f>
              <c:numCache>
                <c:formatCode>m/d/yyyy</c:formatCode>
                <c:ptCount val="638"/>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numCache>
            </c:numRef>
          </c:cat>
          <c:val>
            <c:numRef>
              <c:f>'STATUS II PIRINEOS_ENTRADA'!$O$367:$O$1004</c:f>
              <c:numCache>
                <c:formatCode>#,##0</c:formatCode>
                <c:ptCount val="638"/>
                <c:pt idx="0">
                  <c:v>4.51579</c:v>
                </c:pt>
                <c:pt idx="1">
                  <c:v>4.51579</c:v>
                </c:pt>
                <c:pt idx="2">
                  <c:v>4.51579</c:v>
                </c:pt>
                <c:pt idx="3">
                  <c:v>4.51579</c:v>
                </c:pt>
                <c:pt idx="4">
                  <c:v>4.51579</c:v>
                </c:pt>
                <c:pt idx="5">
                  <c:v>4.51579</c:v>
                </c:pt>
                <c:pt idx="6">
                  <c:v>4.51579</c:v>
                </c:pt>
                <c:pt idx="7">
                  <c:v>4.51579</c:v>
                </c:pt>
                <c:pt idx="8">
                  <c:v>4.51579</c:v>
                </c:pt>
                <c:pt idx="9">
                  <c:v>4.51579</c:v>
                </c:pt>
                <c:pt idx="10">
                  <c:v>4.51579</c:v>
                </c:pt>
                <c:pt idx="11">
                  <c:v>4.51579</c:v>
                </c:pt>
                <c:pt idx="12">
                  <c:v>4.51579</c:v>
                </c:pt>
                <c:pt idx="13">
                  <c:v>4.51579</c:v>
                </c:pt>
                <c:pt idx="14">
                  <c:v>4.51579</c:v>
                </c:pt>
                <c:pt idx="15">
                  <c:v>4.51579</c:v>
                </c:pt>
                <c:pt idx="16">
                  <c:v>4.51579</c:v>
                </c:pt>
                <c:pt idx="17">
                  <c:v>4.51579</c:v>
                </c:pt>
                <c:pt idx="18">
                  <c:v>4.51579</c:v>
                </c:pt>
                <c:pt idx="19">
                  <c:v>4.51579</c:v>
                </c:pt>
                <c:pt idx="20">
                  <c:v>4.51579</c:v>
                </c:pt>
                <c:pt idx="21">
                  <c:v>4.51579</c:v>
                </c:pt>
                <c:pt idx="22">
                  <c:v>4.51579</c:v>
                </c:pt>
                <c:pt idx="23">
                  <c:v>4.51579</c:v>
                </c:pt>
                <c:pt idx="24">
                  <c:v>4.51579</c:v>
                </c:pt>
                <c:pt idx="25">
                  <c:v>4.51579</c:v>
                </c:pt>
                <c:pt idx="26">
                  <c:v>4.51579</c:v>
                </c:pt>
                <c:pt idx="27">
                  <c:v>4.51579</c:v>
                </c:pt>
                <c:pt idx="28">
                  <c:v>4.51579</c:v>
                </c:pt>
                <c:pt idx="29">
                  <c:v>4.51579</c:v>
                </c:pt>
                <c:pt idx="30">
                  <c:v>4.51579</c:v>
                </c:pt>
                <c:pt idx="31">
                  <c:v>4.51579</c:v>
                </c:pt>
                <c:pt idx="32">
                  <c:v>4.51579</c:v>
                </c:pt>
                <c:pt idx="33">
                  <c:v>4.51579</c:v>
                </c:pt>
                <c:pt idx="34">
                  <c:v>4.51579</c:v>
                </c:pt>
                <c:pt idx="35">
                  <c:v>4.51579</c:v>
                </c:pt>
                <c:pt idx="36">
                  <c:v>4.51579</c:v>
                </c:pt>
                <c:pt idx="37">
                  <c:v>4.51579</c:v>
                </c:pt>
                <c:pt idx="38">
                  <c:v>4.51579</c:v>
                </c:pt>
                <c:pt idx="39">
                  <c:v>4.51579</c:v>
                </c:pt>
                <c:pt idx="40">
                  <c:v>4.51579</c:v>
                </c:pt>
                <c:pt idx="41">
                  <c:v>4.51579</c:v>
                </c:pt>
                <c:pt idx="42">
                  <c:v>4.51579</c:v>
                </c:pt>
                <c:pt idx="43">
                  <c:v>4.51579</c:v>
                </c:pt>
                <c:pt idx="44">
                  <c:v>4.51579</c:v>
                </c:pt>
                <c:pt idx="45">
                  <c:v>4.51579</c:v>
                </c:pt>
                <c:pt idx="46">
                  <c:v>4.51579</c:v>
                </c:pt>
                <c:pt idx="47">
                  <c:v>4.51579</c:v>
                </c:pt>
                <c:pt idx="48">
                  <c:v>4.51579</c:v>
                </c:pt>
                <c:pt idx="49">
                  <c:v>4.51579</c:v>
                </c:pt>
                <c:pt idx="50">
                  <c:v>4.51579</c:v>
                </c:pt>
                <c:pt idx="51">
                  <c:v>4.51579</c:v>
                </c:pt>
                <c:pt idx="52">
                  <c:v>4.51579</c:v>
                </c:pt>
                <c:pt idx="53">
                  <c:v>4.51579</c:v>
                </c:pt>
                <c:pt idx="54">
                  <c:v>4.51579</c:v>
                </c:pt>
                <c:pt idx="55">
                  <c:v>4.51579</c:v>
                </c:pt>
                <c:pt idx="56">
                  <c:v>4.51579</c:v>
                </c:pt>
                <c:pt idx="57">
                  <c:v>4.51579</c:v>
                </c:pt>
                <c:pt idx="58">
                  <c:v>4.51579</c:v>
                </c:pt>
                <c:pt idx="59">
                  <c:v>4.51579</c:v>
                </c:pt>
                <c:pt idx="60">
                  <c:v>4.51579</c:v>
                </c:pt>
                <c:pt idx="61">
                  <c:v>4.51579</c:v>
                </c:pt>
                <c:pt idx="62">
                  <c:v>4.51579</c:v>
                </c:pt>
                <c:pt idx="63">
                  <c:v>4.51579</c:v>
                </c:pt>
                <c:pt idx="64">
                  <c:v>4.51579</c:v>
                </c:pt>
                <c:pt idx="65">
                  <c:v>4.51579</c:v>
                </c:pt>
                <c:pt idx="66">
                  <c:v>4.51579</c:v>
                </c:pt>
                <c:pt idx="67">
                  <c:v>4.51579</c:v>
                </c:pt>
                <c:pt idx="68">
                  <c:v>4.51579</c:v>
                </c:pt>
                <c:pt idx="69">
                  <c:v>4.51579</c:v>
                </c:pt>
                <c:pt idx="70">
                  <c:v>4.51579</c:v>
                </c:pt>
                <c:pt idx="71">
                  <c:v>4.51579</c:v>
                </c:pt>
                <c:pt idx="72">
                  <c:v>4.51579</c:v>
                </c:pt>
                <c:pt idx="73">
                  <c:v>4.51579</c:v>
                </c:pt>
                <c:pt idx="74">
                  <c:v>4.51579</c:v>
                </c:pt>
                <c:pt idx="75">
                  <c:v>4.51579</c:v>
                </c:pt>
                <c:pt idx="76">
                  <c:v>4.51579</c:v>
                </c:pt>
                <c:pt idx="77">
                  <c:v>4.51579</c:v>
                </c:pt>
                <c:pt idx="78">
                  <c:v>4.51579</c:v>
                </c:pt>
                <c:pt idx="79">
                  <c:v>4.51579</c:v>
                </c:pt>
                <c:pt idx="80">
                  <c:v>4.51579</c:v>
                </c:pt>
                <c:pt idx="81">
                  <c:v>4.51579</c:v>
                </c:pt>
                <c:pt idx="82">
                  <c:v>4.51579</c:v>
                </c:pt>
                <c:pt idx="83">
                  <c:v>4.51579</c:v>
                </c:pt>
                <c:pt idx="84">
                  <c:v>4.51579</c:v>
                </c:pt>
                <c:pt idx="85">
                  <c:v>4.51579</c:v>
                </c:pt>
                <c:pt idx="86">
                  <c:v>4.51579</c:v>
                </c:pt>
                <c:pt idx="87">
                  <c:v>4.51579</c:v>
                </c:pt>
                <c:pt idx="88">
                  <c:v>4.51579</c:v>
                </c:pt>
                <c:pt idx="89">
                  <c:v>4.51579</c:v>
                </c:pt>
                <c:pt idx="90">
                  <c:v>4.51579</c:v>
                </c:pt>
                <c:pt idx="91">
                  <c:v>4.51579</c:v>
                </c:pt>
                <c:pt idx="92">
                  <c:v>4.51579</c:v>
                </c:pt>
                <c:pt idx="93">
                  <c:v>4.51579</c:v>
                </c:pt>
                <c:pt idx="94">
                  <c:v>4.51579</c:v>
                </c:pt>
                <c:pt idx="95">
                  <c:v>4.51579</c:v>
                </c:pt>
                <c:pt idx="96">
                  <c:v>4.51579</c:v>
                </c:pt>
                <c:pt idx="97">
                  <c:v>4.51579</c:v>
                </c:pt>
                <c:pt idx="98">
                  <c:v>4.51579</c:v>
                </c:pt>
                <c:pt idx="99">
                  <c:v>4.51579</c:v>
                </c:pt>
                <c:pt idx="100">
                  <c:v>4.51579</c:v>
                </c:pt>
                <c:pt idx="101">
                  <c:v>4.51579</c:v>
                </c:pt>
                <c:pt idx="102">
                  <c:v>4.51579</c:v>
                </c:pt>
                <c:pt idx="103">
                  <c:v>4.51579</c:v>
                </c:pt>
                <c:pt idx="104">
                  <c:v>4.51579</c:v>
                </c:pt>
                <c:pt idx="105">
                  <c:v>4.51579</c:v>
                </c:pt>
                <c:pt idx="106">
                  <c:v>4.51579</c:v>
                </c:pt>
                <c:pt idx="107">
                  <c:v>4.51579</c:v>
                </c:pt>
                <c:pt idx="108">
                  <c:v>4.51579</c:v>
                </c:pt>
                <c:pt idx="109">
                  <c:v>4.51579</c:v>
                </c:pt>
                <c:pt idx="110">
                  <c:v>4.51579</c:v>
                </c:pt>
                <c:pt idx="111">
                  <c:v>4.51579</c:v>
                </c:pt>
                <c:pt idx="112">
                  <c:v>4.51579</c:v>
                </c:pt>
                <c:pt idx="113">
                  <c:v>4.51579</c:v>
                </c:pt>
                <c:pt idx="114">
                  <c:v>4.51579</c:v>
                </c:pt>
                <c:pt idx="115">
                  <c:v>4.51579</c:v>
                </c:pt>
                <c:pt idx="116">
                  <c:v>4.51579</c:v>
                </c:pt>
                <c:pt idx="117">
                  <c:v>4.51579</c:v>
                </c:pt>
                <c:pt idx="118">
                  <c:v>4.51579</c:v>
                </c:pt>
                <c:pt idx="119">
                  <c:v>4.51579</c:v>
                </c:pt>
                <c:pt idx="120">
                  <c:v>4.51579</c:v>
                </c:pt>
                <c:pt idx="121">
                  <c:v>4.51579</c:v>
                </c:pt>
                <c:pt idx="122">
                  <c:v>4.51579</c:v>
                </c:pt>
                <c:pt idx="123">
                  <c:v>4.51579</c:v>
                </c:pt>
                <c:pt idx="124">
                  <c:v>4.51579</c:v>
                </c:pt>
                <c:pt idx="125">
                  <c:v>4.51579</c:v>
                </c:pt>
                <c:pt idx="126">
                  <c:v>4.51579</c:v>
                </c:pt>
                <c:pt idx="127">
                  <c:v>4.51579</c:v>
                </c:pt>
                <c:pt idx="128">
                  <c:v>4.51579</c:v>
                </c:pt>
                <c:pt idx="129">
                  <c:v>4.51579</c:v>
                </c:pt>
                <c:pt idx="130">
                  <c:v>4.51579</c:v>
                </c:pt>
                <c:pt idx="131">
                  <c:v>4.51579</c:v>
                </c:pt>
                <c:pt idx="132">
                  <c:v>4.51579</c:v>
                </c:pt>
                <c:pt idx="133">
                  <c:v>4.51579</c:v>
                </c:pt>
                <c:pt idx="134">
                  <c:v>4.51579</c:v>
                </c:pt>
                <c:pt idx="135">
                  <c:v>4.51579</c:v>
                </c:pt>
                <c:pt idx="136">
                  <c:v>4.51579</c:v>
                </c:pt>
                <c:pt idx="137">
                  <c:v>4.51579</c:v>
                </c:pt>
                <c:pt idx="138">
                  <c:v>4.51579</c:v>
                </c:pt>
                <c:pt idx="139">
                  <c:v>4.51579</c:v>
                </c:pt>
                <c:pt idx="140">
                  <c:v>4.51579</c:v>
                </c:pt>
                <c:pt idx="141">
                  <c:v>4.51579</c:v>
                </c:pt>
                <c:pt idx="142">
                  <c:v>4.51579</c:v>
                </c:pt>
                <c:pt idx="143">
                  <c:v>4.51579</c:v>
                </c:pt>
                <c:pt idx="144">
                  <c:v>4.51579</c:v>
                </c:pt>
                <c:pt idx="145">
                  <c:v>4.51579</c:v>
                </c:pt>
                <c:pt idx="146">
                  <c:v>4.51579</c:v>
                </c:pt>
                <c:pt idx="147">
                  <c:v>4.51579</c:v>
                </c:pt>
                <c:pt idx="148">
                  <c:v>4.51579</c:v>
                </c:pt>
                <c:pt idx="149">
                  <c:v>4.51579</c:v>
                </c:pt>
                <c:pt idx="150">
                  <c:v>4.51579</c:v>
                </c:pt>
                <c:pt idx="151">
                  <c:v>4.51579</c:v>
                </c:pt>
                <c:pt idx="152">
                  <c:v>4.51579</c:v>
                </c:pt>
                <c:pt idx="153">
                  <c:v>4.51579</c:v>
                </c:pt>
                <c:pt idx="154">
                  <c:v>4.51579</c:v>
                </c:pt>
                <c:pt idx="155">
                  <c:v>4.51579</c:v>
                </c:pt>
                <c:pt idx="156">
                  <c:v>4.51579</c:v>
                </c:pt>
                <c:pt idx="157">
                  <c:v>4.51579</c:v>
                </c:pt>
                <c:pt idx="158">
                  <c:v>4.51579</c:v>
                </c:pt>
                <c:pt idx="159">
                  <c:v>4.51579</c:v>
                </c:pt>
                <c:pt idx="160">
                  <c:v>4.51579</c:v>
                </c:pt>
                <c:pt idx="161">
                  <c:v>4.51579</c:v>
                </c:pt>
                <c:pt idx="162">
                  <c:v>4.51579</c:v>
                </c:pt>
                <c:pt idx="163">
                  <c:v>4.51579</c:v>
                </c:pt>
                <c:pt idx="164">
                  <c:v>4.51579</c:v>
                </c:pt>
                <c:pt idx="165">
                  <c:v>4.51579</c:v>
                </c:pt>
                <c:pt idx="166">
                  <c:v>4.51579</c:v>
                </c:pt>
                <c:pt idx="167">
                  <c:v>4.51579</c:v>
                </c:pt>
                <c:pt idx="168">
                  <c:v>4.51579</c:v>
                </c:pt>
                <c:pt idx="169">
                  <c:v>4.51579</c:v>
                </c:pt>
                <c:pt idx="170">
                  <c:v>4.51579</c:v>
                </c:pt>
                <c:pt idx="171">
                  <c:v>4.51579</c:v>
                </c:pt>
                <c:pt idx="172">
                  <c:v>4.51579</c:v>
                </c:pt>
                <c:pt idx="173">
                  <c:v>4.51579</c:v>
                </c:pt>
                <c:pt idx="174">
                  <c:v>4.51579</c:v>
                </c:pt>
                <c:pt idx="175">
                  <c:v>4.51579</c:v>
                </c:pt>
                <c:pt idx="176">
                  <c:v>4.51579</c:v>
                </c:pt>
                <c:pt idx="177">
                  <c:v>4.51579</c:v>
                </c:pt>
                <c:pt idx="178">
                  <c:v>4.51579</c:v>
                </c:pt>
                <c:pt idx="179">
                  <c:v>4.51579</c:v>
                </c:pt>
                <c:pt idx="180">
                  <c:v>4.51579</c:v>
                </c:pt>
                <c:pt idx="181">
                  <c:v>4.51579</c:v>
                </c:pt>
                <c:pt idx="182">
                  <c:v>4.51579</c:v>
                </c:pt>
                <c:pt idx="183">
                  <c:v>4.51579</c:v>
                </c:pt>
                <c:pt idx="184">
                  <c:v>4.51579</c:v>
                </c:pt>
                <c:pt idx="185">
                  <c:v>4.51579</c:v>
                </c:pt>
                <c:pt idx="186">
                  <c:v>4.51579</c:v>
                </c:pt>
                <c:pt idx="187">
                  <c:v>4.51579</c:v>
                </c:pt>
                <c:pt idx="188">
                  <c:v>4.51579</c:v>
                </c:pt>
                <c:pt idx="189">
                  <c:v>4.51579</c:v>
                </c:pt>
                <c:pt idx="190">
                  <c:v>4.51579</c:v>
                </c:pt>
                <c:pt idx="191">
                  <c:v>4.51579</c:v>
                </c:pt>
                <c:pt idx="192">
                  <c:v>4.51579</c:v>
                </c:pt>
                <c:pt idx="193">
                  <c:v>4.51579</c:v>
                </c:pt>
                <c:pt idx="194">
                  <c:v>4.51579</c:v>
                </c:pt>
                <c:pt idx="195">
                  <c:v>4.51579</c:v>
                </c:pt>
                <c:pt idx="196">
                  <c:v>4.51579</c:v>
                </c:pt>
                <c:pt idx="197">
                  <c:v>4.51579</c:v>
                </c:pt>
                <c:pt idx="198">
                  <c:v>4.51579</c:v>
                </c:pt>
                <c:pt idx="199">
                  <c:v>4.51579</c:v>
                </c:pt>
                <c:pt idx="200">
                  <c:v>4.51579</c:v>
                </c:pt>
                <c:pt idx="201">
                  <c:v>4.51579</c:v>
                </c:pt>
                <c:pt idx="202">
                  <c:v>4.51579</c:v>
                </c:pt>
                <c:pt idx="203">
                  <c:v>4.51579</c:v>
                </c:pt>
                <c:pt idx="204">
                  <c:v>4.51579</c:v>
                </c:pt>
                <c:pt idx="205">
                  <c:v>4.51579</c:v>
                </c:pt>
                <c:pt idx="206">
                  <c:v>4.51579</c:v>
                </c:pt>
                <c:pt idx="207">
                  <c:v>4.51579</c:v>
                </c:pt>
                <c:pt idx="208">
                  <c:v>4.51579</c:v>
                </c:pt>
                <c:pt idx="209">
                  <c:v>4.51579</c:v>
                </c:pt>
                <c:pt idx="210">
                  <c:v>4.51579</c:v>
                </c:pt>
                <c:pt idx="211">
                  <c:v>4.51579</c:v>
                </c:pt>
                <c:pt idx="212">
                  <c:v>4.51579</c:v>
                </c:pt>
                <c:pt idx="213">
                  <c:v>4.51579</c:v>
                </c:pt>
                <c:pt idx="214">
                  <c:v>4.51579</c:v>
                </c:pt>
                <c:pt idx="215">
                  <c:v>4.51579</c:v>
                </c:pt>
                <c:pt idx="216">
                  <c:v>4.51579</c:v>
                </c:pt>
                <c:pt idx="217">
                  <c:v>4.51579</c:v>
                </c:pt>
                <c:pt idx="218">
                  <c:v>4.51579</c:v>
                </c:pt>
                <c:pt idx="219">
                  <c:v>4.51579</c:v>
                </c:pt>
                <c:pt idx="220">
                  <c:v>4.51579</c:v>
                </c:pt>
                <c:pt idx="221">
                  <c:v>4.51579</c:v>
                </c:pt>
                <c:pt idx="222">
                  <c:v>4.51579</c:v>
                </c:pt>
                <c:pt idx="223">
                  <c:v>4.51579</c:v>
                </c:pt>
                <c:pt idx="224">
                  <c:v>4.51579</c:v>
                </c:pt>
                <c:pt idx="225">
                  <c:v>4.51579</c:v>
                </c:pt>
                <c:pt idx="226">
                  <c:v>4.51579</c:v>
                </c:pt>
                <c:pt idx="227">
                  <c:v>4.51579</c:v>
                </c:pt>
                <c:pt idx="228">
                  <c:v>4.51579</c:v>
                </c:pt>
                <c:pt idx="229">
                  <c:v>4.51579</c:v>
                </c:pt>
                <c:pt idx="230">
                  <c:v>4.51579</c:v>
                </c:pt>
                <c:pt idx="231">
                  <c:v>4.51579</c:v>
                </c:pt>
                <c:pt idx="232">
                  <c:v>4.51579</c:v>
                </c:pt>
                <c:pt idx="233">
                  <c:v>4.51579</c:v>
                </c:pt>
                <c:pt idx="234">
                  <c:v>4.51579</c:v>
                </c:pt>
                <c:pt idx="235">
                  <c:v>4.51579</c:v>
                </c:pt>
                <c:pt idx="236">
                  <c:v>4.51579</c:v>
                </c:pt>
                <c:pt idx="237">
                  <c:v>4.51579</c:v>
                </c:pt>
                <c:pt idx="238">
                  <c:v>4.51579</c:v>
                </c:pt>
                <c:pt idx="239">
                  <c:v>4.51579</c:v>
                </c:pt>
                <c:pt idx="240">
                  <c:v>4.51579</c:v>
                </c:pt>
                <c:pt idx="241">
                  <c:v>4.51579</c:v>
                </c:pt>
                <c:pt idx="242">
                  <c:v>4.51579</c:v>
                </c:pt>
                <c:pt idx="243">
                  <c:v>4.51579</c:v>
                </c:pt>
                <c:pt idx="244">
                  <c:v>4.51579</c:v>
                </c:pt>
                <c:pt idx="245">
                  <c:v>4.51579</c:v>
                </c:pt>
                <c:pt idx="246">
                  <c:v>4.51579</c:v>
                </c:pt>
                <c:pt idx="247">
                  <c:v>4.51579</c:v>
                </c:pt>
                <c:pt idx="248">
                  <c:v>4.51579</c:v>
                </c:pt>
                <c:pt idx="249">
                  <c:v>4.51579</c:v>
                </c:pt>
                <c:pt idx="250">
                  <c:v>4.51579</c:v>
                </c:pt>
                <c:pt idx="251">
                  <c:v>4.51579</c:v>
                </c:pt>
                <c:pt idx="252">
                  <c:v>4.51579</c:v>
                </c:pt>
                <c:pt idx="253">
                  <c:v>4.51579</c:v>
                </c:pt>
                <c:pt idx="254">
                  <c:v>4.51579</c:v>
                </c:pt>
                <c:pt idx="255">
                  <c:v>4.51579</c:v>
                </c:pt>
                <c:pt idx="256">
                  <c:v>4.51579</c:v>
                </c:pt>
                <c:pt idx="257">
                  <c:v>4.51579</c:v>
                </c:pt>
                <c:pt idx="258">
                  <c:v>4.51579</c:v>
                </c:pt>
                <c:pt idx="259">
                  <c:v>4.51579</c:v>
                </c:pt>
                <c:pt idx="260">
                  <c:v>4.51579</c:v>
                </c:pt>
                <c:pt idx="261">
                  <c:v>4.51579</c:v>
                </c:pt>
                <c:pt idx="262">
                  <c:v>4.51579</c:v>
                </c:pt>
                <c:pt idx="263">
                  <c:v>4.51579</c:v>
                </c:pt>
                <c:pt idx="264">
                  <c:v>4.51579</c:v>
                </c:pt>
                <c:pt idx="265">
                  <c:v>4.51579</c:v>
                </c:pt>
                <c:pt idx="266">
                  <c:v>4.51579</c:v>
                </c:pt>
                <c:pt idx="267">
                  <c:v>4.51579</c:v>
                </c:pt>
                <c:pt idx="268">
                  <c:v>4.51579</c:v>
                </c:pt>
                <c:pt idx="269">
                  <c:v>4.51579</c:v>
                </c:pt>
                <c:pt idx="270">
                  <c:v>4.51579</c:v>
                </c:pt>
                <c:pt idx="271">
                  <c:v>4.51579</c:v>
                </c:pt>
                <c:pt idx="272">
                  <c:v>4.51579</c:v>
                </c:pt>
                <c:pt idx="273">
                  <c:v>12.103145</c:v>
                </c:pt>
                <c:pt idx="274">
                  <c:v>12.103145</c:v>
                </c:pt>
                <c:pt idx="275">
                  <c:v>12.103145</c:v>
                </c:pt>
                <c:pt idx="276">
                  <c:v>12.103145</c:v>
                </c:pt>
                <c:pt idx="277">
                  <c:v>12.103145</c:v>
                </c:pt>
                <c:pt idx="278">
                  <c:v>12.103145</c:v>
                </c:pt>
                <c:pt idx="279">
                  <c:v>12.103145</c:v>
                </c:pt>
                <c:pt idx="280">
                  <c:v>12.103145</c:v>
                </c:pt>
                <c:pt idx="281">
                  <c:v>12.103145</c:v>
                </c:pt>
                <c:pt idx="282">
                  <c:v>12.103145</c:v>
                </c:pt>
                <c:pt idx="283">
                  <c:v>12.103145</c:v>
                </c:pt>
                <c:pt idx="284">
                  <c:v>12.103145</c:v>
                </c:pt>
                <c:pt idx="285">
                  <c:v>12.103145</c:v>
                </c:pt>
                <c:pt idx="286">
                  <c:v>12.103145</c:v>
                </c:pt>
                <c:pt idx="287">
                  <c:v>12.103145</c:v>
                </c:pt>
                <c:pt idx="288">
                  <c:v>12.103145</c:v>
                </c:pt>
                <c:pt idx="289">
                  <c:v>12.103145</c:v>
                </c:pt>
                <c:pt idx="290">
                  <c:v>12.103145</c:v>
                </c:pt>
                <c:pt idx="291">
                  <c:v>12.103145</c:v>
                </c:pt>
                <c:pt idx="292">
                  <c:v>12.103145</c:v>
                </c:pt>
                <c:pt idx="293">
                  <c:v>12.103145</c:v>
                </c:pt>
                <c:pt idx="294">
                  <c:v>12.103145</c:v>
                </c:pt>
                <c:pt idx="295">
                  <c:v>12.103145</c:v>
                </c:pt>
                <c:pt idx="296">
                  <c:v>12.103145</c:v>
                </c:pt>
                <c:pt idx="297">
                  <c:v>12.103145</c:v>
                </c:pt>
                <c:pt idx="298">
                  <c:v>12.103145</c:v>
                </c:pt>
                <c:pt idx="299">
                  <c:v>12.103145</c:v>
                </c:pt>
                <c:pt idx="300">
                  <c:v>12.103145</c:v>
                </c:pt>
                <c:pt idx="301">
                  <c:v>12.103145</c:v>
                </c:pt>
                <c:pt idx="302">
                  <c:v>12.103145</c:v>
                </c:pt>
                <c:pt idx="303">
                  <c:v>12.103145</c:v>
                </c:pt>
                <c:pt idx="304">
                  <c:v>12.103145</c:v>
                </c:pt>
                <c:pt idx="305">
                  <c:v>12.103145</c:v>
                </c:pt>
                <c:pt idx="306">
                  <c:v>12.103145</c:v>
                </c:pt>
                <c:pt idx="307">
                  <c:v>12.103145</c:v>
                </c:pt>
                <c:pt idx="308">
                  <c:v>12.103145</c:v>
                </c:pt>
                <c:pt idx="309">
                  <c:v>12.103145</c:v>
                </c:pt>
                <c:pt idx="310">
                  <c:v>12.103145</c:v>
                </c:pt>
                <c:pt idx="311">
                  <c:v>12.103145</c:v>
                </c:pt>
                <c:pt idx="312">
                  <c:v>12.103145</c:v>
                </c:pt>
                <c:pt idx="313">
                  <c:v>12.103145</c:v>
                </c:pt>
                <c:pt idx="314">
                  <c:v>12.103145</c:v>
                </c:pt>
                <c:pt idx="315">
                  <c:v>12.103145</c:v>
                </c:pt>
                <c:pt idx="316">
                  <c:v>12.103145</c:v>
                </c:pt>
                <c:pt idx="317">
                  <c:v>12.103145</c:v>
                </c:pt>
                <c:pt idx="318">
                  <c:v>12.103145</c:v>
                </c:pt>
                <c:pt idx="319">
                  <c:v>12.103145</c:v>
                </c:pt>
                <c:pt idx="320">
                  <c:v>12.103145</c:v>
                </c:pt>
                <c:pt idx="321">
                  <c:v>12.103145</c:v>
                </c:pt>
                <c:pt idx="322">
                  <c:v>12.103145</c:v>
                </c:pt>
                <c:pt idx="323">
                  <c:v>12.103145</c:v>
                </c:pt>
                <c:pt idx="324">
                  <c:v>12.103145</c:v>
                </c:pt>
                <c:pt idx="325">
                  <c:v>12.103145</c:v>
                </c:pt>
                <c:pt idx="326">
                  <c:v>12.103145</c:v>
                </c:pt>
                <c:pt idx="327">
                  <c:v>12.103145</c:v>
                </c:pt>
                <c:pt idx="328">
                  <c:v>12.103145</c:v>
                </c:pt>
                <c:pt idx="329">
                  <c:v>12.103145</c:v>
                </c:pt>
                <c:pt idx="330">
                  <c:v>12.103145</c:v>
                </c:pt>
                <c:pt idx="331">
                  <c:v>12.103145</c:v>
                </c:pt>
                <c:pt idx="332">
                  <c:v>12.103145</c:v>
                </c:pt>
                <c:pt idx="333">
                  <c:v>12.103145</c:v>
                </c:pt>
                <c:pt idx="334">
                  <c:v>12.103145</c:v>
                </c:pt>
                <c:pt idx="335">
                  <c:v>12.103145</c:v>
                </c:pt>
                <c:pt idx="336">
                  <c:v>12.103145</c:v>
                </c:pt>
                <c:pt idx="337">
                  <c:v>12.103145</c:v>
                </c:pt>
                <c:pt idx="338">
                  <c:v>12.103145</c:v>
                </c:pt>
                <c:pt idx="339">
                  <c:v>12.103145</c:v>
                </c:pt>
                <c:pt idx="340">
                  <c:v>12.103145</c:v>
                </c:pt>
                <c:pt idx="341">
                  <c:v>12.103145</c:v>
                </c:pt>
                <c:pt idx="342">
                  <c:v>12.103145</c:v>
                </c:pt>
                <c:pt idx="343">
                  <c:v>12.103145</c:v>
                </c:pt>
                <c:pt idx="344">
                  <c:v>12.103145</c:v>
                </c:pt>
                <c:pt idx="345">
                  <c:v>12.103145</c:v>
                </c:pt>
                <c:pt idx="346">
                  <c:v>12.103145</c:v>
                </c:pt>
                <c:pt idx="347">
                  <c:v>12.103145</c:v>
                </c:pt>
                <c:pt idx="348">
                  <c:v>12.103145</c:v>
                </c:pt>
                <c:pt idx="349">
                  <c:v>12.103145</c:v>
                </c:pt>
                <c:pt idx="350">
                  <c:v>12.103145</c:v>
                </c:pt>
                <c:pt idx="351">
                  <c:v>12.103145</c:v>
                </c:pt>
                <c:pt idx="352">
                  <c:v>12.103145</c:v>
                </c:pt>
                <c:pt idx="353">
                  <c:v>12.103145</c:v>
                </c:pt>
                <c:pt idx="354">
                  <c:v>12.103145</c:v>
                </c:pt>
                <c:pt idx="355">
                  <c:v>12.103145</c:v>
                </c:pt>
                <c:pt idx="356">
                  <c:v>12.103145</c:v>
                </c:pt>
                <c:pt idx="357">
                  <c:v>12.103145</c:v>
                </c:pt>
                <c:pt idx="358">
                  <c:v>12.103145</c:v>
                </c:pt>
                <c:pt idx="359">
                  <c:v>12.103145</c:v>
                </c:pt>
                <c:pt idx="360">
                  <c:v>12.103145</c:v>
                </c:pt>
                <c:pt idx="361">
                  <c:v>12.103145</c:v>
                </c:pt>
                <c:pt idx="362">
                  <c:v>12.103145</c:v>
                </c:pt>
                <c:pt idx="363">
                  <c:v>12.103145</c:v>
                </c:pt>
                <c:pt idx="364">
                  <c:v>12.103145</c:v>
                </c:pt>
                <c:pt idx="365">
                  <c:v>12.103145</c:v>
                </c:pt>
                <c:pt idx="366">
                  <c:v>12.103145</c:v>
                </c:pt>
                <c:pt idx="367">
                  <c:v>12.103145</c:v>
                </c:pt>
                <c:pt idx="368">
                  <c:v>12.103145</c:v>
                </c:pt>
                <c:pt idx="369">
                  <c:v>12.103145</c:v>
                </c:pt>
                <c:pt idx="370">
                  <c:v>12.103145</c:v>
                </c:pt>
                <c:pt idx="371">
                  <c:v>12.103145</c:v>
                </c:pt>
                <c:pt idx="372">
                  <c:v>12.103145</c:v>
                </c:pt>
                <c:pt idx="373">
                  <c:v>12.103145</c:v>
                </c:pt>
                <c:pt idx="374">
                  <c:v>12.103145</c:v>
                </c:pt>
                <c:pt idx="375">
                  <c:v>12.103145</c:v>
                </c:pt>
                <c:pt idx="376">
                  <c:v>12.103145</c:v>
                </c:pt>
                <c:pt idx="377">
                  <c:v>12.103145</c:v>
                </c:pt>
                <c:pt idx="378">
                  <c:v>12.103145</c:v>
                </c:pt>
                <c:pt idx="379">
                  <c:v>12.103145</c:v>
                </c:pt>
                <c:pt idx="380">
                  <c:v>12.103145</c:v>
                </c:pt>
                <c:pt idx="381">
                  <c:v>12.103145</c:v>
                </c:pt>
                <c:pt idx="382">
                  <c:v>12.103145</c:v>
                </c:pt>
                <c:pt idx="383">
                  <c:v>12.103145</c:v>
                </c:pt>
                <c:pt idx="384">
                  <c:v>12.103145</c:v>
                </c:pt>
                <c:pt idx="385">
                  <c:v>12.103145</c:v>
                </c:pt>
                <c:pt idx="386">
                  <c:v>12.103145</c:v>
                </c:pt>
                <c:pt idx="387">
                  <c:v>12.103145</c:v>
                </c:pt>
                <c:pt idx="388">
                  <c:v>12.103145</c:v>
                </c:pt>
                <c:pt idx="389">
                  <c:v>12.103145</c:v>
                </c:pt>
                <c:pt idx="390">
                  <c:v>12.103145</c:v>
                </c:pt>
                <c:pt idx="391">
                  <c:v>12.103145</c:v>
                </c:pt>
                <c:pt idx="392">
                  <c:v>12.103145</c:v>
                </c:pt>
                <c:pt idx="393">
                  <c:v>12.103145</c:v>
                </c:pt>
                <c:pt idx="394">
                  <c:v>12.103145</c:v>
                </c:pt>
                <c:pt idx="395">
                  <c:v>12.103145</c:v>
                </c:pt>
                <c:pt idx="396">
                  <c:v>12.103145</c:v>
                </c:pt>
                <c:pt idx="397">
                  <c:v>12.103145</c:v>
                </c:pt>
                <c:pt idx="398">
                  <c:v>12.103145</c:v>
                </c:pt>
                <c:pt idx="399">
                  <c:v>12.103145</c:v>
                </c:pt>
                <c:pt idx="400">
                  <c:v>12.103145</c:v>
                </c:pt>
                <c:pt idx="401">
                  <c:v>12.103145</c:v>
                </c:pt>
                <c:pt idx="402">
                  <c:v>12.103145</c:v>
                </c:pt>
                <c:pt idx="403">
                  <c:v>12.103145</c:v>
                </c:pt>
                <c:pt idx="404">
                  <c:v>12.103145</c:v>
                </c:pt>
                <c:pt idx="405">
                  <c:v>12.103145</c:v>
                </c:pt>
                <c:pt idx="406">
                  <c:v>12.103145</c:v>
                </c:pt>
                <c:pt idx="407">
                  <c:v>12.103145</c:v>
                </c:pt>
                <c:pt idx="408">
                  <c:v>12.103145</c:v>
                </c:pt>
                <c:pt idx="409">
                  <c:v>12.103145</c:v>
                </c:pt>
                <c:pt idx="410">
                  <c:v>12.103145</c:v>
                </c:pt>
                <c:pt idx="411">
                  <c:v>12.103145</c:v>
                </c:pt>
                <c:pt idx="412">
                  <c:v>12.103145</c:v>
                </c:pt>
                <c:pt idx="413">
                  <c:v>12.103145</c:v>
                </c:pt>
                <c:pt idx="414">
                  <c:v>12.103145</c:v>
                </c:pt>
                <c:pt idx="415">
                  <c:v>12.103145</c:v>
                </c:pt>
                <c:pt idx="416">
                  <c:v>12.103145</c:v>
                </c:pt>
                <c:pt idx="417">
                  <c:v>12.103145</c:v>
                </c:pt>
                <c:pt idx="418">
                  <c:v>12.103145</c:v>
                </c:pt>
                <c:pt idx="419">
                  <c:v>12.103145</c:v>
                </c:pt>
                <c:pt idx="420">
                  <c:v>12.103145</c:v>
                </c:pt>
                <c:pt idx="421">
                  <c:v>12.103145</c:v>
                </c:pt>
                <c:pt idx="422">
                  <c:v>12.103145</c:v>
                </c:pt>
                <c:pt idx="423">
                  <c:v>12.103145</c:v>
                </c:pt>
                <c:pt idx="424">
                  <c:v>12.103145</c:v>
                </c:pt>
                <c:pt idx="425">
                  <c:v>12.103145</c:v>
                </c:pt>
                <c:pt idx="426">
                  <c:v>12.103145</c:v>
                </c:pt>
                <c:pt idx="427">
                  <c:v>12.103145</c:v>
                </c:pt>
                <c:pt idx="428">
                  <c:v>12.103145</c:v>
                </c:pt>
                <c:pt idx="429">
                  <c:v>12.103145</c:v>
                </c:pt>
                <c:pt idx="430">
                  <c:v>12.103145</c:v>
                </c:pt>
                <c:pt idx="431">
                  <c:v>12.103145</c:v>
                </c:pt>
                <c:pt idx="432">
                  <c:v>12.103145</c:v>
                </c:pt>
                <c:pt idx="433">
                  <c:v>12.103145</c:v>
                </c:pt>
                <c:pt idx="434">
                  <c:v>12.103145</c:v>
                </c:pt>
                <c:pt idx="435">
                  <c:v>12.103145</c:v>
                </c:pt>
                <c:pt idx="436">
                  <c:v>12.103145</c:v>
                </c:pt>
                <c:pt idx="437">
                  <c:v>12.103145</c:v>
                </c:pt>
                <c:pt idx="438">
                  <c:v>12.103145</c:v>
                </c:pt>
                <c:pt idx="439">
                  <c:v>12.103145</c:v>
                </c:pt>
                <c:pt idx="440">
                  <c:v>12.103145</c:v>
                </c:pt>
                <c:pt idx="441">
                  <c:v>12.103145</c:v>
                </c:pt>
                <c:pt idx="442">
                  <c:v>12.103145</c:v>
                </c:pt>
                <c:pt idx="443">
                  <c:v>12.103145</c:v>
                </c:pt>
                <c:pt idx="444">
                  <c:v>12.103145</c:v>
                </c:pt>
                <c:pt idx="445">
                  <c:v>12.103145</c:v>
                </c:pt>
                <c:pt idx="446">
                  <c:v>12.103145</c:v>
                </c:pt>
                <c:pt idx="447">
                  <c:v>12.103145</c:v>
                </c:pt>
                <c:pt idx="448">
                  <c:v>12.103145</c:v>
                </c:pt>
                <c:pt idx="449">
                  <c:v>12.103145</c:v>
                </c:pt>
                <c:pt idx="450">
                  <c:v>12.103145</c:v>
                </c:pt>
                <c:pt idx="451">
                  <c:v>12.103145</c:v>
                </c:pt>
                <c:pt idx="452">
                  <c:v>12.103145</c:v>
                </c:pt>
                <c:pt idx="453">
                  <c:v>12.103145</c:v>
                </c:pt>
                <c:pt idx="454">
                  <c:v>12.103145</c:v>
                </c:pt>
                <c:pt idx="455">
                  <c:v>12.103145</c:v>
                </c:pt>
                <c:pt idx="456">
                  <c:v>12.103145</c:v>
                </c:pt>
                <c:pt idx="457">
                  <c:v>12.103145</c:v>
                </c:pt>
                <c:pt idx="458">
                  <c:v>12.103145</c:v>
                </c:pt>
                <c:pt idx="459">
                  <c:v>12.103145</c:v>
                </c:pt>
                <c:pt idx="460">
                  <c:v>12.103145</c:v>
                </c:pt>
                <c:pt idx="461">
                  <c:v>12.103145</c:v>
                </c:pt>
                <c:pt idx="462">
                  <c:v>12.103145</c:v>
                </c:pt>
                <c:pt idx="463">
                  <c:v>12.103145</c:v>
                </c:pt>
                <c:pt idx="464">
                  <c:v>12.103145</c:v>
                </c:pt>
                <c:pt idx="465">
                  <c:v>12.103145</c:v>
                </c:pt>
                <c:pt idx="466">
                  <c:v>12.103145</c:v>
                </c:pt>
                <c:pt idx="467">
                  <c:v>12.103145</c:v>
                </c:pt>
                <c:pt idx="468">
                  <c:v>12.103145</c:v>
                </c:pt>
                <c:pt idx="469">
                  <c:v>12.103145</c:v>
                </c:pt>
                <c:pt idx="470">
                  <c:v>12.103145</c:v>
                </c:pt>
                <c:pt idx="471">
                  <c:v>12.103145</c:v>
                </c:pt>
                <c:pt idx="472">
                  <c:v>12.103145</c:v>
                </c:pt>
                <c:pt idx="473">
                  <c:v>12.103145</c:v>
                </c:pt>
                <c:pt idx="474">
                  <c:v>12.103145</c:v>
                </c:pt>
                <c:pt idx="475">
                  <c:v>12.103145</c:v>
                </c:pt>
                <c:pt idx="476">
                  <c:v>12.103145</c:v>
                </c:pt>
                <c:pt idx="477">
                  <c:v>12.103145</c:v>
                </c:pt>
                <c:pt idx="478">
                  <c:v>12.103145</c:v>
                </c:pt>
                <c:pt idx="479">
                  <c:v>12.103145</c:v>
                </c:pt>
                <c:pt idx="480">
                  <c:v>12.103145</c:v>
                </c:pt>
                <c:pt idx="481">
                  <c:v>12.103145</c:v>
                </c:pt>
                <c:pt idx="482">
                  <c:v>12.103145</c:v>
                </c:pt>
                <c:pt idx="483">
                  <c:v>12.103145</c:v>
                </c:pt>
                <c:pt idx="484">
                  <c:v>12.103145</c:v>
                </c:pt>
                <c:pt idx="485">
                  <c:v>12.103145</c:v>
                </c:pt>
                <c:pt idx="486">
                  <c:v>12.103145</c:v>
                </c:pt>
                <c:pt idx="487">
                  <c:v>12.103145</c:v>
                </c:pt>
                <c:pt idx="488">
                  <c:v>12.103145</c:v>
                </c:pt>
                <c:pt idx="489">
                  <c:v>12.103145</c:v>
                </c:pt>
                <c:pt idx="490">
                  <c:v>12.103145</c:v>
                </c:pt>
                <c:pt idx="491">
                  <c:v>12.103145</c:v>
                </c:pt>
                <c:pt idx="492">
                  <c:v>12.103145</c:v>
                </c:pt>
                <c:pt idx="493">
                  <c:v>12.103145</c:v>
                </c:pt>
                <c:pt idx="494">
                  <c:v>12.103145</c:v>
                </c:pt>
                <c:pt idx="495">
                  <c:v>12.103145</c:v>
                </c:pt>
                <c:pt idx="496">
                  <c:v>12.103145</c:v>
                </c:pt>
                <c:pt idx="497">
                  <c:v>12.103145</c:v>
                </c:pt>
                <c:pt idx="498">
                  <c:v>12.103145</c:v>
                </c:pt>
                <c:pt idx="499">
                  <c:v>12.103145</c:v>
                </c:pt>
                <c:pt idx="500">
                  <c:v>12.103145</c:v>
                </c:pt>
                <c:pt idx="501">
                  <c:v>12.103145</c:v>
                </c:pt>
                <c:pt idx="502">
                  <c:v>12.103145</c:v>
                </c:pt>
                <c:pt idx="503">
                  <c:v>12.103145</c:v>
                </c:pt>
                <c:pt idx="504">
                  <c:v>12.103145</c:v>
                </c:pt>
                <c:pt idx="505">
                  <c:v>12.103145</c:v>
                </c:pt>
                <c:pt idx="506">
                  <c:v>12.103145</c:v>
                </c:pt>
                <c:pt idx="507">
                  <c:v>12.103145</c:v>
                </c:pt>
                <c:pt idx="508">
                  <c:v>12.103145</c:v>
                </c:pt>
                <c:pt idx="509">
                  <c:v>12.103145</c:v>
                </c:pt>
                <c:pt idx="510">
                  <c:v>12.103145</c:v>
                </c:pt>
                <c:pt idx="511">
                  <c:v>12.103145</c:v>
                </c:pt>
                <c:pt idx="512">
                  <c:v>12.103145</c:v>
                </c:pt>
                <c:pt idx="513">
                  <c:v>12.103145</c:v>
                </c:pt>
                <c:pt idx="514">
                  <c:v>12.103145</c:v>
                </c:pt>
                <c:pt idx="515">
                  <c:v>12.103145</c:v>
                </c:pt>
                <c:pt idx="516">
                  <c:v>12.103145</c:v>
                </c:pt>
                <c:pt idx="517">
                  <c:v>12.103145</c:v>
                </c:pt>
                <c:pt idx="518">
                  <c:v>12.103145</c:v>
                </c:pt>
                <c:pt idx="519">
                  <c:v>12.103145</c:v>
                </c:pt>
                <c:pt idx="520">
                  <c:v>12.103145</c:v>
                </c:pt>
                <c:pt idx="521">
                  <c:v>12.103145</c:v>
                </c:pt>
                <c:pt idx="522">
                  <c:v>12.103145</c:v>
                </c:pt>
                <c:pt idx="523">
                  <c:v>12.103145</c:v>
                </c:pt>
                <c:pt idx="524">
                  <c:v>12.103145</c:v>
                </c:pt>
                <c:pt idx="525">
                  <c:v>12.103145</c:v>
                </c:pt>
                <c:pt idx="526">
                  <c:v>12.103145</c:v>
                </c:pt>
                <c:pt idx="527">
                  <c:v>12.103145</c:v>
                </c:pt>
                <c:pt idx="528">
                  <c:v>12.103145</c:v>
                </c:pt>
                <c:pt idx="529">
                  <c:v>12.103145</c:v>
                </c:pt>
                <c:pt idx="530">
                  <c:v>12.103145</c:v>
                </c:pt>
                <c:pt idx="531">
                  <c:v>12.103145</c:v>
                </c:pt>
                <c:pt idx="532">
                  <c:v>12.103145</c:v>
                </c:pt>
                <c:pt idx="533">
                  <c:v>12.103145</c:v>
                </c:pt>
                <c:pt idx="534">
                  <c:v>12.103145</c:v>
                </c:pt>
                <c:pt idx="535">
                  <c:v>12.103145</c:v>
                </c:pt>
                <c:pt idx="536">
                  <c:v>12.103145</c:v>
                </c:pt>
                <c:pt idx="537">
                  <c:v>12.103145</c:v>
                </c:pt>
                <c:pt idx="538">
                  <c:v>12.103145</c:v>
                </c:pt>
                <c:pt idx="539">
                  <c:v>12.103145</c:v>
                </c:pt>
                <c:pt idx="540">
                  <c:v>12.103145</c:v>
                </c:pt>
                <c:pt idx="541">
                  <c:v>12.103145</c:v>
                </c:pt>
                <c:pt idx="542">
                  <c:v>12.103145</c:v>
                </c:pt>
                <c:pt idx="543">
                  <c:v>12.103145</c:v>
                </c:pt>
                <c:pt idx="544">
                  <c:v>12.103145</c:v>
                </c:pt>
                <c:pt idx="545">
                  <c:v>12.103145</c:v>
                </c:pt>
                <c:pt idx="546">
                  <c:v>12.103145</c:v>
                </c:pt>
                <c:pt idx="547">
                  <c:v>12.103145</c:v>
                </c:pt>
                <c:pt idx="548">
                  <c:v>12.103145</c:v>
                </c:pt>
                <c:pt idx="549">
                  <c:v>12.103145</c:v>
                </c:pt>
                <c:pt idx="550">
                  <c:v>12.103145</c:v>
                </c:pt>
                <c:pt idx="551">
                  <c:v>12.103145</c:v>
                </c:pt>
                <c:pt idx="552">
                  <c:v>12.103145</c:v>
                </c:pt>
                <c:pt idx="553">
                  <c:v>12.103145</c:v>
                </c:pt>
                <c:pt idx="554">
                  <c:v>12.103145</c:v>
                </c:pt>
                <c:pt idx="555">
                  <c:v>12.103145</c:v>
                </c:pt>
                <c:pt idx="556">
                  <c:v>12.103145</c:v>
                </c:pt>
                <c:pt idx="557">
                  <c:v>12.103145</c:v>
                </c:pt>
                <c:pt idx="558">
                  <c:v>12.103145</c:v>
                </c:pt>
                <c:pt idx="559">
                  <c:v>12.103145</c:v>
                </c:pt>
                <c:pt idx="560">
                  <c:v>12.103145</c:v>
                </c:pt>
                <c:pt idx="561">
                  <c:v>12.103145</c:v>
                </c:pt>
                <c:pt idx="562">
                  <c:v>12.103145</c:v>
                </c:pt>
                <c:pt idx="563">
                  <c:v>12.103145</c:v>
                </c:pt>
                <c:pt idx="564">
                  <c:v>12.103145</c:v>
                </c:pt>
                <c:pt idx="565">
                  <c:v>12.103145</c:v>
                </c:pt>
                <c:pt idx="566">
                  <c:v>12.103145</c:v>
                </c:pt>
                <c:pt idx="567">
                  <c:v>12.103145</c:v>
                </c:pt>
                <c:pt idx="568">
                  <c:v>12.103145</c:v>
                </c:pt>
                <c:pt idx="569">
                  <c:v>12.103145</c:v>
                </c:pt>
                <c:pt idx="570">
                  <c:v>12.103145</c:v>
                </c:pt>
                <c:pt idx="571">
                  <c:v>12.103145</c:v>
                </c:pt>
                <c:pt idx="572">
                  <c:v>12.103145</c:v>
                </c:pt>
                <c:pt idx="573">
                  <c:v>12.103145</c:v>
                </c:pt>
                <c:pt idx="574">
                  <c:v>12.103145</c:v>
                </c:pt>
                <c:pt idx="575">
                  <c:v>12.103145</c:v>
                </c:pt>
                <c:pt idx="576">
                  <c:v>12.103145</c:v>
                </c:pt>
                <c:pt idx="577">
                  <c:v>12.103145</c:v>
                </c:pt>
                <c:pt idx="578">
                  <c:v>12.103145</c:v>
                </c:pt>
                <c:pt idx="579">
                  <c:v>12.103145</c:v>
                </c:pt>
                <c:pt idx="580">
                  <c:v>12.103145</c:v>
                </c:pt>
                <c:pt idx="581">
                  <c:v>12.103145</c:v>
                </c:pt>
                <c:pt idx="582">
                  <c:v>12.103145</c:v>
                </c:pt>
                <c:pt idx="583">
                  <c:v>12.103145</c:v>
                </c:pt>
                <c:pt idx="584">
                  <c:v>12.103145</c:v>
                </c:pt>
                <c:pt idx="585">
                  <c:v>12.103145</c:v>
                </c:pt>
                <c:pt idx="586">
                  <c:v>12.103145</c:v>
                </c:pt>
                <c:pt idx="587">
                  <c:v>12.103145</c:v>
                </c:pt>
                <c:pt idx="588">
                  <c:v>12.103145</c:v>
                </c:pt>
                <c:pt idx="589">
                  <c:v>12.103145</c:v>
                </c:pt>
                <c:pt idx="590">
                  <c:v>12.103145</c:v>
                </c:pt>
                <c:pt idx="591">
                  <c:v>12.103145</c:v>
                </c:pt>
                <c:pt idx="592">
                  <c:v>12.103145</c:v>
                </c:pt>
                <c:pt idx="593">
                  <c:v>12.103145</c:v>
                </c:pt>
                <c:pt idx="594">
                  <c:v>12.103145</c:v>
                </c:pt>
                <c:pt idx="595">
                  <c:v>12.103145</c:v>
                </c:pt>
                <c:pt idx="596">
                  <c:v>12.103145</c:v>
                </c:pt>
                <c:pt idx="597">
                  <c:v>12.103145</c:v>
                </c:pt>
                <c:pt idx="598">
                  <c:v>12.103145</c:v>
                </c:pt>
                <c:pt idx="599">
                  <c:v>12.103145</c:v>
                </c:pt>
                <c:pt idx="600">
                  <c:v>12.103145</c:v>
                </c:pt>
                <c:pt idx="601">
                  <c:v>12.103145</c:v>
                </c:pt>
                <c:pt idx="602">
                  <c:v>12.103145</c:v>
                </c:pt>
                <c:pt idx="603">
                  <c:v>12.103145</c:v>
                </c:pt>
                <c:pt idx="604">
                  <c:v>12.103145</c:v>
                </c:pt>
                <c:pt idx="605">
                  <c:v>12.103145</c:v>
                </c:pt>
                <c:pt idx="606">
                  <c:v>12.103145</c:v>
                </c:pt>
                <c:pt idx="607">
                  <c:v>12.103145</c:v>
                </c:pt>
                <c:pt idx="608">
                  <c:v>12.103145</c:v>
                </c:pt>
                <c:pt idx="609">
                  <c:v>12.103145</c:v>
                </c:pt>
                <c:pt idx="610">
                  <c:v>12.103145</c:v>
                </c:pt>
                <c:pt idx="611">
                  <c:v>12.103145</c:v>
                </c:pt>
                <c:pt idx="612">
                  <c:v>12.103145</c:v>
                </c:pt>
                <c:pt idx="613">
                  <c:v>12.103145</c:v>
                </c:pt>
                <c:pt idx="614">
                  <c:v>12.103145</c:v>
                </c:pt>
                <c:pt idx="615">
                  <c:v>12.103145</c:v>
                </c:pt>
                <c:pt idx="616">
                  <c:v>12.103145</c:v>
                </c:pt>
                <c:pt idx="617">
                  <c:v>12.103145</c:v>
                </c:pt>
                <c:pt idx="618">
                  <c:v>12.103145</c:v>
                </c:pt>
                <c:pt idx="619">
                  <c:v>12.103145</c:v>
                </c:pt>
                <c:pt idx="620">
                  <c:v>12.103145</c:v>
                </c:pt>
                <c:pt idx="621">
                  <c:v>12.103145</c:v>
                </c:pt>
                <c:pt idx="622">
                  <c:v>12.103145</c:v>
                </c:pt>
                <c:pt idx="623">
                  <c:v>12.103145</c:v>
                </c:pt>
                <c:pt idx="624">
                  <c:v>12.103145</c:v>
                </c:pt>
                <c:pt idx="625">
                  <c:v>12.103145</c:v>
                </c:pt>
                <c:pt idx="626">
                  <c:v>12.103145</c:v>
                </c:pt>
                <c:pt idx="627">
                  <c:v>12.103145</c:v>
                </c:pt>
                <c:pt idx="628">
                  <c:v>12.103145</c:v>
                </c:pt>
                <c:pt idx="629">
                  <c:v>12.103145</c:v>
                </c:pt>
                <c:pt idx="630">
                  <c:v>12.103145</c:v>
                </c:pt>
                <c:pt idx="631">
                  <c:v>12.103145</c:v>
                </c:pt>
                <c:pt idx="632">
                  <c:v>12.103145</c:v>
                </c:pt>
                <c:pt idx="633">
                  <c:v>12.103145</c:v>
                </c:pt>
                <c:pt idx="634">
                  <c:v>12.103145</c:v>
                </c:pt>
                <c:pt idx="635">
                  <c:v>12.103145</c:v>
                </c:pt>
                <c:pt idx="636">
                  <c:v>12.103145</c:v>
                </c:pt>
                <c:pt idx="637">
                  <c:v>12.103145</c:v>
                </c:pt>
              </c:numCache>
            </c:numRef>
          </c:val>
          <c:extLst>
            <c:ext xmlns:c16="http://schemas.microsoft.com/office/drawing/2014/chart" uri="{C3380CC4-5D6E-409C-BE32-E72D297353CC}">
              <c16:uniqueId val="{00000001-76BE-4396-B1B7-00C60F1D7B6F}"/>
            </c:ext>
          </c:extLst>
        </c:ser>
        <c:ser>
          <c:idx val="2"/>
          <c:order val="2"/>
          <c:tx>
            <c:strRef>
              <c:f>'STATUS II PIRINEOS_ENTRADA'!$P$1</c:f>
              <c:strCache>
                <c:ptCount val="1"/>
                <c:pt idx="0">
                  <c:v>Quaterly</c:v>
                </c:pt>
              </c:strCache>
            </c:strRef>
          </c:tx>
          <c:spPr>
            <a:solidFill>
              <a:schemeClr val="accent4">
                <a:lumMod val="50000"/>
              </a:schemeClr>
            </a:solidFill>
            <a:ln w="25400">
              <a:noFill/>
            </a:ln>
          </c:spPr>
          <c:cat>
            <c:numRef>
              <c:f>'STATUS II PIRINEOS_ENTRADA'!$M$367:$M$1004</c:f>
              <c:numCache>
                <c:formatCode>m/d/yyyy</c:formatCode>
                <c:ptCount val="638"/>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numCache>
            </c:numRef>
          </c:cat>
          <c:val>
            <c:numRef>
              <c:f>'STATUS II PIRINEOS_ENTRADA'!$P$367:$P$1004</c:f>
              <c:numCache>
                <c:formatCode>#,##0</c:formatCode>
                <c:ptCount val="638"/>
                <c:pt idx="0">
                  <c:v>1.01E-3</c:v>
                </c:pt>
                <c:pt idx="1">
                  <c:v>1.01E-3</c:v>
                </c:pt>
                <c:pt idx="2">
                  <c:v>1.01E-3</c:v>
                </c:pt>
                <c:pt idx="3">
                  <c:v>1.01E-3</c:v>
                </c:pt>
                <c:pt idx="4">
                  <c:v>1.01E-3</c:v>
                </c:pt>
                <c:pt idx="5">
                  <c:v>1.01E-3</c:v>
                </c:pt>
                <c:pt idx="6">
                  <c:v>1.01E-3</c:v>
                </c:pt>
                <c:pt idx="7">
                  <c:v>1.01E-3</c:v>
                </c:pt>
                <c:pt idx="8">
                  <c:v>1.01E-3</c:v>
                </c:pt>
                <c:pt idx="9">
                  <c:v>1.01E-3</c:v>
                </c:pt>
                <c:pt idx="10">
                  <c:v>1.01E-3</c:v>
                </c:pt>
                <c:pt idx="11">
                  <c:v>1.01E-3</c:v>
                </c:pt>
                <c:pt idx="12">
                  <c:v>1.01E-3</c:v>
                </c:pt>
                <c:pt idx="13">
                  <c:v>1.01E-3</c:v>
                </c:pt>
                <c:pt idx="14">
                  <c:v>1.01E-3</c:v>
                </c:pt>
                <c:pt idx="15">
                  <c:v>1.01E-3</c:v>
                </c:pt>
                <c:pt idx="16">
                  <c:v>1.01E-3</c:v>
                </c:pt>
                <c:pt idx="17">
                  <c:v>1.01E-3</c:v>
                </c:pt>
                <c:pt idx="18">
                  <c:v>1.01E-3</c:v>
                </c:pt>
                <c:pt idx="19">
                  <c:v>1.01E-3</c:v>
                </c:pt>
                <c:pt idx="20">
                  <c:v>1.01E-3</c:v>
                </c:pt>
                <c:pt idx="21">
                  <c:v>1.01E-3</c:v>
                </c:pt>
                <c:pt idx="22">
                  <c:v>1.01E-3</c:v>
                </c:pt>
                <c:pt idx="23">
                  <c:v>1.01E-3</c:v>
                </c:pt>
                <c:pt idx="24">
                  <c:v>1.01E-3</c:v>
                </c:pt>
                <c:pt idx="25">
                  <c:v>1.01E-3</c:v>
                </c:pt>
                <c:pt idx="26">
                  <c:v>1.01E-3</c:v>
                </c:pt>
                <c:pt idx="27">
                  <c:v>1.01E-3</c:v>
                </c:pt>
                <c:pt idx="28">
                  <c:v>1.01E-3</c:v>
                </c:pt>
                <c:pt idx="29">
                  <c:v>1.01E-3</c:v>
                </c:pt>
                <c:pt idx="30">
                  <c:v>1.01E-3</c:v>
                </c:pt>
                <c:pt idx="31">
                  <c:v>1.01E-3</c:v>
                </c:pt>
                <c:pt idx="32">
                  <c:v>1.01E-3</c:v>
                </c:pt>
                <c:pt idx="33">
                  <c:v>1.01E-3</c:v>
                </c:pt>
                <c:pt idx="34">
                  <c:v>1.01E-3</c:v>
                </c:pt>
                <c:pt idx="35">
                  <c:v>1.01E-3</c:v>
                </c:pt>
                <c:pt idx="36">
                  <c:v>1.01E-3</c:v>
                </c:pt>
                <c:pt idx="37">
                  <c:v>1.01E-3</c:v>
                </c:pt>
                <c:pt idx="38">
                  <c:v>1.01E-3</c:v>
                </c:pt>
                <c:pt idx="39">
                  <c:v>1.01E-3</c:v>
                </c:pt>
                <c:pt idx="40">
                  <c:v>1.01E-3</c:v>
                </c:pt>
                <c:pt idx="41">
                  <c:v>1.01E-3</c:v>
                </c:pt>
                <c:pt idx="42">
                  <c:v>1.01E-3</c:v>
                </c:pt>
                <c:pt idx="43">
                  <c:v>1.01E-3</c:v>
                </c:pt>
                <c:pt idx="44">
                  <c:v>1.01E-3</c:v>
                </c:pt>
                <c:pt idx="45">
                  <c:v>1.01E-3</c:v>
                </c:pt>
                <c:pt idx="46">
                  <c:v>1.01E-3</c:v>
                </c:pt>
                <c:pt idx="47">
                  <c:v>1.01E-3</c:v>
                </c:pt>
                <c:pt idx="48">
                  <c:v>1.01E-3</c:v>
                </c:pt>
                <c:pt idx="49">
                  <c:v>1.01E-3</c:v>
                </c:pt>
                <c:pt idx="50">
                  <c:v>1.01E-3</c:v>
                </c:pt>
                <c:pt idx="51">
                  <c:v>1.01E-3</c:v>
                </c:pt>
                <c:pt idx="52">
                  <c:v>1.01E-3</c:v>
                </c:pt>
                <c:pt idx="53">
                  <c:v>1.01E-3</c:v>
                </c:pt>
                <c:pt idx="54">
                  <c:v>1.01E-3</c:v>
                </c:pt>
                <c:pt idx="55">
                  <c:v>1.01E-3</c:v>
                </c:pt>
                <c:pt idx="56">
                  <c:v>1.01E-3</c:v>
                </c:pt>
                <c:pt idx="57">
                  <c:v>1.01E-3</c:v>
                </c:pt>
                <c:pt idx="58">
                  <c:v>1.01E-3</c:v>
                </c:pt>
                <c:pt idx="59">
                  <c:v>1.01E-3</c:v>
                </c:pt>
                <c:pt idx="60">
                  <c:v>1.01E-3</c:v>
                </c:pt>
                <c:pt idx="61">
                  <c:v>1.01E-3</c:v>
                </c:pt>
                <c:pt idx="62">
                  <c:v>1.01E-3</c:v>
                </c:pt>
                <c:pt idx="63">
                  <c:v>1.01E-3</c:v>
                </c:pt>
                <c:pt idx="64">
                  <c:v>1.01E-3</c:v>
                </c:pt>
                <c:pt idx="65">
                  <c:v>1.01E-3</c:v>
                </c:pt>
                <c:pt idx="66">
                  <c:v>1.01E-3</c:v>
                </c:pt>
                <c:pt idx="67">
                  <c:v>1.01E-3</c:v>
                </c:pt>
                <c:pt idx="68">
                  <c:v>1.01E-3</c:v>
                </c:pt>
                <c:pt idx="69">
                  <c:v>1.01E-3</c:v>
                </c:pt>
                <c:pt idx="70">
                  <c:v>1.01E-3</c:v>
                </c:pt>
                <c:pt idx="71">
                  <c:v>1.01E-3</c:v>
                </c:pt>
                <c:pt idx="72">
                  <c:v>1.01E-3</c:v>
                </c:pt>
                <c:pt idx="73">
                  <c:v>1.01E-3</c:v>
                </c:pt>
                <c:pt idx="74">
                  <c:v>1.01E-3</c:v>
                </c:pt>
                <c:pt idx="75">
                  <c:v>1.01E-3</c:v>
                </c:pt>
                <c:pt idx="76">
                  <c:v>1.01E-3</c:v>
                </c:pt>
                <c:pt idx="77">
                  <c:v>1.01E-3</c:v>
                </c:pt>
                <c:pt idx="78">
                  <c:v>1.01E-3</c:v>
                </c:pt>
                <c:pt idx="79">
                  <c:v>1.01E-3</c:v>
                </c:pt>
                <c:pt idx="80">
                  <c:v>1.01E-3</c:v>
                </c:pt>
                <c:pt idx="81">
                  <c:v>1.01E-3</c:v>
                </c:pt>
                <c:pt idx="82">
                  <c:v>1.01E-3</c:v>
                </c:pt>
                <c:pt idx="83">
                  <c:v>1.01E-3</c:v>
                </c:pt>
                <c:pt idx="84">
                  <c:v>1.01E-3</c:v>
                </c:pt>
                <c:pt idx="85">
                  <c:v>1.01E-3</c:v>
                </c:pt>
                <c:pt idx="86">
                  <c:v>1.01E-3</c:v>
                </c:pt>
                <c:pt idx="87">
                  <c:v>1.01E-3</c:v>
                </c:pt>
                <c:pt idx="88">
                  <c:v>1.01E-3</c:v>
                </c:pt>
                <c:pt idx="89">
                  <c:v>1.01E-3</c:v>
                </c:pt>
                <c:pt idx="90">
                  <c:v>1.01E-3</c:v>
                </c:pt>
                <c:pt idx="91">
                  <c:v>1.01E-3</c:v>
                </c:pt>
                <c:pt idx="92">
                  <c:v>1.01E-3</c:v>
                </c:pt>
                <c:pt idx="93">
                  <c:v>1.01E-3</c:v>
                </c:pt>
                <c:pt idx="94">
                  <c:v>1.01E-3</c:v>
                </c:pt>
                <c:pt idx="95">
                  <c:v>1.01E-3</c:v>
                </c:pt>
                <c:pt idx="96">
                  <c:v>1.01E-3</c:v>
                </c:pt>
                <c:pt idx="97">
                  <c:v>1.01E-3</c:v>
                </c:pt>
                <c:pt idx="98">
                  <c:v>1.01E-3</c:v>
                </c:pt>
                <c:pt idx="99">
                  <c:v>1.01E-3</c:v>
                </c:pt>
                <c:pt idx="100">
                  <c:v>1.01E-3</c:v>
                </c:pt>
                <c:pt idx="101">
                  <c:v>1.01E-3</c:v>
                </c:pt>
                <c:pt idx="102">
                  <c:v>1.01E-3</c:v>
                </c:pt>
                <c:pt idx="103">
                  <c:v>1.01E-3</c:v>
                </c:pt>
                <c:pt idx="104">
                  <c:v>1.01E-3</c:v>
                </c:pt>
                <c:pt idx="105">
                  <c:v>1.01E-3</c:v>
                </c:pt>
                <c:pt idx="106">
                  <c:v>1.01E-3</c:v>
                </c:pt>
                <c:pt idx="107">
                  <c:v>1.01E-3</c:v>
                </c:pt>
                <c:pt idx="108">
                  <c:v>1.01E-3</c:v>
                </c:pt>
                <c:pt idx="109">
                  <c:v>1.01E-3</c:v>
                </c:pt>
                <c:pt idx="110">
                  <c:v>1.01E-3</c:v>
                </c:pt>
                <c:pt idx="111">
                  <c:v>1.01E-3</c:v>
                </c:pt>
                <c:pt idx="112">
                  <c:v>1.01E-3</c:v>
                </c:pt>
                <c:pt idx="113">
                  <c:v>1.01E-3</c:v>
                </c:pt>
                <c:pt idx="114">
                  <c:v>1.01E-3</c:v>
                </c:pt>
                <c:pt idx="115">
                  <c:v>1.01E-3</c:v>
                </c:pt>
                <c:pt idx="116">
                  <c:v>1.01E-3</c:v>
                </c:pt>
                <c:pt idx="117">
                  <c:v>1.01E-3</c:v>
                </c:pt>
                <c:pt idx="118">
                  <c:v>1.01E-3</c:v>
                </c:pt>
                <c:pt idx="119">
                  <c:v>1.01E-3</c:v>
                </c:pt>
                <c:pt idx="120">
                  <c:v>1.01E-3</c:v>
                </c:pt>
                <c:pt idx="121">
                  <c:v>1.01E-3</c:v>
                </c:pt>
                <c:pt idx="122">
                  <c:v>1.01E-3</c:v>
                </c:pt>
                <c:pt idx="123">
                  <c:v>1.01E-3</c:v>
                </c:pt>
                <c:pt idx="124">
                  <c:v>1.01E-3</c:v>
                </c:pt>
                <c:pt idx="125">
                  <c:v>1.01E-3</c:v>
                </c:pt>
                <c:pt idx="126">
                  <c:v>1.01E-3</c:v>
                </c:pt>
                <c:pt idx="127">
                  <c:v>1.01E-3</c:v>
                </c:pt>
                <c:pt idx="128">
                  <c:v>1.01E-3</c:v>
                </c:pt>
                <c:pt idx="129">
                  <c:v>1.01E-3</c:v>
                </c:pt>
                <c:pt idx="130">
                  <c:v>1.01E-3</c:v>
                </c:pt>
                <c:pt idx="131">
                  <c:v>1.01E-3</c:v>
                </c:pt>
                <c:pt idx="132">
                  <c:v>1.01E-3</c:v>
                </c:pt>
                <c:pt idx="133">
                  <c:v>1.01E-3</c:v>
                </c:pt>
                <c:pt idx="134">
                  <c:v>1.01E-3</c:v>
                </c:pt>
                <c:pt idx="135">
                  <c:v>1.01E-3</c:v>
                </c:pt>
                <c:pt idx="136">
                  <c:v>1.01E-3</c:v>
                </c:pt>
                <c:pt idx="137">
                  <c:v>1.01E-3</c:v>
                </c:pt>
                <c:pt idx="138">
                  <c:v>1.01E-3</c:v>
                </c:pt>
                <c:pt idx="139">
                  <c:v>1.01E-3</c:v>
                </c:pt>
                <c:pt idx="140">
                  <c:v>1.01E-3</c:v>
                </c:pt>
                <c:pt idx="141">
                  <c:v>1.01E-3</c:v>
                </c:pt>
                <c:pt idx="142">
                  <c:v>1.01E-3</c:v>
                </c:pt>
                <c:pt idx="143">
                  <c:v>1.01E-3</c:v>
                </c:pt>
                <c:pt idx="144">
                  <c:v>1.01E-3</c:v>
                </c:pt>
                <c:pt idx="145">
                  <c:v>1.01E-3</c:v>
                </c:pt>
                <c:pt idx="146">
                  <c:v>1.01E-3</c:v>
                </c:pt>
                <c:pt idx="147">
                  <c:v>1.01E-3</c:v>
                </c:pt>
                <c:pt idx="148">
                  <c:v>1.01E-3</c:v>
                </c:pt>
                <c:pt idx="149">
                  <c:v>1.01E-3</c:v>
                </c:pt>
                <c:pt idx="150">
                  <c:v>1.01E-3</c:v>
                </c:pt>
                <c:pt idx="151">
                  <c:v>1.01E-3</c:v>
                </c:pt>
                <c:pt idx="152">
                  <c:v>1.01E-3</c:v>
                </c:pt>
                <c:pt idx="153">
                  <c:v>1.01E-3</c:v>
                </c:pt>
                <c:pt idx="154">
                  <c:v>1.01E-3</c:v>
                </c:pt>
                <c:pt idx="155">
                  <c:v>1.01E-3</c:v>
                </c:pt>
                <c:pt idx="156">
                  <c:v>1.01E-3</c:v>
                </c:pt>
                <c:pt idx="157">
                  <c:v>1.01E-3</c:v>
                </c:pt>
                <c:pt idx="158">
                  <c:v>1.01E-3</c:v>
                </c:pt>
                <c:pt idx="159">
                  <c:v>1.01E-3</c:v>
                </c:pt>
                <c:pt idx="160">
                  <c:v>1.01E-3</c:v>
                </c:pt>
                <c:pt idx="161">
                  <c:v>1.01E-3</c:v>
                </c:pt>
                <c:pt idx="162">
                  <c:v>1.01E-3</c:v>
                </c:pt>
                <c:pt idx="163">
                  <c:v>1.01E-3</c:v>
                </c:pt>
                <c:pt idx="164">
                  <c:v>1.01E-3</c:v>
                </c:pt>
                <c:pt idx="165">
                  <c:v>1.01E-3</c:v>
                </c:pt>
                <c:pt idx="166">
                  <c:v>1.01E-3</c:v>
                </c:pt>
                <c:pt idx="167">
                  <c:v>1.01E-3</c:v>
                </c:pt>
                <c:pt idx="168">
                  <c:v>1.01E-3</c:v>
                </c:pt>
                <c:pt idx="169">
                  <c:v>1.01E-3</c:v>
                </c:pt>
                <c:pt idx="170">
                  <c:v>1.01E-3</c:v>
                </c:pt>
                <c:pt idx="171">
                  <c:v>1.01E-3</c:v>
                </c:pt>
                <c:pt idx="172">
                  <c:v>1.01E-3</c:v>
                </c:pt>
                <c:pt idx="173">
                  <c:v>1.01E-3</c:v>
                </c:pt>
                <c:pt idx="174">
                  <c:v>1.01E-3</c:v>
                </c:pt>
                <c:pt idx="175">
                  <c:v>1.01E-3</c:v>
                </c:pt>
                <c:pt idx="176">
                  <c:v>1.01E-3</c:v>
                </c:pt>
                <c:pt idx="177">
                  <c:v>1.01E-3</c:v>
                </c:pt>
                <c:pt idx="178">
                  <c:v>1.01E-3</c:v>
                </c:pt>
                <c:pt idx="179">
                  <c:v>1.01E-3</c:v>
                </c:pt>
                <c:pt idx="180">
                  <c:v>1.01E-3</c:v>
                </c:pt>
                <c:pt idx="181">
                  <c:v>6.1377879999999996</c:v>
                </c:pt>
                <c:pt idx="182">
                  <c:v>6.1377879999999996</c:v>
                </c:pt>
                <c:pt idx="183">
                  <c:v>6.1377879999999996</c:v>
                </c:pt>
                <c:pt idx="184">
                  <c:v>6.1377879999999996</c:v>
                </c:pt>
                <c:pt idx="185">
                  <c:v>6.1377879999999996</c:v>
                </c:pt>
                <c:pt idx="186">
                  <c:v>6.1377879999999996</c:v>
                </c:pt>
                <c:pt idx="187">
                  <c:v>6.1377879999999996</c:v>
                </c:pt>
                <c:pt idx="188">
                  <c:v>6.1377879999999996</c:v>
                </c:pt>
                <c:pt idx="189">
                  <c:v>6.1377879999999996</c:v>
                </c:pt>
                <c:pt idx="190">
                  <c:v>6.1377879999999996</c:v>
                </c:pt>
                <c:pt idx="191">
                  <c:v>6.1377879999999996</c:v>
                </c:pt>
                <c:pt idx="192">
                  <c:v>6.1377879999999996</c:v>
                </c:pt>
                <c:pt idx="193">
                  <c:v>6.1377879999999996</c:v>
                </c:pt>
                <c:pt idx="194">
                  <c:v>6.1377879999999996</c:v>
                </c:pt>
                <c:pt idx="195">
                  <c:v>6.1377879999999996</c:v>
                </c:pt>
                <c:pt idx="196">
                  <c:v>6.1377879999999996</c:v>
                </c:pt>
                <c:pt idx="197">
                  <c:v>6.1377879999999996</c:v>
                </c:pt>
                <c:pt idx="198">
                  <c:v>6.1377879999999996</c:v>
                </c:pt>
                <c:pt idx="199">
                  <c:v>6.1377879999999996</c:v>
                </c:pt>
                <c:pt idx="200">
                  <c:v>6.1377879999999996</c:v>
                </c:pt>
                <c:pt idx="201">
                  <c:v>6.1377879999999996</c:v>
                </c:pt>
                <c:pt idx="202">
                  <c:v>6.1377879999999996</c:v>
                </c:pt>
                <c:pt idx="203">
                  <c:v>6.1377879999999996</c:v>
                </c:pt>
                <c:pt idx="204">
                  <c:v>6.1377879999999996</c:v>
                </c:pt>
                <c:pt idx="205">
                  <c:v>6.1377879999999996</c:v>
                </c:pt>
                <c:pt idx="206">
                  <c:v>6.1377879999999996</c:v>
                </c:pt>
                <c:pt idx="207">
                  <c:v>6.1377879999999996</c:v>
                </c:pt>
                <c:pt idx="208">
                  <c:v>6.1377879999999996</c:v>
                </c:pt>
                <c:pt idx="209">
                  <c:v>6.1377879999999996</c:v>
                </c:pt>
                <c:pt idx="210">
                  <c:v>6.1377879999999996</c:v>
                </c:pt>
                <c:pt idx="211">
                  <c:v>6.1377879999999996</c:v>
                </c:pt>
                <c:pt idx="212">
                  <c:v>6.1377879999999996</c:v>
                </c:pt>
                <c:pt idx="213">
                  <c:v>6.1377879999999996</c:v>
                </c:pt>
                <c:pt idx="214">
                  <c:v>6.1377879999999996</c:v>
                </c:pt>
                <c:pt idx="215">
                  <c:v>6.1377879999999996</c:v>
                </c:pt>
                <c:pt idx="216">
                  <c:v>6.1377879999999996</c:v>
                </c:pt>
                <c:pt idx="217">
                  <c:v>6.1377879999999996</c:v>
                </c:pt>
                <c:pt idx="218">
                  <c:v>6.1377879999999996</c:v>
                </c:pt>
                <c:pt idx="219">
                  <c:v>6.1377879999999996</c:v>
                </c:pt>
                <c:pt idx="220">
                  <c:v>6.1377879999999996</c:v>
                </c:pt>
                <c:pt idx="221">
                  <c:v>6.1377879999999996</c:v>
                </c:pt>
                <c:pt idx="222">
                  <c:v>6.1377879999999996</c:v>
                </c:pt>
                <c:pt idx="223">
                  <c:v>6.1377879999999996</c:v>
                </c:pt>
                <c:pt idx="224">
                  <c:v>6.1377879999999996</c:v>
                </c:pt>
                <c:pt idx="225">
                  <c:v>6.1377879999999996</c:v>
                </c:pt>
                <c:pt idx="226">
                  <c:v>6.1377879999999996</c:v>
                </c:pt>
                <c:pt idx="227">
                  <c:v>6.1377879999999996</c:v>
                </c:pt>
                <c:pt idx="228">
                  <c:v>6.1377879999999996</c:v>
                </c:pt>
                <c:pt idx="229">
                  <c:v>6.1377879999999996</c:v>
                </c:pt>
                <c:pt idx="230">
                  <c:v>6.1377879999999996</c:v>
                </c:pt>
                <c:pt idx="231">
                  <c:v>6.1377879999999996</c:v>
                </c:pt>
                <c:pt idx="232">
                  <c:v>6.1377879999999996</c:v>
                </c:pt>
                <c:pt idx="233">
                  <c:v>6.1377879999999996</c:v>
                </c:pt>
                <c:pt idx="234">
                  <c:v>6.1377879999999996</c:v>
                </c:pt>
                <c:pt idx="235">
                  <c:v>6.1377879999999996</c:v>
                </c:pt>
                <c:pt idx="236">
                  <c:v>6.1377879999999996</c:v>
                </c:pt>
                <c:pt idx="237">
                  <c:v>6.1377879999999996</c:v>
                </c:pt>
                <c:pt idx="238">
                  <c:v>6.1377879999999996</c:v>
                </c:pt>
                <c:pt idx="239">
                  <c:v>6.1377879999999996</c:v>
                </c:pt>
                <c:pt idx="240">
                  <c:v>6.1377879999999996</c:v>
                </c:pt>
                <c:pt idx="241">
                  <c:v>6.1377879999999996</c:v>
                </c:pt>
                <c:pt idx="242">
                  <c:v>6.1377879999999996</c:v>
                </c:pt>
                <c:pt idx="243">
                  <c:v>6.1377879999999996</c:v>
                </c:pt>
                <c:pt idx="244">
                  <c:v>6.1377879999999996</c:v>
                </c:pt>
                <c:pt idx="245">
                  <c:v>6.1377879999999996</c:v>
                </c:pt>
                <c:pt idx="246">
                  <c:v>6.1377879999999996</c:v>
                </c:pt>
                <c:pt idx="247">
                  <c:v>6.1377879999999996</c:v>
                </c:pt>
                <c:pt idx="248">
                  <c:v>6.1377879999999996</c:v>
                </c:pt>
                <c:pt idx="249">
                  <c:v>6.1377879999999996</c:v>
                </c:pt>
                <c:pt idx="250">
                  <c:v>6.1377879999999996</c:v>
                </c:pt>
                <c:pt idx="251">
                  <c:v>6.1377879999999996</c:v>
                </c:pt>
                <c:pt idx="252">
                  <c:v>6.1377879999999996</c:v>
                </c:pt>
                <c:pt idx="253">
                  <c:v>6.1377879999999996</c:v>
                </c:pt>
                <c:pt idx="254">
                  <c:v>6.1377879999999996</c:v>
                </c:pt>
                <c:pt idx="255">
                  <c:v>6.1377879999999996</c:v>
                </c:pt>
                <c:pt idx="256">
                  <c:v>6.1377879999999996</c:v>
                </c:pt>
                <c:pt idx="257">
                  <c:v>6.1377879999999996</c:v>
                </c:pt>
                <c:pt idx="258">
                  <c:v>6.1377879999999996</c:v>
                </c:pt>
                <c:pt idx="259">
                  <c:v>6.1377879999999996</c:v>
                </c:pt>
                <c:pt idx="260">
                  <c:v>6.1377879999999996</c:v>
                </c:pt>
                <c:pt idx="261">
                  <c:v>6.1377879999999996</c:v>
                </c:pt>
                <c:pt idx="262">
                  <c:v>6.1377879999999996</c:v>
                </c:pt>
                <c:pt idx="263">
                  <c:v>6.1377879999999996</c:v>
                </c:pt>
                <c:pt idx="264">
                  <c:v>6.1377879999999996</c:v>
                </c:pt>
                <c:pt idx="265">
                  <c:v>6.1377879999999996</c:v>
                </c:pt>
                <c:pt idx="266">
                  <c:v>6.1377879999999996</c:v>
                </c:pt>
                <c:pt idx="267">
                  <c:v>6.1377879999999996</c:v>
                </c:pt>
                <c:pt idx="268">
                  <c:v>6.1377879999999996</c:v>
                </c:pt>
                <c:pt idx="269">
                  <c:v>6.1377879999999996</c:v>
                </c:pt>
                <c:pt idx="270">
                  <c:v>6.1377879999999996</c:v>
                </c:pt>
                <c:pt idx="271">
                  <c:v>6.1377879999999996</c:v>
                </c:pt>
                <c:pt idx="272">
                  <c:v>6.1377879999999996</c:v>
                </c:pt>
                <c:pt idx="273">
                  <c:v>12.675314</c:v>
                </c:pt>
                <c:pt idx="274">
                  <c:v>12.675314</c:v>
                </c:pt>
                <c:pt idx="275">
                  <c:v>12.675314</c:v>
                </c:pt>
                <c:pt idx="276">
                  <c:v>12.675314</c:v>
                </c:pt>
                <c:pt idx="277">
                  <c:v>12.675314</c:v>
                </c:pt>
                <c:pt idx="278">
                  <c:v>12.675314</c:v>
                </c:pt>
                <c:pt idx="279">
                  <c:v>12.675314</c:v>
                </c:pt>
                <c:pt idx="280">
                  <c:v>12.675314</c:v>
                </c:pt>
                <c:pt idx="281">
                  <c:v>12.675314</c:v>
                </c:pt>
                <c:pt idx="282">
                  <c:v>12.675314</c:v>
                </c:pt>
                <c:pt idx="283">
                  <c:v>12.675314</c:v>
                </c:pt>
                <c:pt idx="284">
                  <c:v>12.675314</c:v>
                </c:pt>
                <c:pt idx="285">
                  <c:v>12.675314</c:v>
                </c:pt>
                <c:pt idx="286">
                  <c:v>12.675314</c:v>
                </c:pt>
                <c:pt idx="287">
                  <c:v>12.675314</c:v>
                </c:pt>
                <c:pt idx="288">
                  <c:v>12.675314</c:v>
                </c:pt>
                <c:pt idx="289">
                  <c:v>12.675314</c:v>
                </c:pt>
                <c:pt idx="290">
                  <c:v>12.675314</c:v>
                </c:pt>
                <c:pt idx="291">
                  <c:v>12.675314</c:v>
                </c:pt>
                <c:pt idx="292">
                  <c:v>12.675314</c:v>
                </c:pt>
                <c:pt idx="293">
                  <c:v>12.675314</c:v>
                </c:pt>
                <c:pt idx="294">
                  <c:v>12.675314</c:v>
                </c:pt>
                <c:pt idx="295">
                  <c:v>12.675314</c:v>
                </c:pt>
                <c:pt idx="296">
                  <c:v>12.675314</c:v>
                </c:pt>
                <c:pt idx="297">
                  <c:v>12.675314</c:v>
                </c:pt>
                <c:pt idx="298">
                  <c:v>12.675314</c:v>
                </c:pt>
                <c:pt idx="299">
                  <c:v>12.675314</c:v>
                </c:pt>
                <c:pt idx="300">
                  <c:v>12.675314</c:v>
                </c:pt>
                <c:pt idx="301">
                  <c:v>12.675314</c:v>
                </c:pt>
                <c:pt idx="302">
                  <c:v>12.675314</c:v>
                </c:pt>
                <c:pt idx="303">
                  <c:v>12.675314</c:v>
                </c:pt>
                <c:pt idx="304">
                  <c:v>12.675314</c:v>
                </c:pt>
                <c:pt idx="305">
                  <c:v>12.675314</c:v>
                </c:pt>
                <c:pt idx="306">
                  <c:v>12.675314</c:v>
                </c:pt>
                <c:pt idx="307">
                  <c:v>12.675314</c:v>
                </c:pt>
                <c:pt idx="308">
                  <c:v>12.675314</c:v>
                </c:pt>
                <c:pt idx="309">
                  <c:v>12.675314</c:v>
                </c:pt>
                <c:pt idx="310">
                  <c:v>12.675314</c:v>
                </c:pt>
                <c:pt idx="311">
                  <c:v>12.675314</c:v>
                </c:pt>
                <c:pt idx="312">
                  <c:v>12.675314</c:v>
                </c:pt>
                <c:pt idx="313">
                  <c:v>12.675314</c:v>
                </c:pt>
                <c:pt idx="314">
                  <c:v>12.675314</c:v>
                </c:pt>
                <c:pt idx="315">
                  <c:v>12.675314</c:v>
                </c:pt>
                <c:pt idx="316">
                  <c:v>12.675314</c:v>
                </c:pt>
                <c:pt idx="317">
                  <c:v>12.675314</c:v>
                </c:pt>
                <c:pt idx="318">
                  <c:v>12.675314</c:v>
                </c:pt>
                <c:pt idx="319">
                  <c:v>12.675314</c:v>
                </c:pt>
                <c:pt idx="320">
                  <c:v>12.675314</c:v>
                </c:pt>
                <c:pt idx="321">
                  <c:v>12.675314</c:v>
                </c:pt>
                <c:pt idx="322">
                  <c:v>12.675314</c:v>
                </c:pt>
                <c:pt idx="323">
                  <c:v>12.675314</c:v>
                </c:pt>
                <c:pt idx="324">
                  <c:v>12.675314</c:v>
                </c:pt>
                <c:pt idx="325">
                  <c:v>12.675314</c:v>
                </c:pt>
                <c:pt idx="326">
                  <c:v>12.675314</c:v>
                </c:pt>
                <c:pt idx="327">
                  <c:v>12.675314</c:v>
                </c:pt>
                <c:pt idx="328">
                  <c:v>12.675314</c:v>
                </c:pt>
                <c:pt idx="329">
                  <c:v>12.675314</c:v>
                </c:pt>
                <c:pt idx="330">
                  <c:v>12.675314</c:v>
                </c:pt>
                <c:pt idx="331">
                  <c:v>12.675314</c:v>
                </c:pt>
                <c:pt idx="332">
                  <c:v>12.675314</c:v>
                </c:pt>
                <c:pt idx="333">
                  <c:v>12.675314</c:v>
                </c:pt>
                <c:pt idx="334">
                  <c:v>12.675314</c:v>
                </c:pt>
                <c:pt idx="335">
                  <c:v>12.675314</c:v>
                </c:pt>
                <c:pt idx="336">
                  <c:v>12.675314</c:v>
                </c:pt>
                <c:pt idx="337">
                  <c:v>12.675314</c:v>
                </c:pt>
                <c:pt idx="338">
                  <c:v>12.675314</c:v>
                </c:pt>
                <c:pt idx="339">
                  <c:v>12.675314</c:v>
                </c:pt>
                <c:pt idx="340">
                  <c:v>12.675314</c:v>
                </c:pt>
                <c:pt idx="341">
                  <c:v>12.675314</c:v>
                </c:pt>
                <c:pt idx="342">
                  <c:v>12.675314</c:v>
                </c:pt>
                <c:pt idx="343">
                  <c:v>12.675314</c:v>
                </c:pt>
                <c:pt idx="344">
                  <c:v>12.675314</c:v>
                </c:pt>
                <c:pt idx="345">
                  <c:v>12.675314</c:v>
                </c:pt>
                <c:pt idx="346">
                  <c:v>12.675314</c:v>
                </c:pt>
                <c:pt idx="347">
                  <c:v>12.675314</c:v>
                </c:pt>
                <c:pt idx="348">
                  <c:v>12.675314</c:v>
                </c:pt>
                <c:pt idx="349">
                  <c:v>12.675314</c:v>
                </c:pt>
                <c:pt idx="350">
                  <c:v>12.675314</c:v>
                </c:pt>
                <c:pt idx="351">
                  <c:v>12.675314</c:v>
                </c:pt>
                <c:pt idx="352">
                  <c:v>12.675314</c:v>
                </c:pt>
                <c:pt idx="353">
                  <c:v>12.675314</c:v>
                </c:pt>
                <c:pt idx="354">
                  <c:v>12.675314</c:v>
                </c:pt>
                <c:pt idx="355">
                  <c:v>12.675314</c:v>
                </c:pt>
                <c:pt idx="356">
                  <c:v>12.675314</c:v>
                </c:pt>
                <c:pt idx="357">
                  <c:v>12.675314</c:v>
                </c:pt>
                <c:pt idx="358">
                  <c:v>12.675314</c:v>
                </c:pt>
                <c:pt idx="359">
                  <c:v>12.675314</c:v>
                </c:pt>
                <c:pt idx="360">
                  <c:v>12.675314</c:v>
                </c:pt>
                <c:pt idx="361">
                  <c:v>12.675314</c:v>
                </c:pt>
                <c:pt idx="362">
                  <c:v>12.675314</c:v>
                </c:pt>
                <c:pt idx="363">
                  <c:v>12.675314</c:v>
                </c:pt>
                <c:pt idx="364">
                  <c:v>12.675314</c:v>
                </c:pt>
                <c:pt idx="365">
                  <c:v>37.208506999999997</c:v>
                </c:pt>
                <c:pt idx="366">
                  <c:v>37.208506999999997</c:v>
                </c:pt>
                <c:pt idx="367">
                  <c:v>37.208506999999997</c:v>
                </c:pt>
                <c:pt idx="368">
                  <c:v>37.208506999999997</c:v>
                </c:pt>
                <c:pt idx="369">
                  <c:v>37.208506999999997</c:v>
                </c:pt>
                <c:pt idx="370">
                  <c:v>37.208506999999997</c:v>
                </c:pt>
                <c:pt idx="371">
                  <c:v>37.208506999999997</c:v>
                </c:pt>
                <c:pt idx="372">
                  <c:v>37.208506999999997</c:v>
                </c:pt>
                <c:pt idx="373">
                  <c:v>37.208506999999997</c:v>
                </c:pt>
                <c:pt idx="374">
                  <c:v>37.208506999999997</c:v>
                </c:pt>
                <c:pt idx="375">
                  <c:v>37.208506999999997</c:v>
                </c:pt>
                <c:pt idx="376">
                  <c:v>37.208506999999997</c:v>
                </c:pt>
                <c:pt idx="377">
                  <c:v>37.208506999999997</c:v>
                </c:pt>
                <c:pt idx="378">
                  <c:v>37.208506999999997</c:v>
                </c:pt>
                <c:pt idx="379">
                  <c:v>37.208506999999997</c:v>
                </c:pt>
                <c:pt idx="380">
                  <c:v>37.208506999999997</c:v>
                </c:pt>
                <c:pt idx="381">
                  <c:v>37.208506999999997</c:v>
                </c:pt>
                <c:pt idx="382">
                  <c:v>37.208506999999997</c:v>
                </c:pt>
                <c:pt idx="383">
                  <c:v>37.208506999999997</c:v>
                </c:pt>
                <c:pt idx="384">
                  <c:v>37.208506999999997</c:v>
                </c:pt>
                <c:pt idx="385">
                  <c:v>37.208506999999997</c:v>
                </c:pt>
                <c:pt idx="386">
                  <c:v>37.208506999999997</c:v>
                </c:pt>
                <c:pt idx="387">
                  <c:v>37.208506999999997</c:v>
                </c:pt>
                <c:pt idx="388">
                  <c:v>37.208506999999997</c:v>
                </c:pt>
                <c:pt idx="389">
                  <c:v>37.208506999999997</c:v>
                </c:pt>
                <c:pt idx="390">
                  <c:v>37.208506999999997</c:v>
                </c:pt>
                <c:pt idx="391">
                  <c:v>37.208506999999997</c:v>
                </c:pt>
                <c:pt idx="392">
                  <c:v>37.208506999999997</c:v>
                </c:pt>
                <c:pt idx="393">
                  <c:v>37.208506999999997</c:v>
                </c:pt>
                <c:pt idx="394">
                  <c:v>37.208506999999997</c:v>
                </c:pt>
                <c:pt idx="395">
                  <c:v>37.208506999999997</c:v>
                </c:pt>
                <c:pt idx="396">
                  <c:v>37.208506999999997</c:v>
                </c:pt>
                <c:pt idx="397">
                  <c:v>37.208506999999997</c:v>
                </c:pt>
                <c:pt idx="398">
                  <c:v>37.208506999999997</c:v>
                </c:pt>
                <c:pt idx="399">
                  <c:v>37.208506999999997</c:v>
                </c:pt>
                <c:pt idx="400">
                  <c:v>37.208506999999997</c:v>
                </c:pt>
                <c:pt idx="401">
                  <c:v>37.208506999999997</c:v>
                </c:pt>
                <c:pt idx="402">
                  <c:v>37.208506999999997</c:v>
                </c:pt>
                <c:pt idx="403">
                  <c:v>37.208506999999997</c:v>
                </c:pt>
                <c:pt idx="404">
                  <c:v>37.208506999999997</c:v>
                </c:pt>
                <c:pt idx="405">
                  <c:v>37.208506999999997</c:v>
                </c:pt>
                <c:pt idx="406">
                  <c:v>37.208506999999997</c:v>
                </c:pt>
                <c:pt idx="407">
                  <c:v>37.208506999999997</c:v>
                </c:pt>
                <c:pt idx="408">
                  <c:v>37.208506999999997</c:v>
                </c:pt>
                <c:pt idx="409">
                  <c:v>37.208506999999997</c:v>
                </c:pt>
                <c:pt idx="410">
                  <c:v>37.208506999999997</c:v>
                </c:pt>
                <c:pt idx="411">
                  <c:v>37.208506999999997</c:v>
                </c:pt>
                <c:pt idx="412">
                  <c:v>37.208506999999997</c:v>
                </c:pt>
                <c:pt idx="413">
                  <c:v>37.208506999999997</c:v>
                </c:pt>
                <c:pt idx="414">
                  <c:v>37.208506999999997</c:v>
                </c:pt>
                <c:pt idx="415">
                  <c:v>37.208506999999997</c:v>
                </c:pt>
                <c:pt idx="416">
                  <c:v>37.208506999999997</c:v>
                </c:pt>
                <c:pt idx="417">
                  <c:v>37.208506999999997</c:v>
                </c:pt>
                <c:pt idx="418">
                  <c:v>37.208506999999997</c:v>
                </c:pt>
                <c:pt idx="419">
                  <c:v>37.208506999999997</c:v>
                </c:pt>
                <c:pt idx="420">
                  <c:v>37.208506999999997</c:v>
                </c:pt>
                <c:pt idx="421">
                  <c:v>37.208506999999997</c:v>
                </c:pt>
                <c:pt idx="422">
                  <c:v>37.208506999999997</c:v>
                </c:pt>
                <c:pt idx="423">
                  <c:v>37.208506999999997</c:v>
                </c:pt>
                <c:pt idx="424">
                  <c:v>37.208506999999997</c:v>
                </c:pt>
                <c:pt idx="425">
                  <c:v>37.208506999999997</c:v>
                </c:pt>
                <c:pt idx="426">
                  <c:v>37.208506999999997</c:v>
                </c:pt>
                <c:pt idx="427">
                  <c:v>37.208506999999997</c:v>
                </c:pt>
                <c:pt idx="428">
                  <c:v>37.208506999999997</c:v>
                </c:pt>
                <c:pt idx="429">
                  <c:v>37.208506999999997</c:v>
                </c:pt>
                <c:pt idx="430">
                  <c:v>37.208506999999997</c:v>
                </c:pt>
                <c:pt idx="431">
                  <c:v>37.208506999999997</c:v>
                </c:pt>
                <c:pt idx="432">
                  <c:v>37.208506999999997</c:v>
                </c:pt>
                <c:pt idx="433">
                  <c:v>37.208506999999997</c:v>
                </c:pt>
                <c:pt idx="434">
                  <c:v>37.208506999999997</c:v>
                </c:pt>
                <c:pt idx="435">
                  <c:v>37.208506999999997</c:v>
                </c:pt>
                <c:pt idx="436">
                  <c:v>37.208506999999997</c:v>
                </c:pt>
                <c:pt idx="437">
                  <c:v>37.208506999999997</c:v>
                </c:pt>
                <c:pt idx="438">
                  <c:v>37.208506999999997</c:v>
                </c:pt>
                <c:pt idx="439">
                  <c:v>37.208506999999997</c:v>
                </c:pt>
                <c:pt idx="440">
                  <c:v>37.208506999999997</c:v>
                </c:pt>
                <c:pt idx="441">
                  <c:v>37.208506999999997</c:v>
                </c:pt>
                <c:pt idx="442">
                  <c:v>37.208506999999997</c:v>
                </c:pt>
                <c:pt idx="443">
                  <c:v>37.208506999999997</c:v>
                </c:pt>
                <c:pt idx="444">
                  <c:v>37.208506999999997</c:v>
                </c:pt>
                <c:pt idx="445">
                  <c:v>37.208506999999997</c:v>
                </c:pt>
                <c:pt idx="446">
                  <c:v>37.208506999999997</c:v>
                </c:pt>
                <c:pt idx="447">
                  <c:v>37.208506999999997</c:v>
                </c:pt>
                <c:pt idx="448">
                  <c:v>37.208506999999997</c:v>
                </c:pt>
                <c:pt idx="449">
                  <c:v>37.208506999999997</c:v>
                </c:pt>
                <c:pt idx="450">
                  <c:v>37.208506999999997</c:v>
                </c:pt>
                <c:pt idx="451">
                  <c:v>37.208506999999997</c:v>
                </c:pt>
                <c:pt idx="452">
                  <c:v>37.208506999999997</c:v>
                </c:pt>
                <c:pt idx="453">
                  <c:v>37.208506999999997</c:v>
                </c:pt>
                <c:pt idx="454">
                  <c:v>37.208506999999997</c:v>
                </c:pt>
                <c:pt idx="455">
                  <c:v>2.1656399999999998</c:v>
                </c:pt>
                <c:pt idx="456">
                  <c:v>2.1656399999999998</c:v>
                </c:pt>
                <c:pt idx="457">
                  <c:v>2.1656399999999998</c:v>
                </c:pt>
                <c:pt idx="458">
                  <c:v>2.1656399999999998</c:v>
                </c:pt>
                <c:pt idx="459">
                  <c:v>2.1656399999999998</c:v>
                </c:pt>
                <c:pt idx="460">
                  <c:v>2.1656399999999998</c:v>
                </c:pt>
                <c:pt idx="461">
                  <c:v>2.1656399999999998</c:v>
                </c:pt>
                <c:pt idx="462">
                  <c:v>2.1656399999999998</c:v>
                </c:pt>
                <c:pt idx="463">
                  <c:v>2.1656399999999998</c:v>
                </c:pt>
                <c:pt idx="464">
                  <c:v>2.1656399999999998</c:v>
                </c:pt>
                <c:pt idx="465">
                  <c:v>2.1656399999999998</c:v>
                </c:pt>
                <c:pt idx="466">
                  <c:v>2.1656399999999998</c:v>
                </c:pt>
                <c:pt idx="467">
                  <c:v>2.1656399999999998</c:v>
                </c:pt>
                <c:pt idx="468">
                  <c:v>2.1656399999999998</c:v>
                </c:pt>
                <c:pt idx="469">
                  <c:v>2.1656399999999998</c:v>
                </c:pt>
                <c:pt idx="470">
                  <c:v>2.1656399999999998</c:v>
                </c:pt>
                <c:pt idx="471">
                  <c:v>2.1656399999999998</c:v>
                </c:pt>
                <c:pt idx="472">
                  <c:v>2.1656399999999998</c:v>
                </c:pt>
                <c:pt idx="473">
                  <c:v>2.1656399999999998</c:v>
                </c:pt>
                <c:pt idx="474">
                  <c:v>2.1656399999999998</c:v>
                </c:pt>
                <c:pt idx="475">
                  <c:v>2.1656399999999998</c:v>
                </c:pt>
                <c:pt idx="476">
                  <c:v>2.1656399999999998</c:v>
                </c:pt>
                <c:pt idx="477">
                  <c:v>2.1656399999999998</c:v>
                </c:pt>
                <c:pt idx="478">
                  <c:v>2.1656399999999998</c:v>
                </c:pt>
                <c:pt idx="479">
                  <c:v>2.1656399999999998</c:v>
                </c:pt>
                <c:pt idx="480">
                  <c:v>2.1656399999999998</c:v>
                </c:pt>
                <c:pt idx="481">
                  <c:v>2.1656399999999998</c:v>
                </c:pt>
                <c:pt idx="482">
                  <c:v>2.1656399999999998</c:v>
                </c:pt>
                <c:pt idx="483">
                  <c:v>2.1656399999999998</c:v>
                </c:pt>
                <c:pt idx="484">
                  <c:v>2.1656399999999998</c:v>
                </c:pt>
                <c:pt idx="485">
                  <c:v>2.1656399999999998</c:v>
                </c:pt>
                <c:pt idx="486">
                  <c:v>2.1656399999999998</c:v>
                </c:pt>
                <c:pt idx="487">
                  <c:v>2.1656399999999998</c:v>
                </c:pt>
                <c:pt idx="488">
                  <c:v>2.1656399999999998</c:v>
                </c:pt>
                <c:pt idx="489">
                  <c:v>2.1656399999999998</c:v>
                </c:pt>
                <c:pt idx="490">
                  <c:v>2.1656399999999998</c:v>
                </c:pt>
                <c:pt idx="491">
                  <c:v>2.1656399999999998</c:v>
                </c:pt>
                <c:pt idx="492">
                  <c:v>2.1656399999999998</c:v>
                </c:pt>
                <c:pt idx="493">
                  <c:v>2.1656399999999998</c:v>
                </c:pt>
                <c:pt idx="494">
                  <c:v>2.1656399999999998</c:v>
                </c:pt>
                <c:pt idx="495">
                  <c:v>2.1656399999999998</c:v>
                </c:pt>
                <c:pt idx="496">
                  <c:v>2.1656399999999998</c:v>
                </c:pt>
                <c:pt idx="497">
                  <c:v>2.1656399999999998</c:v>
                </c:pt>
                <c:pt idx="498">
                  <c:v>2.1656399999999998</c:v>
                </c:pt>
                <c:pt idx="499">
                  <c:v>2.1656399999999998</c:v>
                </c:pt>
                <c:pt idx="500">
                  <c:v>2.1656399999999998</c:v>
                </c:pt>
                <c:pt idx="501">
                  <c:v>2.1656399999999998</c:v>
                </c:pt>
                <c:pt idx="502">
                  <c:v>2.1656399999999998</c:v>
                </c:pt>
                <c:pt idx="503">
                  <c:v>2.1656399999999998</c:v>
                </c:pt>
                <c:pt idx="504">
                  <c:v>2.1656399999999998</c:v>
                </c:pt>
                <c:pt idx="505">
                  <c:v>2.1656399999999998</c:v>
                </c:pt>
                <c:pt idx="506">
                  <c:v>2.1656399999999998</c:v>
                </c:pt>
                <c:pt idx="507">
                  <c:v>2.1656399999999998</c:v>
                </c:pt>
                <c:pt idx="508">
                  <c:v>2.1656399999999998</c:v>
                </c:pt>
                <c:pt idx="509">
                  <c:v>2.1656399999999998</c:v>
                </c:pt>
                <c:pt idx="510">
                  <c:v>2.1656399999999998</c:v>
                </c:pt>
                <c:pt idx="511">
                  <c:v>2.1656399999999998</c:v>
                </c:pt>
                <c:pt idx="512">
                  <c:v>2.1656399999999998</c:v>
                </c:pt>
                <c:pt idx="513">
                  <c:v>2.1656399999999998</c:v>
                </c:pt>
                <c:pt idx="514">
                  <c:v>2.1656399999999998</c:v>
                </c:pt>
                <c:pt idx="515">
                  <c:v>2.1656399999999998</c:v>
                </c:pt>
                <c:pt idx="516">
                  <c:v>2.1656399999999998</c:v>
                </c:pt>
                <c:pt idx="517">
                  <c:v>2.1656399999999998</c:v>
                </c:pt>
                <c:pt idx="518">
                  <c:v>2.1656399999999998</c:v>
                </c:pt>
                <c:pt idx="519">
                  <c:v>2.1656399999999998</c:v>
                </c:pt>
                <c:pt idx="520">
                  <c:v>2.1656399999999998</c:v>
                </c:pt>
                <c:pt idx="521">
                  <c:v>2.1656399999999998</c:v>
                </c:pt>
                <c:pt idx="522">
                  <c:v>2.1656399999999998</c:v>
                </c:pt>
                <c:pt idx="523">
                  <c:v>2.1656399999999998</c:v>
                </c:pt>
                <c:pt idx="524">
                  <c:v>2.1656399999999998</c:v>
                </c:pt>
                <c:pt idx="525">
                  <c:v>2.1656399999999998</c:v>
                </c:pt>
                <c:pt idx="526">
                  <c:v>2.1656399999999998</c:v>
                </c:pt>
                <c:pt idx="527">
                  <c:v>2.1656399999999998</c:v>
                </c:pt>
                <c:pt idx="528">
                  <c:v>2.1656399999999998</c:v>
                </c:pt>
                <c:pt idx="529">
                  <c:v>2.1656399999999998</c:v>
                </c:pt>
                <c:pt idx="530">
                  <c:v>2.1656399999999998</c:v>
                </c:pt>
                <c:pt idx="531">
                  <c:v>2.1656399999999998</c:v>
                </c:pt>
                <c:pt idx="532">
                  <c:v>2.1656399999999998</c:v>
                </c:pt>
                <c:pt idx="533">
                  <c:v>2.1656399999999998</c:v>
                </c:pt>
                <c:pt idx="534">
                  <c:v>2.1656399999999998</c:v>
                </c:pt>
                <c:pt idx="535">
                  <c:v>2.1656399999999998</c:v>
                </c:pt>
                <c:pt idx="536">
                  <c:v>2.1656399999999998</c:v>
                </c:pt>
                <c:pt idx="537">
                  <c:v>2.1656399999999998</c:v>
                </c:pt>
                <c:pt idx="538">
                  <c:v>2.1656399999999998</c:v>
                </c:pt>
                <c:pt idx="539">
                  <c:v>2.1656399999999998</c:v>
                </c:pt>
                <c:pt idx="540">
                  <c:v>2.1656399999999998</c:v>
                </c:pt>
                <c:pt idx="541">
                  <c:v>2.1656399999999998</c:v>
                </c:pt>
                <c:pt idx="542">
                  <c:v>2.1656399999999998</c:v>
                </c:pt>
                <c:pt idx="543">
                  <c:v>2.1656399999999998</c:v>
                </c:pt>
                <c:pt idx="544">
                  <c:v>2.1656399999999998</c:v>
                </c:pt>
                <c:pt idx="545">
                  <c:v>2.1656399999999998</c:v>
                </c:pt>
                <c:pt idx="546">
                  <c:v>2.1656399999999998</c:v>
                </c:pt>
                <c:pt idx="547">
                  <c:v>2.1656399999999998</c:v>
                </c:pt>
                <c:pt idx="548">
                  <c:v>2.1656399999999998</c:v>
                </c:pt>
                <c:pt idx="549">
                  <c:v>2.1656399999999998</c:v>
                </c:pt>
                <c:pt idx="550">
                  <c:v>2.1656399999999998</c:v>
                </c:pt>
                <c:pt idx="551">
                  <c:v>2.1656399999999998</c:v>
                </c:pt>
                <c:pt idx="552">
                  <c:v>2.1656399999999998</c:v>
                </c:pt>
                <c:pt idx="553">
                  <c:v>2.1656399999999998</c:v>
                </c:pt>
                <c:pt idx="554">
                  <c:v>2.1656399999999998</c:v>
                </c:pt>
                <c:pt idx="555">
                  <c:v>2.1656399999999998</c:v>
                </c:pt>
                <c:pt idx="556">
                  <c:v>2.1656399999999998</c:v>
                </c:pt>
                <c:pt idx="557">
                  <c:v>2.1656399999999998</c:v>
                </c:pt>
                <c:pt idx="558">
                  <c:v>2.1656399999999998</c:v>
                </c:pt>
                <c:pt idx="559">
                  <c:v>2.1656399999999998</c:v>
                </c:pt>
                <c:pt idx="560">
                  <c:v>2.1656399999999998</c:v>
                </c:pt>
                <c:pt idx="561">
                  <c:v>2.1656399999999998</c:v>
                </c:pt>
                <c:pt idx="562">
                  <c:v>2.1656399999999998</c:v>
                </c:pt>
                <c:pt idx="563">
                  <c:v>2.1656399999999998</c:v>
                </c:pt>
                <c:pt idx="564">
                  <c:v>2.1656399999999998</c:v>
                </c:pt>
                <c:pt idx="565">
                  <c:v>2.1656399999999998</c:v>
                </c:pt>
                <c:pt idx="566">
                  <c:v>2.1656399999999998</c:v>
                </c:pt>
                <c:pt idx="567">
                  <c:v>2.1656399999999998</c:v>
                </c:pt>
                <c:pt idx="568">
                  <c:v>2.1656399999999998</c:v>
                </c:pt>
                <c:pt idx="569">
                  <c:v>2.1656399999999998</c:v>
                </c:pt>
                <c:pt idx="570">
                  <c:v>2.1656399999999998</c:v>
                </c:pt>
                <c:pt idx="571">
                  <c:v>2.1656399999999998</c:v>
                </c:pt>
                <c:pt idx="572">
                  <c:v>2.1656399999999998</c:v>
                </c:pt>
                <c:pt idx="573">
                  <c:v>2.1656399999999998</c:v>
                </c:pt>
                <c:pt idx="574">
                  <c:v>2.1656399999999998</c:v>
                </c:pt>
                <c:pt idx="575">
                  <c:v>2.1656399999999998</c:v>
                </c:pt>
                <c:pt idx="576">
                  <c:v>2.1656399999999998</c:v>
                </c:pt>
                <c:pt idx="577">
                  <c:v>2.1656399999999998</c:v>
                </c:pt>
                <c:pt idx="578">
                  <c:v>2.1656399999999998</c:v>
                </c:pt>
                <c:pt idx="579">
                  <c:v>2.1656399999999998</c:v>
                </c:pt>
                <c:pt idx="580">
                  <c:v>2.1656399999999998</c:v>
                </c:pt>
                <c:pt idx="581">
                  <c:v>2.1656399999999998</c:v>
                </c:pt>
                <c:pt idx="582">
                  <c:v>2.1656399999999998</c:v>
                </c:pt>
                <c:pt idx="583">
                  <c:v>2.1656399999999998</c:v>
                </c:pt>
                <c:pt idx="584">
                  <c:v>2.1656399999999998</c:v>
                </c:pt>
                <c:pt idx="585">
                  <c:v>2.1656399999999998</c:v>
                </c:pt>
                <c:pt idx="586">
                  <c:v>2.1656399999999998</c:v>
                </c:pt>
                <c:pt idx="587">
                  <c:v>2.1656399999999998</c:v>
                </c:pt>
                <c:pt idx="588">
                  <c:v>2.1656399999999998</c:v>
                </c:pt>
                <c:pt idx="589">
                  <c:v>2.1656399999999998</c:v>
                </c:pt>
                <c:pt idx="590">
                  <c:v>2.1656399999999998</c:v>
                </c:pt>
                <c:pt idx="591">
                  <c:v>2.1656399999999998</c:v>
                </c:pt>
                <c:pt idx="592">
                  <c:v>2.1656399999999998</c:v>
                </c:pt>
                <c:pt idx="593">
                  <c:v>2.1656399999999998</c:v>
                </c:pt>
                <c:pt idx="594">
                  <c:v>2.1656399999999998</c:v>
                </c:pt>
                <c:pt idx="595">
                  <c:v>2.1656399999999998</c:v>
                </c:pt>
                <c:pt idx="596">
                  <c:v>2.1656399999999998</c:v>
                </c:pt>
                <c:pt idx="597">
                  <c:v>2.1656399999999998</c:v>
                </c:pt>
                <c:pt idx="598">
                  <c:v>2.1656399999999998</c:v>
                </c:pt>
                <c:pt idx="599">
                  <c:v>2.1656399999999998</c:v>
                </c:pt>
                <c:pt idx="600">
                  <c:v>2.1656399999999998</c:v>
                </c:pt>
                <c:pt idx="601">
                  <c:v>2.1656399999999998</c:v>
                </c:pt>
                <c:pt idx="602">
                  <c:v>2.1656399999999998</c:v>
                </c:pt>
                <c:pt idx="603">
                  <c:v>2.1656399999999998</c:v>
                </c:pt>
                <c:pt idx="604">
                  <c:v>2.1656399999999998</c:v>
                </c:pt>
                <c:pt idx="605">
                  <c:v>2.1656399999999998</c:v>
                </c:pt>
                <c:pt idx="606">
                  <c:v>2.1656399999999998</c:v>
                </c:pt>
                <c:pt idx="607">
                  <c:v>2.1656399999999998</c:v>
                </c:pt>
                <c:pt idx="608">
                  <c:v>2.1656399999999998</c:v>
                </c:pt>
                <c:pt idx="609">
                  <c:v>2.1656399999999998</c:v>
                </c:pt>
                <c:pt idx="610">
                  <c:v>2.1656399999999998</c:v>
                </c:pt>
                <c:pt idx="611">
                  <c:v>2.1656399999999998</c:v>
                </c:pt>
                <c:pt idx="612">
                  <c:v>2.1656399999999998</c:v>
                </c:pt>
                <c:pt idx="613">
                  <c:v>2.1656399999999998</c:v>
                </c:pt>
                <c:pt idx="614">
                  <c:v>2.1656399999999998</c:v>
                </c:pt>
                <c:pt idx="615">
                  <c:v>2.1656399999999998</c:v>
                </c:pt>
                <c:pt idx="616">
                  <c:v>2.1656399999999998</c:v>
                </c:pt>
                <c:pt idx="617">
                  <c:v>2.1656399999999998</c:v>
                </c:pt>
                <c:pt idx="618">
                  <c:v>2.1656399999999998</c:v>
                </c:pt>
                <c:pt idx="619">
                  <c:v>2.1656399999999998</c:v>
                </c:pt>
                <c:pt idx="620">
                  <c:v>2.1656399999999998</c:v>
                </c:pt>
                <c:pt idx="621">
                  <c:v>2.1656399999999998</c:v>
                </c:pt>
                <c:pt idx="622">
                  <c:v>2.1656399999999998</c:v>
                </c:pt>
                <c:pt idx="623">
                  <c:v>2.1656399999999998</c:v>
                </c:pt>
                <c:pt idx="624">
                  <c:v>2.1656399999999998</c:v>
                </c:pt>
                <c:pt idx="625">
                  <c:v>2.1656399999999998</c:v>
                </c:pt>
                <c:pt idx="626">
                  <c:v>2.1656399999999998</c:v>
                </c:pt>
                <c:pt idx="627">
                  <c:v>2.1656399999999998</c:v>
                </c:pt>
                <c:pt idx="628">
                  <c:v>2.1656399999999998</c:v>
                </c:pt>
                <c:pt idx="629">
                  <c:v>2.1656399999999998</c:v>
                </c:pt>
                <c:pt idx="630">
                  <c:v>2.1656399999999998</c:v>
                </c:pt>
                <c:pt idx="631">
                  <c:v>2.1656399999999998</c:v>
                </c:pt>
                <c:pt idx="632">
                  <c:v>2.1656399999999998</c:v>
                </c:pt>
                <c:pt idx="633">
                  <c:v>2.1656399999999998</c:v>
                </c:pt>
                <c:pt idx="634">
                  <c:v>2.1656399999999998</c:v>
                </c:pt>
                <c:pt idx="635">
                  <c:v>2.1656399999999998</c:v>
                </c:pt>
                <c:pt idx="636">
                  <c:v>2.1656399999999998</c:v>
                </c:pt>
                <c:pt idx="637">
                  <c:v>2.1656399999999998</c:v>
                </c:pt>
              </c:numCache>
            </c:numRef>
          </c:val>
          <c:extLst>
            <c:ext xmlns:c16="http://schemas.microsoft.com/office/drawing/2014/chart" uri="{C3380CC4-5D6E-409C-BE32-E72D297353CC}">
              <c16:uniqueId val="{00000002-76BE-4396-B1B7-00C60F1D7B6F}"/>
            </c:ext>
          </c:extLst>
        </c:ser>
        <c:ser>
          <c:idx val="3"/>
          <c:order val="3"/>
          <c:tx>
            <c:strRef>
              <c:f>'STATUS II PIRINEOS_ENTRADA'!$Q$1</c:f>
              <c:strCache>
                <c:ptCount val="1"/>
                <c:pt idx="0">
                  <c:v>Monthly</c:v>
                </c:pt>
              </c:strCache>
            </c:strRef>
          </c:tx>
          <c:spPr>
            <a:solidFill>
              <a:srgbClr val="007AAE"/>
            </a:solidFill>
            <a:ln w="25400">
              <a:noFill/>
            </a:ln>
          </c:spPr>
          <c:cat>
            <c:numRef>
              <c:f>'STATUS II PIRINEOS_ENTRADA'!$M$367:$M$1004</c:f>
              <c:numCache>
                <c:formatCode>m/d/yyyy</c:formatCode>
                <c:ptCount val="638"/>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numCache>
            </c:numRef>
          </c:cat>
          <c:val>
            <c:numRef>
              <c:f>'STATUS II PIRINEOS_ENTRADA'!$Q$367:$Q$1004</c:f>
              <c:numCache>
                <c:formatCode>#,##0</c:formatCode>
                <c:ptCount val="638"/>
                <c:pt idx="0">
                  <c:v>7.1705949999999996</c:v>
                </c:pt>
                <c:pt idx="1">
                  <c:v>7.1705949999999996</c:v>
                </c:pt>
                <c:pt idx="2">
                  <c:v>7.1705949999999996</c:v>
                </c:pt>
                <c:pt idx="3">
                  <c:v>7.1705949999999996</c:v>
                </c:pt>
                <c:pt idx="4">
                  <c:v>7.1705949999999996</c:v>
                </c:pt>
                <c:pt idx="5">
                  <c:v>7.1705949999999996</c:v>
                </c:pt>
                <c:pt idx="6">
                  <c:v>7.1705949999999996</c:v>
                </c:pt>
                <c:pt idx="7">
                  <c:v>7.1705949999999996</c:v>
                </c:pt>
                <c:pt idx="8">
                  <c:v>7.1705949999999996</c:v>
                </c:pt>
                <c:pt idx="9">
                  <c:v>7.1705949999999996</c:v>
                </c:pt>
                <c:pt idx="10">
                  <c:v>7.1705949999999996</c:v>
                </c:pt>
                <c:pt idx="11">
                  <c:v>7.1705949999999996</c:v>
                </c:pt>
                <c:pt idx="12">
                  <c:v>7.1705949999999996</c:v>
                </c:pt>
                <c:pt idx="13">
                  <c:v>7.1705949999999996</c:v>
                </c:pt>
                <c:pt idx="14">
                  <c:v>7.1705949999999996</c:v>
                </c:pt>
                <c:pt idx="15">
                  <c:v>7.1705949999999996</c:v>
                </c:pt>
                <c:pt idx="16">
                  <c:v>7.1705949999999996</c:v>
                </c:pt>
                <c:pt idx="17">
                  <c:v>7.1705949999999996</c:v>
                </c:pt>
                <c:pt idx="18">
                  <c:v>7.1705949999999996</c:v>
                </c:pt>
                <c:pt idx="19">
                  <c:v>7.1705949999999996</c:v>
                </c:pt>
                <c:pt idx="20">
                  <c:v>7.1705949999999996</c:v>
                </c:pt>
                <c:pt idx="21">
                  <c:v>7.1705949999999996</c:v>
                </c:pt>
                <c:pt idx="22">
                  <c:v>7.1705949999999996</c:v>
                </c:pt>
                <c:pt idx="23">
                  <c:v>7.1705949999999996</c:v>
                </c:pt>
                <c:pt idx="24">
                  <c:v>7.1705949999999996</c:v>
                </c:pt>
                <c:pt idx="25">
                  <c:v>7.1705949999999996</c:v>
                </c:pt>
                <c:pt idx="26">
                  <c:v>7.1705949999999996</c:v>
                </c:pt>
                <c:pt idx="27">
                  <c:v>7.1705949999999996</c:v>
                </c:pt>
                <c:pt idx="28">
                  <c:v>7.1705949999999996</c:v>
                </c:pt>
                <c:pt idx="29">
                  <c:v>7.1705949999999996</c:v>
                </c:pt>
                <c:pt idx="30">
                  <c:v>7.1705949999999996</c:v>
                </c:pt>
                <c:pt idx="31">
                  <c:v>7.1705949999999996</c:v>
                </c:pt>
                <c:pt idx="32">
                  <c:v>7.1705949999999996</c:v>
                </c:pt>
                <c:pt idx="33">
                  <c:v>7.1705949999999996</c:v>
                </c:pt>
                <c:pt idx="34">
                  <c:v>7.1705949999999996</c:v>
                </c:pt>
                <c:pt idx="35">
                  <c:v>7.1705949999999996</c:v>
                </c:pt>
                <c:pt idx="36">
                  <c:v>7.1705949999999996</c:v>
                </c:pt>
                <c:pt idx="37">
                  <c:v>7.1705949999999996</c:v>
                </c:pt>
                <c:pt idx="38">
                  <c:v>7.1705949999999996</c:v>
                </c:pt>
                <c:pt idx="39">
                  <c:v>7.1705949999999996</c:v>
                </c:pt>
                <c:pt idx="40">
                  <c:v>7.1705949999999996</c:v>
                </c:pt>
                <c:pt idx="41">
                  <c:v>7.1705949999999996</c:v>
                </c:pt>
                <c:pt idx="42">
                  <c:v>7.1705949999999996</c:v>
                </c:pt>
                <c:pt idx="43">
                  <c:v>7.1705949999999996</c:v>
                </c:pt>
                <c:pt idx="44">
                  <c:v>7.1705949999999996</c:v>
                </c:pt>
                <c:pt idx="45">
                  <c:v>7.1705949999999996</c:v>
                </c:pt>
                <c:pt idx="46">
                  <c:v>7.1705949999999996</c:v>
                </c:pt>
                <c:pt idx="47">
                  <c:v>7.1705949999999996</c:v>
                </c:pt>
                <c:pt idx="48">
                  <c:v>7.1705949999999996</c:v>
                </c:pt>
                <c:pt idx="49">
                  <c:v>7.1705949999999996</c:v>
                </c:pt>
                <c:pt idx="50">
                  <c:v>7.1705949999999996</c:v>
                </c:pt>
                <c:pt idx="51">
                  <c:v>7.1705949999999996</c:v>
                </c:pt>
                <c:pt idx="52">
                  <c:v>7.1705949999999996</c:v>
                </c:pt>
                <c:pt idx="53">
                  <c:v>7.1705949999999996</c:v>
                </c:pt>
                <c:pt idx="54">
                  <c:v>7.1705949999999996</c:v>
                </c:pt>
                <c:pt idx="55">
                  <c:v>7.1705949999999996</c:v>
                </c:pt>
                <c:pt idx="56">
                  <c:v>7.1705949999999996</c:v>
                </c:pt>
                <c:pt idx="57">
                  <c:v>7.1705949999999996</c:v>
                </c:pt>
                <c:pt idx="58">
                  <c:v>7.1705949999999996</c:v>
                </c:pt>
                <c:pt idx="59">
                  <c:v>7.1685980000000002</c:v>
                </c:pt>
                <c:pt idx="60">
                  <c:v>7.1685980000000002</c:v>
                </c:pt>
                <c:pt idx="61">
                  <c:v>7.1685980000000002</c:v>
                </c:pt>
                <c:pt idx="62">
                  <c:v>7.1685980000000002</c:v>
                </c:pt>
                <c:pt idx="63">
                  <c:v>7.1685980000000002</c:v>
                </c:pt>
                <c:pt idx="64">
                  <c:v>7.1685980000000002</c:v>
                </c:pt>
                <c:pt idx="65">
                  <c:v>7.1685980000000002</c:v>
                </c:pt>
                <c:pt idx="66">
                  <c:v>7.1685980000000002</c:v>
                </c:pt>
                <c:pt idx="67">
                  <c:v>7.1685980000000002</c:v>
                </c:pt>
                <c:pt idx="68">
                  <c:v>7.1685980000000002</c:v>
                </c:pt>
                <c:pt idx="69">
                  <c:v>7.1685980000000002</c:v>
                </c:pt>
                <c:pt idx="70">
                  <c:v>7.1685980000000002</c:v>
                </c:pt>
                <c:pt idx="71">
                  <c:v>7.1685980000000002</c:v>
                </c:pt>
                <c:pt idx="72">
                  <c:v>7.1685980000000002</c:v>
                </c:pt>
                <c:pt idx="73">
                  <c:v>7.1685980000000002</c:v>
                </c:pt>
                <c:pt idx="74">
                  <c:v>7.1685980000000002</c:v>
                </c:pt>
                <c:pt idx="75">
                  <c:v>7.1685980000000002</c:v>
                </c:pt>
                <c:pt idx="76">
                  <c:v>7.1685980000000002</c:v>
                </c:pt>
                <c:pt idx="77">
                  <c:v>7.1685980000000002</c:v>
                </c:pt>
                <c:pt idx="78">
                  <c:v>7.1685980000000002</c:v>
                </c:pt>
                <c:pt idx="79">
                  <c:v>7.1685980000000002</c:v>
                </c:pt>
                <c:pt idx="80">
                  <c:v>7.1685980000000002</c:v>
                </c:pt>
                <c:pt idx="81">
                  <c:v>7.1685980000000002</c:v>
                </c:pt>
                <c:pt idx="82">
                  <c:v>7.1685980000000002</c:v>
                </c:pt>
                <c:pt idx="83">
                  <c:v>7.1685980000000002</c:v>
                </c:pt>
                <c:pt idx="84">
                  <c:v>7.1685980000000002</c:v>
                </c:pt>
                <c:pt idx="85">
                  <c:v>7.1685980000000002</c:v>
                </c:pt>
                <c:pt idx="86">
                  <c:v>7.1685980000000002</c:v>
                </c:pt>
                <c:pt idx="87">
                  <c:v>7.1685980000000002</c:v>
                </c:pt>
                <c:pt idx="88">
                  <c:v>7.1685980000000002</c:v>
                </c:pt>
                <c:pt idx="89">
                  <c:v>7.1685980000000002</c:v>
                </c:pt>
                <c:pt idx="90">
                  <c:v>2.2558500000000001</c:v>
                </c:pt>
                <c:pt idx="91">
                  <c:v>2.2558500000000001</c:v>
                </c:pt>
                <c:pt idx="92">
                  <c:v>2.2558500000000001</c:v>
                </c:pt>
                <c:pt idx="93">
                  <c:v>2.2558500000000001</c:v>
                </c:pt>
                <c:pt idx="94">
                  <c:v>2.2558500000000001</c:v>
                </c:pt>
                <c:pt idx="95">
                  <c:v>2.2558500000000001</c:v>
                </c:pt>
                <c:pt idx="96">
                  <c:v>2.2558500000000001</c:v>
                </c:pt>
                <c:pt idx="97">
                  <c:v>2.2558500000000001</c:v>
                </c:pt>
                <c:pt idx="98">
                  <c:v>2.2558500000000001</c:v>
                </c:pt>
                <c:pt idx="99">
                  <c:v>2.2558500000000001</c:v>
                </c:pt>
                <c:pt idx="100">
                  <c:v>2.2558500000000001</c:v>
                </c:pt>
                <c:pt idx="101">
                  <c:v>2.2558500000000001</c:v>
                </c:pt>
                <c:pt idx="102">
                  <c:v>2.2558500000000001</c:v>
                </c:pt>
                <c:pt idx="103">
                  <c:v>2.2558500000000001</c:v>
                </c:pt>
                <c:pt idx="104">
                  <c:v>2.2558500000000001</c:v>
                </c:pt>
                <c:pt idx="105">
                  <c:v>2.2558500000000001</c:v>
                </c:pt>
                <c:pt idx="106">
                  <c:v>2.2558500000000001</c:v>
                </c:pt>
                <c:pt idx="107">
                  <c:v>2.2558500000000001</c:v>
                </c:pt>
                <c:pt idx="108">
                  <c:v>2.2558500000000001</c:v>
                </c:pt>
                <c:pt idx="109">
                  <c:v>2.2558500000000001</c:v>
                </c:pt>
                <c:pt idx="110">
                  <c:v>2.2558500000000001</c:v>
                </c:pt>
                <c:pt idx="111">
                  <c:v>2.2558500000000001</c:v>
                </c:pt>
                <c:pt idx="112">
                  <c:v>2.2558500000000001</c:v>
                </c:pt>
                <c:pt idx="113">
                  <c:v>2.2558500000000001</c:v>
                </c:pt>
                <c:pt idx="114">
                  <c:v>2.2558500000000001</c:v>
                </c:pt>
                <c:pt idx="115">
                  <c:v>2.2558500000000001</c:v>
                </c:pt>
                <c:pt idx="116">
                  <c:v>2.2558500000000001</c:v>
                </c:pt>
                <c:pt idx="117">
                  <c:v>2.2558500000000001</c:v>
                </c:pt>
                <c:pt idx="118">
                  <c:v>2.2558500000000001</c:v>
                </c:pt>
                <c:pt idx="119">
                  <c:v>2.2558500000000001</c:v>
                </c:pt>
                <c:pt idx="120">
                  <c:v>3.520016</c:v>
                </c:pt>
                <c:pt idx="121">
                  <c:v>3.520016</c:v>
                </c:pt>
                <c:pt idx="122">
                  <c:v>3.520016</c:v>
                </c:pt>
                <c:pt idx="123">
                  <c:v>3.520016</c:v>
                </c:pt>
                <c:pt idx="124">
                  <c:v>3.520016</c:v>
                </c:pt>
                <c:pt idx="125">
                  <c:v>3.520016</c:v>
                </c:pt>
                <c:pt idx="126">
                  <c:v>3.520016</c:v>
                </c:pt>
                <c:pt idx="127">
                  <c:v>3.520016</c:v>
                </c:pt>
                <c:pt idx="128">
                  <c:v>3.520016</c:v>
                </c:pt>
                <c:pt idx="129">
                  <c:v>3.520016</c:v>
                </c:pt>
                <c:pt idx="130">
                  <c:v>3.520016</c:v>
                </c:pt>
                <c:pt idx="131">
                  <c:v>3.520016</c:v>
                </c:pt>
                <c:pt idx="132">
                  <c:v>3.520016</c:v>
                </c:pt>
                <c:pt idx="133">
                  <c:v>3.520016</c:v>
                </c:pt>
                <c:pt idx="134">
                  <c:v>3.520016</c:v>
                </c:pt>
                <c:pt idx="135">
                  <c:v>3.520016</c:v>
                </c:pt>
                <c:pt idx="136">
                  <c:v>3.520016</c:v>
                </c:pt>
                <c:pt idx="137">
                  <c:v>3.520016</c:v>
                </c:pt>
                <c:pt idx="138">
                  <c:v>3.520016</c:v>
                </c:pt>
                <c:pt idx="139">
                  <c:v>3.520016</c:v>
                </c:pt>
                <c:pt idx="140">
                  <c:v>3.520016</c:v>
                </c:pt>
                <c:pt idx="141">
                  <c:v>3.520016</c:v>
                </c:pt>
                <c:pt idx="142">
                  <c:v>3.520016</c:v>
                </c:pt>
                <c:pt idx="143">
                  <c:v>3.520016</c:v>
                </c:pt>
                <c:pt idx="144">
                  <c:v>3.520016</c:v>
                </c:pt>
                <c:pt idx="145">
                  <c:v>3.520016</c:v>
                </c:pt>
                <c:pt idx="146">
                  <c:v>3.520016</c:v>
                </c:pt>
                <c:pt idx="147">
                  <c:v>3.520016</c:v>
                </c:pt>
                <c:pt idx="148">
                  <c:v>3.520016</c:v>
                </c:pt>
                <c:pt idx="149">
                  <c:v>3.520016</c:v>
                </c:pt>
                <c:pt idx="150">
                  <c:v>3.520016</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0.14324300000000001</c:v>
                </c:pt>
                <c:pt idx="182">
                  <c:v>0.14324300000000001</c:v>
                </c:pt>
                <c:pt idx="183">
                  <c:v>0.14324300000000001</c:v>
                </c:pt>
                <c:pt idx="184">
                  <c:v>0.14324300000000001</c:v>
                </c:pt>
                <c:pt idx="185">
                  <c:v>0.14324300000000001</c:v>
                </c:pt>
                <c:pt idx="186">
                  <c:v>0.14324300000000001</c:v>
                </c:pt>
                <c:pt idx="187">
                  <c:v>0.14324300000000001</c:v>
                </c:pt>
                <c:pt idx="188">
                  <c:v>0.14324300000000001</c:v>
                </c:pt>
                <c:pt idx="189">
                  <c:v>0.14324300000000001</c:v>
                </c:pt>
                <c:pt idx="190">
                  <c:v>0.14324300000000001</c:v>
                </c:pt>
                <c:pt idx="191">
                  <c:v>0.14324300000000001</c:v>
                </c:pt>
                <c:pt idx="192">
                  <c:v>0.14324300000000001</c:v>
                </c:pt>
                <c:pt idx="193">
                  <c:v>0.14324300000000001</c:v>
                </c:pt>
                <c:pt idx="194">
                  <c:v>0.14324300000000001</c:v>
                </c:pt>
                <c:pt idx="195">
                  <c:v>0.14324300000000001</c:v>
                </c:pt>
                <c:pt idx="196">
                  <c:v>0.14324300000000001</c:v>
                </c:pt>
                <c:pt idx="197">
                  <c:v>0.14324300000000001</c:v>
                </c:pt>
                <c:pt idx="198">
                  <c:v>0.14324300000000001</c:v>
                </c:pt>
                <c:pt idx="199">
                  <c:v>0.14324300000000001</c:v>
                </c:pt>
                <c:pt idx="200">
                  <c:v>0.14324300000000001</c:v>
                </c:pt>
                <c:pt idx="201">
                  <c:v>0.14324300000000001</c:v>
                </c:pt>
                <c:pt idx="202">
                  <c:v>0.14324300000000001</c:v>
                </c:pt>
                <c:pt idx="203">
                  <c:v>0.14324300000000001</c:v>
                </c:pt>
                <c:pt idx="204">
                  <c:v>0.14324300000000001</c:v>
                </c:pt>
                <c:pt idx="205">
                  <c:v>0.14324300000000001</c:v>
                </c:pt>
                <c:pt idx="206">
                  <c:v>0.14324300000000001</c:v>
                </c:pt>
                <c:pt idx="207">
                  <c:v>0.14324300000000001</c:v>
                </c:pt>
                <c:pt idx="208">
                  <c:v>0.14324300000000001</c:v>
                </c:pt>
                <c:pt idx="209">
                  <c:v>0.14324300000000001</c:v>
                </c:pt>
                <c:pt idx="210">
                  <c:v>0.14324300000000001</c:v>
                </c:pt>
                <c:pt idx="211">
                  <c:v>0.14324300000000001</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8.3677709999999994</c:v>
                </c:pt>
                <c:pt idx="244">
                  <c:v>8.3677709999999994</c:v>
                </c:pt>
                <c:pt idx="245">
                  <c:v>8.3677709999999994</c:v>
                </c:pt>
                <c:pt idx="246">
                  <c:v>8.3677709999999994</c:v>
                </c:pt>
                <c:pt idx="247">
                  <c:v>8.3677709999999994</c:v>
                </c:pt>
                <c:pt idx="248">
                  <c:v>8.3677709999999994</c:v>
                </c:pt>
                <c:pt idx="249">
                  <c:v>8.3677709999999994</c:v>
                </c:pt>
                <c:pt idx="250">
                  <c:v>8.3677709999999994</c:v>
                </c:pt>
                <c:pt idx="251">
                  <c:v>8.3677709999999994</c:v>
                </c:pt>
                <c:pt idx="252">
                  <c:v>8.3677709999999994</c:v>
                </c:pt>
                <c:pt idx="253">
                  <c:v>8.3677709999999994</c:v>
                </c:pt>
                <c:pt idx="254">
                  <c:v>8.3677709999999994</c:v>
                </c:pt>
                <c:pt idx="255">
                  <c:v>8.3677709999999994</c:v>
                </c:pt>
                <c:pt idx="256">
                  <c:v>8.3677709999999994</c:v>
                </c:pt>
                <c:pt idx="257">
                  <c:v>8.3677709999999994</c:v>
                </c:pt>
                <c:pt idx="258">
                  <c:v>8.3677709999999994</c:v>
                </c:pt>
                <c:pt idx="259">
                  <c:v>8.3677709999999994</c:v>
                </c:pt>
                <c:pt idx="260">
                  <c:v>8.3677709999999994</c:v>
                </c:pt>
                <c:pt idx="261">
                  <c:v>8.3677709999999994</c:v>
                </c:pt>
                <c:pt idx="262">
                  <c:v>8.3677709999999994</c:v>
                </c:pt>
                <c:pt idx="263">
                  <c:v>8.3677709999999994</c:v>
                </c:pt>
                <c:pt idx="264">
                  <c:v>8.3677709999999994</c:v>
                </c:pt>
                <c:pt idx="265">
                  <c:v>8.3677709999999994</c:v>
                </c:pt>
                <c:pt idx="266">
                  <c:v>8.3677709999999994</c:v>
                </c:pt>
                <c:pt idx="267">
                  <c:v>8.3677709999999994</c:v>
                </c:pt>
                <c:pt idx="268">
                  <c:v>8.3677709999999994</c:v>
                </c:pt>
                <c:pt idx="269">
                  <c:v>8.3677709999999994</c:v>
                </c:pt>
                <c:pt idx="270">
                  <c:v>8.3677709999999994</c:v>
                </c:pt>
                <c:pt idx="271">
                  <c:v>8.3677709999999994</c:v>
                </c:pt>
                <c:pt idx="272">
                  <c:v>8.3677709999999994</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5.702788</c:v>
                </c:pt>
                <c:pt idx="335">
                  <c:v>5.702788</c:v>
                </c:pt>
                <c:pt idx="336">
                  <c:v>5.702788</c:v>
                </c:pt>
                <c:pt idx="337">
                  <c:v>5.702788</c:v>
                </c:pt>
                <c:pt idx="338">
                  <c:v>5.702788</c:v>
                </c:pt>
                <c:pt idx="339">
                  <c:v>5.702788</c:v>
                </c:pt>
                <c:pt idx="340">
                  <c:v>5.702788</c:v>
                </c:pt>
                <c:pt idx="341">
                  <c:v>5.702788</c:v>
                </c:pt>
                <c:pt idx="342">
                  <c:v>5.702788</c:v>
                </c:pt>
                <c:pt idx="343">
                  <c:v>5.702788</c:v>
                </c:pt>
                <c:pt idx="344">
                  <c:v>5.702788</c:v>
                </c:pt>
                <c:pt idx="345">
                  <c:v>5.702788</c:v>
                </c:pt>
                <c:pt idx="346">
                  <c:v>5.702788</c:v>
                </c:pt>
                <c:pt idx="347">
                  <c:v>5.702788</c:v>
                </c:pt>
                <c:pt idx="348">
                  <c:v>5.702788</c:v>
                </c:pt>
                <c:pt idx="349">
                  <c:v>5.702788</c:v>
                </c:pt>
                <c:pt idx="350">
                  <c:v>5.702788</c:v>
                </c:pt>
                <c:pt idx="351">
                  <c:v>5.702788</c:v>
                </c:pt>
                <c:pt idx="352">
                  <c:v>5.702788</c:v>
                </c:pt>
                <c:pt idx="353">
                  <c:v>5.702788</c:v>
                </c:pt>
                <c:pt idx="354">
                  <c:v>5.702788</c:v>
                </c:pt>
                <c:pt idx="355">
                  <c:v>5.702788</c:v>
                </c:pt>
                <c:pt idx="356">
                  <c:v>5.702788</c:v>
                </c:pt>
                <c:pt idx="357">
                  <c:v>5.702788</c:v>
                </c:pt>
                <c:pt idx="358">
                  <c:v>5.702788</c:v>
                </c:pt>
                <c:pt idx="359">
                  <c:v>5.702788</c:v>
                </c:pt>
                <c:pt idx="360">
                  <c:v>5.702788</c:v>
                </c:pt>
                <c:pt idx="361">
                  <c:v>5.702788</c:v>
                </c:pt>
                <c:pt idx="362">
                  <c:v>5.702788</c:v>
                </c:pt>
                <c:pt idx="363">
                  <c:v>5.702788</c:v>
                </c:pt>
                <c:pt idx="364">
                  <c:v>5.702788</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1.20312</c:v>
                </c:pt>
                <c:pt idx="397">
                  <c:v>1.20312</c:v>
                </c:pt>
                <c:pt idx="398">
                  <c:v>1.20312</c:v>
                </c:pt>
                <c:pt idx="399">
                  <c:v>1.20312</c:v>
                </c:pt>
                <c:pt idx="400">
                  <c:v>1.20312</c:v>
                </c:pt>
                <c:pt idx="401">
                  <c:v>1.20312</c:v>
                </c:pt>
                <c:pt idx="402">
                  <c:v>1.20312</c:v>
                </c:pt>
                <c:pt idx="403">
                  <c:v>1.20312</c:v>
                </c:pt>
                <c:pt idx="404">
                  <c:v>1.20312</c:v>
                </c:pt>
                <c:pt idx="405">
                  <c:v>1.20312</c:v>
                </c:pt>
                <c:pt idx="406">
                  <c:v>1.20312</c:v>
                </c:pt>
                <c:pt idx="407">
                  <c:v>1.20312</c:v>
                </c:pt>
                <c:pt idx="408">
                  <c:v>1.20312</c:v>
                </c:pt>
                <c:pt idx="409">
                  <c:v>1.20312</c:v>
                </c:pt>
                <c:pt idx="410">
                  <c:v>1.20312</c:v>
                </c:pt>
                <c:pt idx="411">
                  <c:v>1.20312</c:v>
                </c:pt>
                <c:pt idx="412">
                  <c:v>1.20312</c:v>
                </c:pt>
                <c:pt idx="413">
                  <c:v>1.20312</c:v>
                </c:pt>
                <c:pt idx="414">
                  <c:v>1.20312</c:v>
                </c:pt>
                <c:pt idx="415">
                  <c:v>1.20312</c:v>
                </c:pt>
                <c:pt idx="416">
                  <c:v>1.20312</c:v>
                </c:pt>
                <c:pt idx="417">
                  <c:v>1.20312</c:v>
                </c:pt>
                <c:pt idx="418">
                  <c:v>1.20312</c:v>
                </c:pt>
                <c:pt idx="419">
                  <c:v>1.20312</c:v>
                </c:pt>
                <c:pt idx="420">
                  <c:v>1.20312</c:v>
                </c:pt>
                <c:pt idx="421">
                  <c:v>1.20312</c:v>
                </c:pt>
                <c:pt idx="422">
                  <c:v>1.20312</c:v>
                </c:pt>
                <c:pt idx="423">
                  <c:v>1.20312</c:v>
                </c:pt>
                <c:pt idx="424">
                  <c:v>8.3015279999999994</c:v>
                </c:pt>
                <c:pt idx="425">
                  <c:v>8.3015279999999994</c:v>
                </c:pt>
                <c:pt idx="426">
                  <c:v>8.3015279999999994</c:v>
                </c:pt>
                <c:pt idx="427">
                  <c:v>8.3015279999999994</c:v>
                </c:pt>
                <c:pt idx="428">
                  <c:v>8.3015279999999994</c:v>
                </c:pt>
                <c:pt idx="429">
                  <c:v>8.3015279999999994</c:v>
                </c:pt>
                <c:pt idx="430">
                  <c:v>8.3015279999999994</c:v>
                </c:pt>
                <c:pt idx="431">
                  <c:v>8.3015279999999994</c:v>
                </c:pt>
                <c:pt idx="432">
                  <c:v>8.3015279999999994</c:v>
                </c:pt>
                <c:pt idx="433">
                  <c:v>8.3015279999999994</c:v>
                </c:pt>
                <c:pt idx="434">
                  <c:v>8.3015279999999994</c:v>
                </c:pt>
                <c:pt idx="435">
                  <c:v>8.3015279999999994</c:v>
                </c:pt>
                <c:pt idx="436">
                  <c:v>8.3015279999999994</c:v>
                </c:pt>
                <c:pt idx="437">
                  <c:v>8.3015279999999994</c:v>
                </c:pt>
                <c:pt idx="438">
                  <c:v>8.3015279999999994</c:v>
                </c:pt>
                <c:pt idx="439">
                  <c:v>8.3015279999999994</c:v>
                </c:pt>
                <c:pt idx="440">
                  <c:v>8.3015279999999994</c:v>
                </c:pt>
                <c:pt idx="441">
                  <c:v>8.3015279999999994</c:v>
                </c:pt>
                <c:pt idx="442">
                  <c:v>8.3015279999999994</c:v>
                </c:pt>
                <c:pt idx="443">
                  <c:v>8.3015279999999994</c:v>
                </c:pt>
                <c:pt idx="444">
                  <c:v>8.3015279999999994</c:v>
                </c:pt>
                <c:pt idx="445">
                  <c:v>8.3015279999999994</c:v>
                </c:pt>
                <c:pt idx="446">
                  <c:v>8.3015279999999994</c:v>
                </c:pt>
                <c:pt idx="447">
                  <c:v>8.3015279999999994</c:v>
                </c:pt>
                <c:pt idx="448">
                  <c:v>8.3015279999999994</c:v>
                </c:pt>
                <c:pt idx="449">
                  <c:v>8.3015279999999994</c:v>
                </c:pt>
                <c:pt idx="450">
                  <c:v>8.3015279999999994</c:v>
                </c:pt>
                <c:pt idx="451">
                  <c:v>8.3015279999999994</c:v>
                </c:pt>
                <c:pt idx="452">
                  <c:v>8.3015279999999994</c:v>
                </c:pt>
                <c:pt idx="453">
                  <c:v>8.3015279999999994</c:v>
                </c:pt>
                <c:pt idx="454">
                  <c:v>8.3015279999999994</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numCache>
            </c:numRef>
          </c:val>
          <c:extLst>
            <c:ext xmlns:c16="http://schemas.microsoft.com/office/drawing/2014/chart" uri="{C3380CC4-5D6E-409C-BE32-E72D297353CC}">
              <c16:uniqueId val="{00000003-76BE-4396-B1B7-00C60F1D7B6F}"/>
            </c:ext>
          </c:extLst>
        </c:ser>
        <c:ser>
          <c:idx val="4"/>
          <c:order val="4"/>
          <c:tx>
            <c:strRef>
              <c:f>'STATUS II PIRINEOS_ENTRADA'!$R$1</c:f>
              <c:strCache>
                <c:ptCount val="1"/>
                <c:pt idx="0">
                  <c:v>D/WD</c:v>
                </c:pt>
              </c:strCache>
            </c:strRef>
          </c:tx>
          <c:spPr>
            <a:solidFill>
              <a:srgbClr val="FFB81C"/>
            </a:solidFill>
            <a:ln w="6350">
              <a:noFill/>
            </a:ln>
          </c:spPr>
          <c:cat>
            <c:numRef>
              <c:f>'STATUS II PIRINEOS_ENTRADA'!$M$367:$M$1004</c:f>
              <c:numCache>
                <c:formatCode>m/d/yyyy</c:formatCode>
                <c:ptCount val="638"/>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numCache>
            </c:numRef>
          </c:cat>
          <c:val>
            <c:numRef>
              <c:f>'STATUS II PIRINEOS_ENTRADA'!$R$367:$R$1004</c:f>
              <c:numCache>
                <c:formatCode>#,##0</c:formatCode>
                <c:ptCount val="638"/>
                <c:pt idx="0">
                  <c:v>0</c:v>
                </c:pt>
                <c:pt idx="1">
                  <c:v>0</c:v>
                </c:pt>
                <c:pt idx="2">
                  <c:v>0</c:v>
                </c:pt>
                <c:pt idx="3">
                  <c:v>0</c:v>
                </c:pt>
                <c:pt idx="4">
                  <c:v>0</c:v>
                </c:pt>
                <c:pt idx="5">
                  <c:v>0</c:v>
                </c:pt>
                <c:pt idx="6">
                  <c:v>0</c:v>
                </c:pt>
                <c:pt idx="7">
                  <c:v>5.912547</c:v>
                </c:pt>
                <c:pt idx="8">
                  <c:v>0</c:v>
                </c:pt>
                <c:pt idx="9">
                  <c:v>1.2031E-2</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2.4062399999999999</c:v>
                </c:pt>
                <c:pt idx="31">
                  <c:v>4.8124799999999999</c:v>
                </c:pt>
                <c:pt idx="32">
                  <c:v>6.0156000000000001</c:v>
                </c:pt>
                <c:pt idx="33">
                  <c:v>3.260453</c:v>
                </c:pt>
                <c:pt idx="34">
                  <c:v>2.0934279999999998</c:v>
                </c:pt>
                <c:pt idx="35">
                  <c:v>16.470700000000001</c:v>
                </c:pt>
                <c:pt idx="36">
                  <c:v>9.6209640000000007</c:v>
                </c:pt>
                <c:pt idx="37">
                  <c:v>19.062463999999999</c:v>
                </c:pt>
                <c:pt idx="38">
                  <c:v>23.323513999999999</c:v>
                </c:pt>
                <c:pt idx="39">
                  <c:v>50.297465000000003</c:v>
                </c:pt>
                <c:pt idx="40">
                  <c:v>2.0934279999999998</c:v>
                </c:pt>
                <c:pt idx="41">
                  <c:v>2.0934279999999998</c:v>
                </c:pt>
                <c:pt idx="42">
                  <c:v>2.0934279999999998</c:v>
                </c:pt>
                <c:pt idx="43">
                  <c:v>0</c:v>
                </c:pt>
                <c:pt idx="44">
                  <c:v>0</c:v>
                </c:pt>
                <c:pt idx="45">
                  <c:v>0</c:v>
                </c:pt>
                <c:pt idx="46">
                  <c:v>0.240623</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3.0078</c:v>
                </c:pt>
                <c:pt idx="66">
                  <c:v>12.540528</c:v>
                </c:pt>
                <c:pt idx="67">
                  <c:v>4.010383</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7.7200199999999999</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25.903725999999999</c:v>
                </c:pt>
                <c:pt idx="289">
                  <c:v>2.0052400000000001</c:v>
                </c:pt>
                <c:pt idx="290">
                  <c:v>0</c:v>
                </c:pt>
                <c:pt idx="291">
                  <c:v>0</c:v>
                </c:pt>
                <c:pt idx="292">
                  <c:v>0</c:v>
                </c:pt>
                <c:pt idx="293">
                  <c:v>0</c:v>
                </c:pt>
                <c:pt idx="294">
                  <c:v>0</c:v>
                </c:pt>
                <c:pt idx="295">
                  <c:v>0</c:v>
                </c:pt>
                <c:pt idx="296">
                  <c:v>0</c:v>
                </c:pt>
                <c:pt idx="297">
                  <c:v>0</c:v>
                </c:pt>
                <c:pt idx="298">
                  <c:v>0</c:v>
                </c:pt>
                <c:pt idx="299">
                  <c:v>2.4552420000000001</c:v>
                </c:pt>
                <c:pt idx="300">
                  <c:v>0</c:v>
                </c:pt>
                <c:pt idx="301">
                  <c:v>0</c:v>
                </c:pt>
                <c:pt idx="302">
                  <c:v>32.362603</c:v>
                </c:pt>
                <c:pt idx="303">
                  <c:v>58.826943</c:v>
                </c:pt>
                <c:pt idx="304">
                  <c:v>0</c:v>
                </c:pt>
                <c:pt idx="305">
                  <c:v>13.033832</c:v>
                </c:pt>
                <c:pt idx="306">
                  <c:v>0</c:v>
                </c:pt>
                <c:pt idx="307">
                  <c:v>0</c:v>
                </c:pt>
                <c:pt idx="308">
                  <c:v>36.379340999999997</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3.2083200000000001</c:v>
                </c:pt>
                <c:pt idx="326">
                  <c:v>9.6213979999999992</c:v>
                </c:pt>
                <c:pt idx="327">
                  <c:v>0</c:v>
                </c:pt>
                <c:pt idx="328">
                  <c:v>0</c:v>
                </c:pt>
                <c:pt idx="329">
                  <c:v>0</c:v>
                </c:pt>
                <c:pt idx="330">
                  <c:v>9.2184489999999997</c:v>
                </c:pt>
                <c:pt idx="331">
                  <c:v>3.0078</c:v>
                </c:pt>
                <c:pt idx="332">
                  <c:v>6.674302</c:v>
                </c:pt>
                <c:pt idx="333">
                  <c:v>31.586919999999999</c:v>
                </c:pt>
                <c:pt idx="334">
                  <c:v>0</c:v>
                </c:pt>
                <c:pt idx="335">
                  <c:v>0</c:v>
                </c:pt>
                <c:pt idx="336">
                  <c:v>3.3573300000000001</c:v>
                </c:pt>
                <c:pt idx="337">
                  <c:v>0</c:v>
                </c:pt>
                <c:pt idx="338">
                  <c:v>0</c:v>
                </c:pt>
                <c:pt idx="339">
                  <c:v>0</c:v>
                </c:pt>
                <c:pt idx="340">
                  <c:v>0</c:v>
                </c:pt>
                <c:pt idx="341">
                  <c:v>9.4252000000000002E-2</c:v>
                </c:pt>
                <c:pt idx="342">
                  <c:v>0</c:v>
                </c:pt>
                <c:pt idx="343">
                  <c:v>2.8580589999999999</c:v>
                </c:pt>
                <c:pt idx="344">
                  <c:v>7.5345139999999997</c:v>
                </c:pt>
                <c:pt idx="345">
                  <c:v>0</c:v>
                </c:pt>
                <c:pt idx="346">
                  <c:v>0</c:v>
                </c:pt>
                <c:pt idx="347">
                  <c:v>0</c:v>
                </c:pt>
                <c:pt idx="348">
                  <c:v>0</c:v>
                </c:pt>
                <c:pt idx="349">
                  <c:v>0</c:v>
                </c:pt>
                <c:pt idx="350">
                  <c:v>0</c:v>
                </c:pt>
                <c:pt idx="351">
                  <c:v>0</c:v>
                </c:pt>
                <c:pt idx="352">
                  <c:v>0</c:v>
                </c:pt>
                <c:pt idx="353">
                  <c:v>0</c:v>
                </c:pt>
                <c:pt idx="354">
                  <c:v>6.0156000000000001</c:v>
                </c:pt>
                <c:pt idx="355">
                  <c:v>38.499839999999999</c:v>
                </c:pt>
                <c:pt idx="356">
                  <c:v>32.083199999999998</c:v>
                </c:pt>
                <c:pt idx="357">
                  <c:v>48.1248</c:v>
                </c:pt>
                <c:pt idx="358">
                  <c:v>43.31232</c:v>
                </c:pt>
                <c:pt idx="359">
                  <c:v>43.31232</c:v>
                </c:pt>
                <c:pt idx="360">
                  <c:v>43.31232</c:v>
                </c:pt>
                <c:pt idx="361">
                  <c:v>0</c:v>
                </c:pt>
                <c:pt idx="362">
                  <c:v>0</c:v>
                </c:pt>
                <c:pt idx="363">
                  <c:v>0</c:v>
                </c:pt>
                <c:pt idx="364">
                  <c:v>0</c:v>
                </c:pt>
                <c:pt idx="365">
                  <c:v>1.0456E-2</c:v>
                </c:pt>
                <c:pt idx="366">
                  <c:v>2.0172599999999998</c:v>
                </c:pt>
                <c:pt idx="367">
                  <c:v>1.0456E-2</c:v>
                </c:pt>
                <c:pt idx="368">
                  <c:v>20.111270000000001</c:v>
                </c:pt>
                <c:pt idx="369">
                  <c:v>6.026008</c:v>
                </c:pt>
                <c:pt idx="370">
                  <c:v>6.026008</c:v>
                </c:pt>
                <c:pt idx="371">
                  <c:v>27.836167</c:v>
                </c:pt>
                <c:pt idx="372">
                  <c:v>17.519805999999999</c:v>
                </c:pt>
                <c:pt idx="373">
                  <c:v>19.938253</c:v>
                </c:pt>
                <c:pt idx="374">
                  <c:v>50.393676999999997</c:v>
                </c:pt>
                <c:pt idx="375">
                  <c:v>28.187956</c:v>
                </c:pt>
                <c:pt idx="376">
                  <c:v>21.110966999999999</c:v>
                </c:pt>
                <c:pt idx="377">
                  <c:v>25.711601000000002</c:v>
                </c:pt>
                <c:pt idx="378">
                  <c:v>33.654262000000003</c:v>
                </c:pt>
                <c:pt idx="379">
                  <c:v>35.43488</c:v>
                </c:pt>
                <c:pt idx="380">
                  <c:v>36.662061999999999</c:v>
                </c:pt>
                <c:pt idx="381">
                  <c:v>40.84892</c:v>
                </c:pt>
                <c:pt idx="382">
                  <c:v>23.230623999999999</c:v>
                </c:pt>
                <c:pt idx="383">
                  <c:v>6.8280880000000002</c:v>
                </c:pt>
                <c:pt idx="384">
                  <c:v>1.0408000000000001E-2</c:v>
                </c:pt>
                <c:pt idx="385">
                  <c:v>35.43488</c:v>
                </c:pt>
                <c:pt idx="386">
                  <c:v>35.43488</c:v>
                </c:pt>
                <c:pt idx="387">
                  <c:v>1.0408000000000001E-2</c:v>
                </c:pt>
                <c:pt idx="388">
                  <c:v>3.5736629999999998</c:v>
                </c:pt>
                <c:pt idx="389">
                  <c:v>35.43488</c:v>
                </c:pt>
                <c:pt idx="390">
                  <c:v>1.0408000000000001E-2</c:v>
                </c:pt>
                <c:pt idx="391">
                  <c:v>1.0408000000000001E-2</c:v>
                </c:pt>
                <c:pt idx="392">
                  <c:v>11.249954000000001</c:v>
                </c:pt>
                <c:pt idx="393">
                  <c:v>9.6353670000000005</c:v>
                </c:pt>
                <c:pt idx="394">
                  <c:v>10.236927</c:v>
                </c:pt>
                <c:pt idx="395">
                  <c:v>1.0408000000000001E-2</c:v>
                </c:pt>
                <c:pt idx="396">
                  <c:v>1.0408000000000001E-2</c:v>
                </c:pt>
                <c:pt idx="397">
                  <c:v>1.0408000000000001E-2</c:v>
                </c:pt>
                <c:pt idx="398">
                  <c:v>1.0408000000000001E-2</c:v>
                </c:pt>
                <c:pt idx="399">
                  <c:v>47.766820000000003</c:v>
                </c:pt>
                <c:pt idx="400">
                  <c:v>34.25121</c:v>
                </c:pt>
                <c:pt idx="401">
                  <c:v>17.342193000000002</c:v>
                </c:pt>
                <c:pt idx="402">
                  <c:v>3.6919550000000001</c:v>
                </c:pt>
                <c:pt idx="403">
                  <c:v>1.0408000000000001E-2</c:v>
                </c:pt>
                <c:pt idx="404">
                  <c:v>1.0408000000000001E-2</c:v>
                </c:pt>
                <c:pt idx="405">
                  <c:v>1.0408000000000001E-2</c:v>
                </c:pt>
                <c:pt idx="406">
                  <c:v>12.84854</c:v>
                </c:pt>
                <c:pt idx="407">
                  <c:v>11.133082999999999</c:v>
                </c:pt>
                <c:pt idx="408">
                  <c:v>4.2935150000000002</c:v>
                </c:pt>
                <c:pt idx="409">
                  <c:v>18.243690999999998</c:v>
                </c:pt>
                <c:pt idx="410">
                  <c:v>8.0279989999999994</c:v>
                </c:pt>
                <c:pt idx="411">
                  <c:v>1.0408000000000001E-2</c:v>
                </c:pt>
                <c:pt idx="412">
                  <c:v>1.0408000000000001E-2</c:v>
                </c:pt>
                <c:pt idx="413">
                  <c:v>19.903202</c:v>
                </c:pt>
                <c:pt idx="414">
                  <c:v>40.719014000000001</c:v>
                </c:pt>
                <c:pt idx="415">
                  <c:v>29.687376</c:v>
                </c:pt>
                <c:pt idx="416">
                  <c:v>9.0137680000000007</c:v>
                </c:pt>
                <c:pt idx="417">
                  <c:v>37.984893999999997</c:v>
                </c:pt>
                <c:pt idx="418">
                  <c:v>8.1986019999999993</c:v>
                </c:pt>
                <c:pt idx="419">
                  <c:v>8.8001620000000003</c:v>
                </c:pt>
                <c:pt idx="420">
                  <c:v>39.595685000000003</c:v>
                </c:pt>
                <c:pt idx="421">
                  <c:v>15.703904</c:v>
                </c:pt>
                <c:pt idx="422">
                  <c:v>1.0408000000000001E-2</c:v>
                </c:pt>
                <c:pt idx="423">
                  <c:v>1.0408000000000001E-2</c:v>
                </c:pt>
                <c:pt idx="424">
                  <c:v>1.0408000000000001E-2</c:v>
                </c:pt>
                <c:pt idx="425">
                  <c:v>1.044E-2</c:v>
                </c:pt>
                <c:pt idx="426">
                  <c:v>1.043E-2</c:v>
                </c:pt>
                <c:pt idx="427">
                  <c:v>1.410334</c:v>
                </c:pt>
                <c:pt idx="428">
                  <c:v>1.0408000000000001E-2</c:v>
                </c:pt>
                <c:pt idx="429">
                  <c:v>1.0408000000000001E-2</c:v>
                </c:pt>
                <c:pt idx="430">
                  <c:v>3.2314150000000001</c:v>
                </c:pt>
                <c:pt idx="431">
                  <c:v>17.230087000000001</c:v>
                </c:pt>
                <c:pt idx="432">
                  <c:v>1.0408000000000001E-2</c:v>
                </c:pt>
                <c:pt idx="433">
                  <c:v>1.0408000000000001E-2</c:v>
                </c:pt>
                <c:pt idx="434">
                  <c:v>1.0408000000000001E-2</c:v>
                </c:pt>
                <c:pt idx="435">
                  <c:v>10.814425</c:v>
                </c:pt>
                <c:pt idx="436">
                  <c:v>1.0408000000000001E-2</c:v>
                </c:pt>
                <c:pt idx="437">
                  <c:v>4.0579429999999999</c:v>
                </c:pt>
                <c:pt idx="438">
                  <c:v>22.317655999999999</c:v>
                </c:pt>
                <c:pt idx="439">
                  <c:v>1.0408000000000001E-2</c:v>
                </c:pt>
                <c:pt idx="440">
                  <c:v>1.0408000000000001E-2</c:v>
                </c:pt>
                <c:pt idx="441">
                  <c:v>1.0408000000000001E-2</c:v>
                </c:pt>
                <c:pt idx="442">
                  <c:v>1.0408000000000001E-2</c:v>
                </c:pt>
                <c:pt idx="443">
                  <c:v>1.0408000000000001E-2</c:v>
                </c:pt>
                <c:pt idx="444">
                  <c:v>1.0408000000000001E-2</c:v>
                </c:pt>
                <c:pt idx="445">
                  <c:v>1.0408000000000001E-2</c:v>
                </c:pt>
                <c:pt idx="446">
                  <c:v>1.0408000000000001E-2</c:v>
                </c:pt>
                <c:pt idx="447">
                  <c:v>1.0408000000000001E-2</c:v>
                </c:pt>
                <c:pt idx="448">
                  <c:v>1.0408000000000001E-2</c:v>
                </c:pt>
                <c:pt idx="449">
                  <c:v>1.0408000000000001E-2</c:v>
                </c:pt>
                <c:pt idx="450">
                  <c:v>1.0408000000000001E-2</c:v>
                </c:pt>
                <c:pt idx="451">
                  <c:v>1.0408000000000001E-2</c:v>
                </c:pt>
                <c:pt idx="452">
                  <c:v>1.0408000000000001E-2</c:v>
                </c:pt>
                <c:pt idx="453">
                  <c:v>1.0408000000000001E-2</c:v>
                </c:pt>
                <c:pt idx="454">
                  <c:v>1.0408000000000001E-2</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numCache>
            </c:numRef>
          </c:val>
          <c:extLst>
            <c:ext xmlns:c16="http://schemas.microsoft.com/office/drawing/2014/chart" uri="{C3380CC4-5D6E-409C-BE32-E72D297353CC}">
              <c16:uniqueId val="{00000004-76BE-4396-B1B7-00C60F1D7B6F}"/>
            </c:ext>
          </c:extLst>
        </c:ser>
        <c:dLbls>
          <c:showLegendKey val="0"/>
          <c:showVal val="0"/>
          <c:showCatName val="0"/>
          <c:showSerName val="0"/>
          <c:showPercent val="0"/>
          <c:showBubbleSize val="0"/>
        </c:dLbls>
        <c:axId val="1536824064"/>
        <c:axId val="1536825696"/>
      </c:areaChart>
      <c:lineChart>
        <c:grouping val="standard"/>
        <c:varyColors val="0"/>
        <c:ser>
          <c:idx val="5"/>
          <c:order val="5"/>
          <c:tx>
            <c:strRef>
              <c:f>'STATUS II PIRINEOS_ENTRADA'!$T$1</c:f>
              <c:strCache>
                <c:ptCount val="1"/>
                <c:pt idx="0">
                  <c:v>Technical</c:v>
                </c:pt>
              </c:strCache>
            </c:strRef>
          </c:tx>
          <c:spPr>
            <a:ln w="6350">
              <a:solidFill>
                <a:srgbClr val="FF0000"/>
              </a:solidFill>
            </a:ln>
          </c:spPr>
          <c:marker>
            <c:symbol val="none"/>
          </c:marker>
          <c:cat>
            <c:numRef>
              <c:f>'STATUS II PIRINEOS_ENTRADA'!$B$398:$B$1004</c:f>
              <c:numCache>
                <c:formatCode>m/d/yyyy</c:formatCode>
                <c:ptCount val="607"/>
                <c:pt idx="0">
                  <c:v>43132</c:v>
                </c:pt>
                <c:pt idx="1">
                  <c:v>43133</c:v>
                </c:pt>
                <c:pt idx="2">
                  <c:v>43134</c:v>
                </c:pt>
                <c:pt idx="3">
                  <c:v>43135</c:v>
                </c:pt>
                <c:pt idx="4">
                  <c:v>43136</c:v>
                </c:pt>
                <c:pt idx="5">
                  <c:v>43137</c:v>
                </c:pt>
                <c:pt idx="6">
                  <c:v>43138</c:v>
                </c:pt>
                <c:pt idx="7">
                  <c:v>43139</c:v>
                </c:pt>
                <c:pt idx="8">
                  <c:v>43140</c:v>
                </c:pt>
                <c:pt idx="9">
                  <c:v>43141</c:v>
                </c:pt>
                <c:pt idx="10">
                  <c:v>43142</c:v>
                </c:pt>
                <c:pt idx="11">
                  <c:v>43143</c:v>
                </c:pt>
                <c:pt idx="12">
                  <c:v>43144</c:v>
                </c:pt>
                <c:pt idx="13">
                  <c:v>43145</c:v>
                </c:pt>
                <c:pt idx="14">
                  <c:v>43146</c:v>
                </c:pt>
                <c:pt idx="15">
                  <c:v>43147</c:v>
                </c:pt>
                <c:pt idx="16">
                  <c:v>43148</c:v>
                </c:pt>
                <c:pt idx="17">
                  <c:v>43149</c:v>
                </c:pt>
                <c:pt idx="18">
                  <c:v>43150</c:v>
                </c:pt>
                <c:pt idx="19">
                  <c:v>43151</c:v>
                </c:pt>
                <c:pt idx="20">
                  <c:v>43152</c:v>
                </c:pt>
                <c:pt idx="21">
                  <c:v>43153</c:v>
                </c:pt>
                <c:pt idx="22">
                  <c:v>43154</c:v>
                </c:pt>
                <c:pt idx="23">
                  <c:v>43155</c:v>
                </c:pt>
                <c:pt idx="24">
                  <c:v>43156</c:v>
                </c:pt>
                <c:pt idx="25">
                  <c:v>43157</c:v>
                </c:pt>
                <c:pt idx="26">
                  <c:v>43158</c:v>
                </c:pt>
                <c:pt idx="27">
                  <c:v>43159</c:v>
                </c:pt>
                <c:pt idx="28">
                  <c:v>43160</c:v>
                </c:pt>
                <c:pt idx="29">
                  <c:v>43161</c:v>
                </c:pt>
                <c:pt idx="30">
                  <c:v>43162</c:v>
                </c:pt>
                <c:pt idx="31">
                  <c:v>43163</c:v>
                </c:pt>
                <c:pt idx="32">
                  <c:v>43164</c:v>
                </c:pt>
                <c:pt idx="33">
                  <c:v>43165</c:v>
                </c:pt>
                <c:pt idx="34">
                  <c:v>43166</c:v>
                </c:pt>
                <c:pt idx="35">
                  <c:v>43167</c:v>
                </c:pt>
                <c:pt idx="36">
                  <c:v>43168</c:v>
                </c:pt>
                <c:pt idx="37">
                  <c:v>43169</c:v>
                </c:pt>
                <c:pt idx="38">
                  <c:v>43170</c:v>
                </c:pt>
                <c:pt idx="39">
                  <c:v>43171</c:v>
                </c:pt>
                <c:pt idx="40">
                  <c:v>43172</c:v>
                </c:pt>
                <c:pt idx="41">
                  <c:v>43173</c:v>
                </c:pt>
                <c:pt idx="42">
                  <c:v>43174</c:v>
                </c:pt>
                <c:pt idx="43">
                  <c:v>43175</c:v>
                </c:pt>
                <c:pt idx="44">
                  <c:v>43176</c:v>
                </c:pt>
                <c:pt idx="45">
                  <c:v>43177</c:v>
                </c:pt>
                <c:pt idx="46">
                  <c:v>43178</c:v>
                </c:pt>
                <c:pt idx="47">
                  <c:v>43179</c:v>
                </c:pt>
                <c:pt idx="48">
                  <c:v>43180</c:v>
                </c:pt>
                <c:pt idx="49">
                  <c:v>43181</c:v>
                </c:pt>
                <c:pt idx="50">
                  <c:v>43182</c:v>
                </c:pt>
                <c:pt idx="51">
                  <c:v>43183</c:v>
                </c:pt>
                <c:pt idx="52">
                  <c:v>43184</c:v>
                </c:pt>
                <c:pt idx="53">
                  <c:v>43185</c:v>
                </c:pt>
                <c:pt idx="54">
                  <c:v>43186</c:v>
                </c:pt>
                <c:pt idx="55">
                  <c:v>43187</c:v>
                </c:pt>
                <c:pt idx="56">
                  <c:v>43188</c:v>
                </c:pt>
                <c:pt idx="57">
                  <c:v>43189</c:v>
                </c:pt>
                <c:pt idx="58">
                  <c:v>43190</c:v>
                </c:pt>
                <c:pt idx="59">
                  <c:v>43191</c:v>
                </c:pt>
                <c:pt idx="60">
                  <c:v>43192</c:v>
                </c:pt>
                <c:pt idx="61">
                  <c:v>43193</c:v>
                </c:pt>
                <c:pt idx="62">
                  <c:v>43194</c:v>
                </c:pt>
                <c:pt idx="63">
                  <c:v>43195</c:v>
                </c:pt>
                <c:pt idx="64">
                  <c:v>43196</c:v>
                </c:pt>
                <c:pt idx="65">
                  <c:v>43197</c:v>
                </c:pt>
                <c:pt idx="66">
                  <c:v>43198</c:v>
                </c:pt>
                <c:pt idx="67">
                  <c:v>43199</c:v>
                </c:pt>
                <c:pt idx="68">
                  <c:v>43200</c:v>
                </c:pt>
                <c:pt idx="69">
                  <c:v>43201</c:v>
                </c:pt>
                <c:pt idx="70">
                  <c:v>43202</c:v>
                </c:pt>
                <c:pt idx="71">
                  <c:v>43203</c:v>
                </c:pt>
                <c:pt idx="72">
                  <c:v>43204</c:v>
                </c:pt>
                <c:pt idx="73">
                  <c:v>43205</c:v>
                </c:pt>
                <c:pt idx="74">
                  <c:v>43206</c:v>
                </c:pt>
                <c:pt idx="75">
                  <c:v>43207</c:v>
                </c:pt>
                <c:pt idx="76">
                  <c:v>43208</c:v>
                </c:pt>
                <c:pt idx="77">
                  <c:v>43209</c:v>
                </c:pt>
                <c:pt idx="78">
                  <c:v>43210</c:v>
                </c:pt>
                <c:pt idx="79">
                  <c:v>43211</c:v>
                </c:pt>
                <c:pt idx="80">
                  <c:v>43212</c:v>
                </c:pt>
                <c:pt idx="81">
                  <c:v>43213</c:v>
                </c:pt>
                <c:pt idx="82">
                  <c:v>43214</c:v>
                </c:pt>
                <c:pt idx="83">
                  <c:v>43215</c:v>
                </c:pt>
                <c:pt idx="84">
                  <c:v>43216</c:v>
                </c:pt>
                <c:pt idx="85">
                  <c:v>43217</c:v>
                </c:pt>
                <c:pt idx="86">
                  <c:v>43218</c:v>
                </c:pt>
                <c:pt idx="87">
                  <c:v>43219</c:v>
                </c:pt>
                <c:pt idx="88">
                  <c:v>43220</c:v>
                </c:pt>
                <c:pt idx="89">
                  <c:v>43221</c:v>
                </c:pt>
                <c:pt idx="90">
                  <c:v>43222</c:v>
                </c:pt>
                <c:pt idx="91">
                  <c:v>43223</c:v>
                </c:pt>
                <c:pt idx="92">
                  <c:v>43224</c:v>
                </c:pt>
                <c:pt idx="93">
                  <c:v>43225</c:v>
                </c:pt>
                <c:pt idx="94">
                  <c:v>43226</c:v>
                </c:pt>
                <c:pt idx="95">
                  <c:v>43227</c:v>
                </c:pt>
                <c:pt idx="96">
                  <c:v>43228</c:v>
                </c:pt>
                <c:pt idx="97">
                  <c:v>43229</c:v>
                </c:pt>
                <c:pt idx="98">
                  <c:v>43230</c:v>
                </c:pt>
                <c:pt idx="99">
                  <c:v>43231</c:v>
                </c:pt>
                <c:pt idx="100">
                  <c:v>43232</c:v>
                </c:pt>
                <c:pt idx="101">
                  <c:v>43233</c:v>
                </c:pt>
                <c:pt idx="102">
                  <c:v>43234</c:v>
                </c:pt>
                <c:pt idx="103">
                  <c:v>43235</c:v>
                </c:pt>
                <c:pt idx="104">
                  <c:v>43236</c:v>
                </c:pt>
                <c:pt idx="105">
                  <c:v>43237</c:v>
                </c:pt>
                <c:pt idx="106">
                  <c:v>43238</c:v>
                </c:pt>
                <c:pt idx="107">
                  <c:v>43239</c:v>
                </c:pt>
                <c:pt idx="108">
                  <c:v>43240</c:v>
                </c:pt>
                <c:pt idx="109">
                  <c:v>43241</c:v>
                </c:pt>
                <c:pt idx="110">
                  <c:v>43242</c:v>
                </c:pt>
                <c:pt idx="111">
                  <c:v>43243</c:v>
                </c:pt>
                <c:pt idx="112">
                  <c:v>43244</c:v>
                </c:pt>
                <c:pt idx="113">
                  <c:v>43245</c:v>
                </c:pt>
                <c:pt idx="114">
                  <c:v>43246</c:v>
                </c:pt>
                <c:pt idx="115">
                  <c:v>43247</c:v>
                </c:pt>
                <c:pt idx="116">
                  <c:v>43248</c:v>
                </c:pt>
                <c:pt idx="117">
                  <c:v>43249</c:v>
                </c:pt>
                <c:pt idx="118">
                  <c:v>43250</c:v>
                </c:pt>
                <c:pt idx="119">
                  <c:v>43251</c:v>
                </c:pt>
                <c:pt idx="120">
                  <c:v>43252</c:v>
                </c:pt>
                <c:pt idx="121">
                  <c:v>43253</c:v>
                </c:pt>
                <c:pt idx="122">
                  <c:v>43254</c:v>
                </c:pt>
                <c:pt idx="123">
                  <c:v>43255</c:v>
                </c:pt>
                <c:pt idx="124">
                  <c:v>43256</c:v>
                </c:pt>
                <c:pt idx="125">
                  <c:v>43257</c:v>
                </c:pt>
                <c:pt idx="126">
                  <c:v>43258</c:v>
                </c:pt>
                <c:pt idx="127">
                  <c:v>43259</c:v>
                </c:pt>
                <c:pt idx="128">
                  <c:v>43260</c:v>
                </c:pt>
                <c:pt idx="129">
                  <c:v>43261</c:v>
                </c:pt>
                <c:pt idx="130">
                  <c:v>43262</c:v>
                </c:pt>
                <c:pt idx="131">
                  <c:v>43263</c:v>
                </c:pt>
                <c:pt idx="132">
                  <c:v>43264</c:v>
                </c:pt>
                <c:pt idx="133">
                  <c:v>43265</c:v>
                </c:pt>
                <c:pt idx="134">
                  <c:v>43266</c:v>
                </c:pt>
                <c:pt idx="135">
                  <c:v>43267</c:v>
                </c:pt>
                <c:pt idx="136">
                  <c:v>43268</c:v>
                </c:pt>
                <c:pt idx="137">
                  <c:v>43269</c:v>
                </c:pt>
                <c:pt idx="138">
                  <c:v>43270</c:v>
                </c:pt>
                <c:pt idx="139">
                  <c:v>43271</c:v>
                </c:pt>
                <c:pt idx="140">
                  <c:v>43272</c:v>
                </c:pt>
                <c:pt idx="141">
                  <c:v>43273</c:v>
                </c:pt>
                <c:pt idx="142">
                  <c:v>43274</c:v>
                </c:pt>
                <c:pt idx="143">
                  <c:v>43275</c:v>
                </c:pt>
                <c:pt idx="144">
                  <c:v>43276</c:v>
                </c:pt>
                <c:pt idx="145">
                  <c:v>43277</c:v>
                </c:pt>
                <c:pt idx="146">
                  <c:v>43278</c:v>
                </c:pt>
                <c:pt idx="147">
                  <c:v>43279</c:v>
                </c:pt>
                <c:pt idx="148">
                  <c:v>43280</c:v>
                </c:pt>
                <c:pt idx="149">
                  <c:v>43281</c:v>
                </c:pt>
                <c:pt idx="150">
                  <c:v>43282</c:v>
                </c:pt>
                <c:pt idx="151">
                  <c:v>43283</c:v>
                </c:pt>
                <c:pt idx="152">
                  <c:v>43284</c:v>
                </c:pt>
                <c:pt idx="153">
                  <c:v>43285</c:v>
                </c:pt>
                <c:pt idx="154">
                  <c:v>43286</c:v>
                </c:pt>
                <c:pt idx="155">
                  <c:v>43287</c:v>
                </c:pt>
                <c:pt idx="156">
                  <c:v>43288</c:v>
                </c:pt>
                <c:pt idx="157">
                  <c:v>43289</c:v>
                </c:pt>
                <c:pt idx="158">
                  <c:v>43290</c:v>
                </c:pt>
                <c:pt idx="159">
                  <c:v>43291</c:v>
                </c:pt>
                <c:pt idx="160">
                  <c:v>43292</c:v>
                </c:pt>
                <c:pt idx="161">
                  <c:v>43293</c:v>
                </c:pt>
                <c:pt idx="162">
                  <c:v>43294</c:v>
                </c:pt>
                <c:pt idx="163">
                  <c:v>43295</c:v>
                </c:pt>
                <c:pt idx="164">
                  <c:v>43296</c:v>
                </c:pt>
                <c:pt idx="165">
                  <c:v>43297</c:v>
                </c:pt>
                <c:pt idx="166">
                  <c:v>43298</c:v>
                </c:pt>
                <c:pt idx="167">
                  <c:v>43299</c:v>
                </c:pt>
                <c:pt idx="168">
                  <c:v>43300</c:v>
                </c:pt>
                <c:pt idx="169">
                  <c:v>43301</c:v>
                </c:pt>
                <c:pt idx="170">
                  <c:v>43302</c:v>
                </c:pt>
                <c:pt idx="171">
                  <c:v>43303</c:v>
                </c:pt>
                <c:pt idx="172">
                  <c:v>43304</c:v>
                </c:pt>
                <c:pt idx="173">
                  <c:v>43305</c:v>
                </c:pt>
                <c:pt idx="174">
                  <c:v>43306</c:v>
                </c:pt>
                <c:pt idx="175">
                  <c:v>43307</c:v>
                </c:pt>
                <c:pt idx="176">
                  <c:v>43308</c:v>
                </c:pt>
                <c:pt idx="177">
                  <c:v>43309</c:v>
                </c:pt>
                <c:pt idx="178">
                  <c:v>43310</c:v>
                </c:pt>
                <c:pt idx="179">
                  <c:v>43311</c:v>
                </c:pt>
                <c:pt idx="180">
                  <c:v>43312</c:v>
                </c:pt>
                <c:pt idx="181">
                  <c:v>43313</c:v>
                </c:pt>
                <c:pt idx="182">
                  <c:v>43314</c:v>
                </c:pt>
                <c:pt idx="183">
                  <c:v>43315</c:v>
                </c:pt>
                <c:pt idx="184">
                  <c:v>43316</c:v>
                </c:pt>
                <c:pt idx="185">
                  <c:v>43317</c:v>
                </c:pt>
                <c:pt idx="186">
                  <c:v>43318</c:v>
                </c:pt>
                <c:pt idx="187">
                  <c:v>43319</c:v>
                </c:pt>
                <c:pt idx="188">
                  <c:v>43320</c:v>
                </c:pt>
                <c:pt idx="189">
                  <c:v>43321</c:v>
                </c:pt>
                <c:pt idx="190">
                  <c:v>43322</c:v>
                </c:pt>
                <c:pt idx="191">
                  <c:v>43323</c:v>
                </c:pt>
                <c:pt idx="192">
                  <c:v>43324</c:v>
                </c:pt>
                <c:pt idx="193">
                  <c:v>43325</c:v>
                </c:pt>
                <c:pt idx="194">
                  <c:v>43326</c:v>
                </c:pt>
                <c:pt idx="195">
                  <c:v>43327</c:v>
                </c:pt>
                <c:pt idx="196">
                  <c:v>43328</c:v>
                </c:pt>
                <c:pt idx="197">
                  <c:v>43329</c:v>
                </c:pt>
                <c:pt idx="198">
                  <c:v>43330</c:v>
                </c:pt>
                <c:pt idx="199">
                  <c:v>43331</c:v>
                </c:pt>
                <c:pt idx="200">
                  <c:v>43332</c:v>
                </c:pt>
                <c:pt idx="201">
                  <c:v>43333</c:v>
                </c:pt>
                <c:pt idx="202">
                  <c:v>43334</c:v>
                </c:pt>
                <c:pt idx="203">
                  <c:v>43335</c:v>
                </c:pt>
                <c:pt idx="204">
                  <c:v>43336</c:v>
                </c:pt>
                <c:pt idx="205">
                  <c:v>43337</c:v>
                </c:pt>
                <c:pt idx="206">
                  <c:v>43338</c:v>
                </c:pt>
                <c:pt idx="207">
                  <c:v>43339</c:v>
                </c:pt>
                <c:pt idx="208">
                  <c:v>43340</c:v>
                </c:pt>
                <c:pt idx="209">
                  <c:v>43341</c:v>
                </c:pt>
                <c:pt idx="210">
                  <c:v>43342</c:v>
                </c:pt>
                <c:pt idx="211">
                  <c:v>43343</c:v>
                </c:pt>
                <c:pt idx="212">
                  <c:v>43344</c:v>
                </c:pt>
                <c:pt idx="213">
                  <c:v>43345</c:v>
                </c:pt>
                <c:pt idx="214">
                  <c:v>43346</c:v>
                </c:pt>
                <c:pt idx="215">
                  <c:v>43347</c:v>
                </c:pt>
                <c:pt idx="216">
                  <c:v>43348</c:v>
                </c:pt>
                <c:pt idx="217">
                  <c:v>43349</c:v>
                </c:pt>
                <c:pt idx="218">
                  <c:v>43350</c:v>
                </c:pt>
                <c:pt idx="219">
                  <c:v>43351</c:v>
                </c:pt>
                <c:pt idx="220">
                  <c:v>43352</c:v>
                </c:pt>
                <c:pt idx="221">
                  <c:v>43353</c:v>
                </c:pt>
                <c:pt idx="222">
                  <c:v>43354</c:v>
                </c:pt>
                <c:pt idx="223">
                  <c:v>43355</c:v>
                </c:pt>
                <c:pt idx="224">
                  <c:v>43356</c:v>
                </c:pt>
                <c:pt idx="225">
                  <c:v>43357</c:v>
                </c:pt>
                <c:pt idx="226">
                  <c:v>43358</c:v>
                </c:pt>
                <c:pt idx="227">
                  <c:v>43359</c:v>
                </c:pt>
                <c:pt idx="228">
                  <c:v>43360</c:v>
                </c:pt>
                <c:pt idx="229">
                  <c:v>43361</c:v>
                </c:pt>
                <c:pt idx="230">
                  <c:v>43362</c:v>
                </c:pt>
                <c:pt idx="231">
                  <c:v>43363</c:v>
                </c:pt>
                <c:pt idx="232">
                  <c:v>43364</c:v>
                </c:pt>
                <c:pt idx="233">
                  <c:v>43365</c:v>
                </c:pt>
                <c:pt idx="234">
                  <c:v>43366</c:v>
                </c:pt>
                <c:pt idx="235">
                  <c:v>43367</c:v>
                </c:pt>
                <c:pt idx="236">
                  <c:v>43368</c:v>
                </c:pt>
                <c:pt idx="237">
                  <c:v>43369</c:v>
                </c:pt>
                <c:pt idx="238">
                  <c:v>43370</c:v>
                </c:pt>
                <c:pt idx="239">
                  <c:v>43371</c:v>
                </c:pt>
                <c:pt idx="240">
                  <c:v>43372</c:v>
                </c:pt>
                <c:pt idx="241">
                  <c:v>43373</c:v>
                </c:pt>
                <c:pt idx="242">
                  <c:v>43374</c:v>
                </c:pt>
                <c:pt idx="243">
                  <c:v>43375</c:v>
                </c:pt>
                <c:pt idx="244">
                  <c:v>43376</c:v>
                </c:pt>
                <c:pt idx="245">
                  <c:v>43377</c:v>
                </c:pt>
                <c:pt idx="246">
                  <c:v>43378</c:v>
                </c:pt>
                <c:pt idx="247">
                  <c:v>43379</c:v>
                </c:pt>
                <c:pt idx="248">
                  <c:v>43380</c:v>
                </c:pt>
                <c:pt idx="249">
                  <c:v>43381</c:v>
                </c:pt>
                <c:pt idx="250">
                  <c:v>43382</c:v>
                </c:pt>
                <c:pt idx="251">
                  <c:v>43383</c:v>
                </c:pt>
                <c:pt idx="252">
                  <c:v>43384</c:v>
                </c:pt>
                <c:pt idx="253">
                  <c:v>43385</c:v>
                </c:pt>
                <c:pt idx="254">
                  <c:v>43386</c:v>
                </c:pt>
                <c:pt idx="255">
                  <c:v>43387</c:v>
                </c:pt>
                <c:pt idx="256">
                  <c:v>43388</c:v>
                </c:pt>
                <c:pt idx="257">
                  <c:v>43389</c:v>
                </c:pt>
                <c:pt idx="258">
                  <c:v>43390</c:v>
                </c:pt>
                <c:pt idx="259">
                  <c:v>43391</c:v>
                </c:pt>
                <c:pt idx="260">
                  <c:v>43392</c:v>
                </c:pt>
                <c:pt idx="261">
                  <c:v>43393</c:v>
                </c:pt>
                <c:pt idx="262">
                  <c:v>43394</c:v>
                </c:pt>
                <c:pt idx="263">
                  <c:v>43395</c:v>
                </c:pt>
                <c:pt idx="264">
                  <c:v>43396</c:v>
                </c:pt>
                <c:pt idx="265">
                  <c:v>43397</c:v>
                </c:pt>
                <c:pt idx="266">
                  <c:v>43398</c:v>
                </c:pt>
                <c:pt idx="267">
                  <c:v>43399</c:v>
                </c:pt>
                <c:pt idx="268">
                  <c:v>43400</c:v>
                </c:pt>
                <c:pt idx="269">
                  <c:v>43401</c:v>
                </c:pt>
                <c:pt idx="270">
                  <c:v>43402</c:v>
                </c:pt>
                <c:pt idx="271">
                  <c:v>43403</c:v>
                </c:pt>
                <c:pt idx="272">
                  <c:v>43404</c:v>
                </c:pt>
                <c:pt idx="273">
                  <c:v>43405</c:v>
                </c:pt>
                <c:pt idx="274">
                  <c:v>43406</c:v>
                </c:pt>
                <c:pt idx="275">
                  <c:v>43407</c:v>
                </c:pt>
                <c:pt idx="276">
                  <c:v>43408</c:v>
                </c:pt>
                <c:pt idx="277">
                  <c:v>43409</c:v>
                </c:pt>
                <c:pt idx="278">
                  <c:v>43410</c:v>
                </c:pt>
                <c:pt idx="279">
                  <c:v>43411</c:v>
                </c:pt>
                <c:pt idx="280">
                  <c:v>43412</c:v>
                </c:pt>
                <c:pt idx="281">
                  <c:v>43413</c:v>
                </c:pt>
                <c:pt idx="282">
                  <c:v>43414</c:v>
                </c:pt>
                <c:pt idx="283">
                  <c:v>43415</c:v>
                </c:pt>
                <c:pt idx="284">
                  <c:v>43416</c:v>
                </c:pt>
                <c:pt idx="285">
                  <c:v>43417</c:v>
                </c:pt>
                <c:pt idx="286">
                  <c:v>43418</c:v>
                </c:pt>
                <c:pt idx="287">
                  <c:v>43419</c:v>
                </c:pt>
                <c:pt idx="288">
                  <c:v>43420</c:v>
                </c:pt>
                <c:pt idx="289">
                  <c:v>43421</c:v>
                </c:pt>
                <c:pt idx="290">
                  <c:v>43422</c:v>
                </c:pt>
                <c:pt idx="291">
                  <c:v>43423</c:v>
                </c:pt>
                <c:pt idx="292">
                  <c:v>43424</c:v>
                </c:pt>
                <c:pt idx="293">
                  <c:v>43425</c:v>
                </c:pt>
                <c:pt idx="294">
                  <c:v>43426</c:v>
                </c:pt>
                <c:pt idx="295">
                  <c:v>43427</c:v>
                </c:pt>
                <c:pt idx="296">
                  <c:v>43428</c:v>
                </c:pt>
                <c:pt idx="297">
                  <c:v>43429</c:v>
                </c:pt>
                <c:pt idx="298">
                  <c:v>43430</c:v>
                </c:pt>
                <c:pt idx="299">
                  <c:v>43431</c:v>
                </c:pt>
                <c:pt idx="300">
                  <c:v>43432</c:v>
                </c:pt>
                <c:pt idx="301">
                  <c:v>43433</c:v>
                </c:pt>
                <c:pt idx="302">
                  <c:v>43434</c:v>
                </c:pt>
                <c:pt idx="303">
                  <c:v>43435</c:v>
                </c:pt>
                <c:pt idx="304">
                  <c:v>43436</c:v>
                </c:pt>
                <c:pt idx="305">
                  <c:v>43437</c:v>
                </c:pt>
                <c:pt idx="306">
                  <c:v>43438</c:v>
                </c:pt>
                <c:pt idx="307">
                  <c:v>43439</c:v>
                </c:pt>
                <c:pt idx="308">
                  <c:v>43440</c:v>
                </c:pt>
                <c:pt idx="309">
                  <c:v>43441</c:v>
                </c:pt>
                <c:pt idx="310">
                  <c:v>43442</c:v>
                </c:pt>
                <c:pt idx="311">
                  <c:v>43443</c:v>
                </c:pt>
                <c:pt idx="312">
                  <c:v>43444</c:v>
                </c:pt>
                <c:pt idx="313">
                  <c:v>43445</c:v>
                </c:pt>
                <c:pt idx="314">
                  <c:v>43446</c:v>
                </c:pt>
                <c:pt idx="315">
                  <c:v>43447</c:v>
                </c:pt>
                <c:pt idx="316">
                  <c:v>43448</c:v>
                </c:pt>
                <c:pt idx="317">
                  <c:v>43449</c:v>
                </c:pt>
                <c:pt idx="318">
                  <c:v>43450</c:v>
                </c:pt>
                <c:pt idx="319">
                  <c:v>43451</c:v>
                </c:pt>
                <c:pt idx="320">
                  <c:v>43452</c:v>
                </c:pt>
                <c:pt idx="321">
                  <c:v>43453</c:v>
                </c:pt>
                <c:pt idx="322">
                  <c:v>43454</c:v>
                </c:pt>
                <c:pt idx="323">
                  <c:v>43455</c:v>
                </c:pt>
                <c:pt idx="324">
                  <c:v>43456</c:v>
                </c:pt>
                <c:pt idx="325">
                  <c:v>43457</c:v>
                </c:pt>
                <c:pt idx="326">
                  <c:v>43458</c:v>
                </c:pt>
                <c:pt idx="327">
                  <c:v>43459</c:v>
                </c:pt>
                <c:pt idx="328">
                  <c:v>43460</c:v>
                </c:pt>
                <c:pt idx="329">
                  <c:v>43461</c:v>
                </c:pt>
                <c:pt idx="330">
                  <c:v>43462</c:v>
                </c:pt>
                <c:pt idx="331">
                  <c:v>43463</c:v>
                </c:pt>
                <c:pt idx="332">
                  <c:v>43464</c:v>
                </c:pt>
                <c:pt idx="333">
                  <c:v>43465</c:v>
                </c:pt>
                <c:pt idx="334">
                  <c:v>43466</c:v>
                </c:pt>
                <c:pt idx="335">
                  <c:v>43467</c:v>
                </c:pt>
                <c:pt idx="336">
                  <c:v>43468</c:v>
                </c:pt>
                <c:pt idx="337">
                  <c:v>43469</c:v>
                </c:pt>
                <c:pt idx="338">
                  <c:v>43470</c:v>
                </c:pt>
                <c:pt idx="339">
                  <c:v>43471</c:v>
                </c:pt>
                <c:pt idx="340">
                  <c:v>43472</c:v>
                </c:pt>
                <c:pt idx="341">
                  <c:v>43473</c:v>
                </c:pt>
                <c:pt idx="342">
                  <c:v>43474</c:v>
                </c:pt>
                <c:pt idx="343">
                  <c:v>43475</c:v>
                </c:pt>
                <c:pt idx="344">
                  <c:v>43476</c:v>
                </c:pt>
                <c:pt idx="345">
                  <c:v>43477</c:v>
                </c:pt>
                <c:pt idx="346">
                  <c:v>43478</c:v>
                </c:pt>
                <c:pt idx="347">
                  <c:v>43479</c:v>
                </c:pt>
                <c:pt idx="348">
                  <c:v>43480</c:v>
                </c:pt>
                <c:pt idx="349">
                  <c:v>43481</c:v>
                </c:pt>
                <c:pt idx="350">
                  <c:v>43482</c:v>
                </c:pt>
                <c:pt idx="351">
                  <c:v>43483</c:v>
                </c:pt>
                <c:pt idx="352">
                  <c:v>43484</c:v>
                </c:pt>
                <c:pt idx="353">
                  <c:v>43485</c:v>
                </c:pt>
                <c:pt idx="354">
                  <c:v>43486</c:v>
                </c:pt>
                <c:pt idx="355">
                  <c:v>43487</c:v>
                </c:pt>
                <c:pt idx="356">
                  <c:v>43488</c:v>
                </c:pt>
                <c:pt idx="357">
                  <c:v>43489</c:v>
                </c:pt>
                <c:pt idx="358">
                  <c:v>43490</c:v>
                </c:pt>
                <c:pt idx="359">
                  <c:v>43491</c:v>
                </c:pt>
                <c:pt idx="360">
                  <c:v>43492</c:v>
                </c:pt>
                <c:pt idx="361">
                  <c:v>43493</c:v>
                </c:pt>
                <c:pt idx="362">
                  <c:v>43494</c:v>
                </c:pt>
                <c:pt idx="363">
                  <c:v>43495</c:v>
                </c:pt>
                <c:pt idx="364">
                  <c:v>43496</c:v>
                </c:pt>
                <c:pt idx="365">
                  <c:v>43497</c:v>
                </c:pt>
                <c:pt idx="366">
                  <c:v>43498</c:v>
                </c:pt>
                <c:pt idx="367">
                  <c:v>43499</c:v>
                </c:pt>
                <c:pt idx="368">
                  <c:v>43500</c:v>
                </c:pt>
                <c:pt idx="369">
                  <c:v>43501</c:v>
                </c:pt>
                <c:pt idx="370">
                  <c:v>43502</c:v>
                </c:pt>
                <c:pt idx="371">
                  <c:v>43503</c:v>
                </c:pt>
                <c:pt idx="372">
                  <c:v>43504</c:v>
                </c:pt>
                <c:pt idx="373">
                  <c:v>43505</c:v>
                </c:pt>
                <c:pt idx="374">
                  <c:v>43506</c:v>
                </c:pt>
                <c:pt idx="375">
                  <c:v>43507</c:v>
                </c:pt>
                <c:pt idx="376">
                  <c:v>43508</c:v>
                </c:pt>
                <c:pt idx="377">
                  <c:v>43509</c:v>
                </c:pt>
                <c:pt idx="378">
                  <c:v>43510</c:v>
                </c:pt>
                <c:pt idx="379">
                  <c:v>43511</c:v>
                </c:pt>
                <c:pt idx="380">
                  <c:v>43512</c:v>
                </c:pt>
                <c:pt idx="381">
                  <c:v>43513</c:v>
                </c:pt>
                <c:pt idx="382">
                  <c:v>43514</c:v>
                </c:pt>
                <c:pt idx="383">
                  <c:v>43515</c:v>
                </c:pt>
                <c:pt idx="384">
                  <c:v>43516</c:v>
                </c:pt>
                <c:pt idx="385">
                  <c:v>43517</c:v>
                </c:pt>
                <c:pt idx="386">
                  <c:v>43518</c:v>
                </c:pt>
                <c:pt idx="387">
                  <c:v>43519</c:v>
                </c:pt>
                <c:pt idx="388">
                  <c:v>43520</c:v>
                </c:pt>
                <c:pt idx="389">
                  <c:v>43521</c:v>
                </c:pt>
                <c:pt idx="390">
                  <c:v>43522</c:v>
                </c:pt>
                <c:pt idx="391">
                  <c:v>43523</c:v>
                </c:pt>
                <c:pt idx="392">
                  <c:v>43524</c:v>
                </c:pt>
                <c:pt idx="393">
                  <c:v>43525</c:v>
                </c:pt>
                <c:pt idx="394">
                  <c:v>43526</c:v>
                </c:pt>
                <c:pt idx="395">
                  <c:v>43527</c:v>
                </c:pt>
                <c:pt idx="396">
                  <c:v>43528</c:v>
                </c:pt>
                <c:pt idx="397">
                  <c:v>43529</c:v>
                </c:pt>
                <c:pt idx="398">
                  <c:v>43530</c:v>
                </c:pt>
                <c:pt idx="399">
                  <c:v>43531</c:v>
                </c:pt>
                <c:pt idx="400">
                  <c:v>43532</c:v>
                </c:pt>
                <c:pt idx="401">
                  <c:v>43533</c:v>
                </c:pt>
                <c:pt idx="402">
                  <c:v>43534</c:v>
                </c:pt>
                <c:pt idx="403">
                  <c:v>43535</c:v>
                </c:pt>
                <c:pt idx="404">
                  <c:v>43536</c:v>
                </c:pt>
                <c:pt idx="405">
                  <c:v>43537</c:v>
                </c:pt>
                <c:pt idx="406">
                  <c:v>43538</c:v>
                </c:pt>
                <c:pt idx="407">
                  <c:v>43539</c:v>
                </c:pt>
                <c:pt idx="408">
                  <c:v>43540</c:v>
                </c:pt>
                <c:pt idx="409">
                  <c:v>43541</c:v>
                </c:pt>
                <c:pt idx="410">
                  <c:v>43542</c:v>
                </c:pt>
                <c:pt idx="411">
                  <c:v>43543</c:v>
                </c:pt>
                <c:pt idx="412">
                  <c:v>43544</c:v>
                </c:pt>
                <c:pt idx="413">
                  <c:v>43545</c:v>
                </c:pt>
                <c:pt idx="414">
                  <c:v>43546</c:v>
                </c:pt>
                <c:pt idx="415">
                  <c:v>43547</c:v>
                </c:pt>
                <c:pt idx="416">
                  <c:v>43548</c:v>
                </c:pt>
                <c:pt idx="417">
                  <c:v>43549</c:v>
                </c:pt>
                <c:pt idx="418">
                  <c:v>43550</c:v>
                </c:pt>
                <c:pt idx="419">
                  <c:v>43551</c:v>
                </c:pt>
                <c:pt idx="420">
                  <c:v>43552</c:v>
                </c:pt>
                <c:pt idx="421">
                  <c:v>43553</c:v>
                </c:pt>
                <c:pt idx="422">
                  <c:v>43554</c:v>
                </c:pt>
                <c:pt idx="423">
                  <c:v>43555</c:v>
                </c:pt>
                <c:pt idx="424">
                  <c:v>43556</c:v>
                </c:pt>
                <c:pt idx="425">
                  <c:v>43557</c:v>
                </c:pt>
                <c:pt idx="426">
                  <c:v>43558</c:v>
                </c:pt>
                <c:pt idx="427">
                  <c:v>43559</c:v>
                </c:pt>
                <c:pt idx="428">
                  <c:v>43560</c:v>
                </c:pt>
                <c:pt idx="429">
                  <c:v>43561</c:v>
                </c:pt>
                <c:pt idx="430">
                  <c:v>43562</c:v>
                </c:pt>
                <c:pt idx="431">
                  <c:v>43563</c:v>
                </c:pt>
                <c:pt idx="432">
                  <c:v>43564</c:v>
                </c:pt>
                <c:pt idx="433">
                  <c:v>43565</c:v>
                </c:pt>
                <c:pt idx="434">
                  <c:v>43566</c:v>
                </c:pt>
                <c:pt idx="435">
                  <c:v>43567</c:v>
                </c:pt>
                <c:pt idx="436">
                  <c:v>43568</c:v>
                </c:pt>
                <c:pt idx="437">
                  <c:v>43569</c:v>
                </c:pt>
                <c:pt idx="438">
                  <c:v>43570</c:v>
                </c:pt>
                <c:pt idx="439">
                  <c:v>43571</c:v>
                </c:pt>
                <c:pt idx="440">
                  <c:v>43572</c:v>
                </c:pt>
                <c:pt idx="441">
                  <c:v>43573</c:v>
                </c:pt>
                <c:pt idx="442">
                  <c:v>43574</c:v>
                </c:pt>
                <c:pt idx="443">
                  <c:v>43575</c:v>
                </c:pt>
                <c:pt idx="444">
                  <c:v>43576</c:v>
                </c:pt>
                <c:pt idx="445">
                  <c:v>43577</c:v>
                </c:pt>
                <c:pt idx="446">
                  <c:v>43578</c:v>
                </c:pt>
                <c:pt idx="447">
                  <c:v>43579</c:v>
                </c:pt>
                <c:pt idx="448">
                  <c:v>43580</c:v>
                </c:pt>
                <c:pt idx="449">
                  <c:v>43581</c:v>
                </c:pt>
                <c:pt idx="450">
                  <c:v>43582</c:v>
                </c:pt>
                <c:pt idx="451">
                  <c:v>43583</c:v>
                </c:pt>
                <c:pt idx="452">
                  <c:v>43584</c:v>
                </c:pt>
                <c:pt idx="453">
                  <c:v>43585</c:v>
                </c:pt>
                <c:pt idx="454">
                  <c:v>43586</c:v>
                </c:pt>
                <c:pt idx="455">
                  <c:v>43587</c:v>
                </c:pt>
                <c:pt idx="456">
                  <c:v>43588</c:v>
                </c:pt>
                <c:pt idx="457">
                  <c:v>43589</c:v>
                </c:pt>
                <c:pt idx="458">
                  <c:v>43590</c:v>
                </c:pt>
                <c:pt idx="459">
                  <c:v>43591</c:v>
                </c:pt>
                <c:pt idx="460">
                  <c:v>43592</c:v>
                </c:pt>
                <c:pt idx="461">
                  <c:v>43593</c:v>
                </c:pt>
                <c:pt idx="462">
                  <c:v>43594</c:v>
                </c:pt>
                <c:pt idx="463">
                  <c:v>43595</c:v>
                </c:pt>
                <c:pt idx="464">
                  <c:v>43596</c:v>
                </c:pt>
                <c:pt idx="465">
                  <c:v>43597</c:v>
                </c:pt>
                <c:pt idx="466">
                  <c:v>43598</c:v>
                </c:pt>
                <c:pt idx="467">
                  <c:v>43599</c:v>
                </c:pt>
                <c:pt idx="468">
                  <c:v>43600</c:v>
                </c:pt>
                <c:pt idx="469">
                  <c:v>43601</c:v>
                </c:pt>
                <c:pt idx="470">
                  <c:v>43602</c:v>
                </c:pt>
                <c:pt idx="471">
                  <c:v>43603</c:v>
                </c:pt>
                <c:pt idx="472">
                  <c:v>43604</c:v>
                </c:pt>
                <c:pt idx="473">
                  <c:v>43605</c:v>
                </c:pt>
                <c:pt idx="474">
                  <c:v>43606</c:v>
                </c:pt>
                <c:pt idx="475">
                  <c:v>43607</c:v>
                </c:pt>
                <c:pt idx="476">
                  <c:v>43608</c:v>
                </c:pt>
                <c:pt idx="477">
                  <c:v>43609</c:v>
                </c:pt>
                <c:pt idx="478">
                  <c:v>43610</c:v>
                </c:pt>
                <c:pt idx="479">
                  <c:v>43611</c:v>
                </c:pt>
                <c:pt idx="480">
                  <c:v>43612</c:v>
                </c:pt>
                <c:pt idx="481">
                  <c:v>43613</c:v>
                </c:pt>
                <c:pt idx="482">
                  <c:v>43614</c:v>
                </c:pt>
                <c:pt idx="483">
                  <c:v>43615</c:v>
                </c:pt>
                <c:pt idx="484">
                  <c:v>43616</c:v>
                </c:pt>
                <c:pt idx="485">
                  <c:v>43617</c:v>
                </c:pt>
                <c:pt idx="486">
                  <c:v>43618</c:v>
                </c:pt>
                <c:pt idx="487">
                  <c:v>43619</c:v>
                </c:pt>
                <c:pt idx="488">
                  <c:v>43620</c:v>
                </c:pt>
                <c:pt idx="489">
                  <c:v>43621</c:v>
                </c:pt>
                <c:pt idx="490">
                  <c:v>43622</c:v>
                </c:pt>
                <c:pt idx="491">
                  <c:v>43623</c:v>
                </c:pt>
                <c:pt idx="492">
                  <c:v>43624</c:v>
                </c:pt>
                <c:pt idx="493">
                  <c:v>43625</c:v>
                </c:pt>
                <c:pt idx="494">
                  <c:v>43626</c:v>
                </c:pt>
                <c:pt idx="495">
                  <c:v>43627</c:v>
                </c:pt>
                <c:pt idx="496">
                  <c:v>43628</c:v>
                </c:pt>
                <c:pt idx="497">
                  <c:v>43629</c:v>
                </c:pt>
                <c:pt idx="498">
                  <c:v>43630</c:v>
                </c:pt>
                <c:pt idx="499">
                  <c:v>43631</c:v>
                </c:pt>
                <c:pt idx="500">
                  <c:v>43632</c:v>
                </c:pt>
                <c:pt idx="501">
                  <c:v>43633</c:v>
                </c:pt>
                <c:pt idx="502">
                  <c:v>43634</c:v>
                </c:pt>
                <c:pt idx="503">
                  <c:v>43635</c:v>
                </c:pt>
                <c:pt idx="504">
                  <c:v>43636</c:v>
                </c:pt>
                <c:pt idx="505">
                  <c:v>43637</c:v>
                </c:pt>
                <c:pt idx="506">
                  <c:v>43638</c:v>
                </c:pt>
                <c:pt idx="507">
                  <c:v>43639</c:v>
                </c:pt>
                <c:pt idx="508">
                  <c:v>43640</c:v>
                </c:pt>
                <c:pt idx="509">
                  <c:v>43641</c:v>
                </c:pt>
                <c:pt idx="510">
                  <c:v>43642</c:v>
                </c:pt>
                <c:pt idx="511">
                  <c:v>43643</c:v>
                </c:pt>
                <c:pt idx="512">
                  <c:v>43644</c:v>
                </c:pt>
                <c:pt idx="513">
                  <c:v>43645</c:v>
                </c:pt>
                <c:pt idx="514">
                  <c:v>43646</c:v>
                </c:pt>
                <c:pt idx="515">
                  <c:v>43647</c:v>
                </c:pt>
                <c:pt idx="516">
                  <c:v>43648</c:v>
                </c:pt>
                <c:pt idx="517">
                  <c:v>43649</c:v>
                </c:pt>
                <c:pt idx="518">
                  <c:v>43650</c:v>
                </c:pt>
                <c:pt idx="519">
                  <c:v>43651</c:v>
                </c:pt>
                <c:pt idx="520">
                  <c:v>43652</c:v>
                </c:pt>
                <c:pt idx="521">
                  <c:v>43653</c:v>
                </c:pt>
                <c:pt idx="522">
                  <c:v>43654</c:v>
                </c:pt>
                <c:pt idx="523">
                  <c:v>43655</c:v>
                </c:pt>
                <c:pt idx="524">
                  <c:v>43656</c:v>
                </c:pt>
                <c:pt idx="525">
                  <c:v>43657</c:v>
                </c:pt>
                <c:pt idx="526">
                  <c:v>43658</c:v>
                </c:pt>
                <c:pt idx="527">
                  <c:v>43659</c:v>
                </c:pt>
                <c:pt idx="528">
                  <c:v>43660</c:v>
                </c:pt>
                <c:pt idx="529">
                  <c:v>43661</c:v>
                </c:pt>
                <c:pt idx="530">
                  <c:v>43662</c:v>
                </c:pt>
                <c:pt idx="531">
                  <c:v>43663</c:v>
                </c:pt>
                <c:pt idx="532">
                  <c:v>43664</c:v>
                </c:pt>
                <c:pt idx="533">
                  <c:v>43665</c:v>
                </c:pt>
                <c:pt idx="534">
                  <c:v>43666</c:v>
                </c:pt>
                <c:pt idx="535">
                  <c:v>43667</c:v>
                </c:pt>
                <c:pt idx="536">
                  <c:v>43668</c:v>
                </c:pt>
                <c:pt idx="537">
                  <c:v>43669</c:v>
                </c:pt>
                <c:pt idx="538">
                  <c:v>43670</c:v>
                </c:pt>
                <c:pt idx="539">
                  <c:v>43671</c:v>
                </c:pt>
                <c:pt idx="540">
                  <c:v>43672</c:v>
                </c:pt>
                <c:pt idx="541">
                  <c:v>43673</c:v>
                </c:pt>
                <c:pt idx="542">
                  <c:v>43674</c:v>
                </c:pt>
                <c:pt idx="543">
                  <c:v>43675</c:v>
                </c:pt>
                <c:pt idx="544">
                  <c:v>43676</c:v>
                </c:pt>
                <c:pt idx="545">
                  <c:v>43677</c:v>
                </c:pt>
                <c:pt idx="546">
                  <c:v>43678</c:v>
                </c:pt>
                <c:pt idx="547">
                  <c:v>43679</c:v>
                </c:pt>
                <c:pt idx="548">
                  <c:v>43680</c:v>
                </c:pt>
                <c:pt idx="549">
                  <c:v>43681</c:v>
                </c:pt>
                <c:pt idx="550">
                  <c:v>43682</c:v>
                </c:pt>
                <c:pt idx="551">
                  <c:v>43683</c:v>
                </c:pt>
                <c:pt idx="552">
                  <c:v>43684</c:v>
                </c:pt>
                <c:pt idx="553">
                  <c:v>43685</c:v>
                </c:pt>
                <c:pt idx="554">
                  <c:v>43686</c:v>
                </c:pt>
                <c:pt idx="555">
                  <c:v>43687</c:v>
                </c:pt>
                <c:pt idx="556">
                  <c:v>43688</c:v>
                </c:pt>
                <c:pt idx="557">
                  <c:v>43689</c:v>
                </c:pt>
                <c:pt idx="558">
                  <c:v>43690</c:v>
                </c:pt>
                <c:pt idx="559">
                  <c:v>43691</c:v>
                </c:pt>
                <c:pt idx="560">
                  <c:v>43692</c:v>
                </c:pt>
                <c:pt idx="561">
                  <c:v>43693</c:v>
                </c:pt>
                <c:pt idx="562">
                  <c:v>43694</c:v>
                </c:pt>
                <c:pt idx="563">
                  <c:v>43695</c:v>
                </c:pt>
                <c:pt idx="564">
                  <c:v>43696</c:v>
                </c:pt>
                <c:pt idx="565">
                  <c:v>43697</c:v>
                </c:pt>
                <c:pt idx="566">
                  <c:v>43698</c:v>
                </c:pt>
                <c:pt idx="567">
                  <c:v>43699</c:v>
                </c:pt>
                <c:pt idx="568">
                  <c:v>43700</c:v>
                </c:pt>
                <c:pt idx="569">
                  <c:v>43701</c:v>
                </c:pt>
                <c:pt idx="570">
                  <c:v>43702</c:v>
                </c:pt>
                <c:pt idx="571">
                  <c:v>43703</c:v>
                </c:pt>
                <c:pt idx="572">
                  <c:v>43704</c:v>
                </c:pt>
                <c:pt idx="573">
                  <c:v>43705</c:v>
                </c:pt>
                <c:pt idx="574">
                  <c:v>43706</c:v>
                </c:pt>
                <c:pt idx="575">
                  <c:v>43707</c:v>
                </c:pt>
                <c:pt idx="576">
                  <c:v>43708</c:v>
                </c:pt>
                <c:pt idx="577">
                  <c:v>43709</c:v>
                </c:pt>
                <c:pt idx="578">
                  <c:v>43710</c:v>
                </c:pt>
                <c:pt idx="579">
                  <c:v>43711</c:v>
                </c:pt>
                <c:pt idx="580">
                  <c:v>43712</c:v>
                </c:pt>
                <c:pt idx="581">
                  <c:v>43713</c:v>
                </c:pt>
                <c:pt idx="582">
                  <c:v>43714</c:v>
                </c:pt>
                <c:pt idx="583">
                  <c:v>43715</c:v>
                </c:pt>
                <c:pt idx="584">
                  <c:v>43716</c:v>
                </c:pt>
                <c:pt idx="585">
                  <c:v>43717</c:v>
                </c:pt>
                <c:pt idx="586">
                  <c:v>43718</c:v>
                </c:pt>
                <c:pt idx="587">
                  <c:v>43719</c:v>
                </c:pt>
                <c:pt idx="588">
                  <c:v>43720</c:v>
                </c:pt>
                <c:pt idx="589">
                  <c:v>43721</c:v>
                </c:pt>
                <c:pt idx="590">
                  <c:v>43722</c:v>
                </c:pt>
                <c:pt idx="591">
                  <c:v>43723</c:v>
                </c:pt>
                <c:pt idx="592">
                  <c:v>43724</c:v>
                </c:pt>
                <c:pt idx="593">
                  <c:v>43725</c:v>
                </c:pt>
                <c:pt idx="594">
                  <c:v>43726</c:v>
                </c:pt>
                <c:pt idx="595">
                  <c:v>43727</c:v>
                </c:pt>
                <c:pt idx="596">
                  <c:v>43728</c:v>
                </c:pt>
                <c:pt idx="597">
                  <c:v>43729</c:v>
                </c:pt>
                <c:pt idx="598">
                  <c:v>43730</c:v>
                </c:pt>
                <c:pt idx="599">
                  <c:v>43731</c:v>
                </c:pt>
                <c:pt idx="600">
                  <c:v>43732</c:v>
                </c:pt>
                <c:pt idx="601">
                  <c:v>43733</c:v>
                </c:pt>
                <c:pt idx="602">
                  <c:v>43734</c:v>
                </c:pt>
                <c:pt idx="603">
                  <c:v>43735</c:v>
                </c:pt>
                <c:pt idx="604">
                  <c:v>43736</c:v>
                </c:pt>
                <c:pt idx="605">
                  <c:v>43737</c:v>
                </c:pt>
                <c:pt idx="606">
                  <c:v>43738</c:v>
                </c:pt>
              </c:numCache>
            </c:numRef>
          </c:cat>
          <c:val>
            <c:numRef>
              <c:f>'STATUS II PIRINEOS_ENTRADA'!$T$367:$T$1004</c:f>
              <c:numCache>
                <c:formatCode>#,##0</c:formatCode>
                <c:ptCount val="638"/>
                <c:pt idx="0">
                  <c:v>225</c:v>
                </c:pt>
                <c:pt idx="1">
                  <c:v>225</c:v>
                </c:pt>
                <c:pt idx="2">
                  <c:v>225</c:v>
                </c:pt>
                <c:pt idx="3">
                  <c:v>225</c:v>
                </c:pt>
                <c:pt idx="4">
                  <c:v>225</c:v>
                </c:pt>
                <c:pt idx="5">
                  <c:v>225</c:v>
                </c:pt>
                <c:pt idx="6">
                  <c:v>225</c:v>
                </c:pt>
                <c:pt idx="7">
                  <c:v>225</c:v>
                </c:pt>
                <c:pt idx="8">
                  <c:v>225</c:v>
                </c:pt>
                <c:pt idx="9">
                  <c:v>225</c:v>
                </c:pt>
                <c:pt idx="10">
                  <c:v>225</c:v>
                </c:pt>
                <c:pt idx="11">
                  <c:v>225</c:v>
                </c:pt>
                <c:pt idx="12">
                  <c:v>225</c:v>
                </c:pt>
                <c:pt idx="13">
                  <c:v>225</c:v>
                </c:pt>
                <c:pt idx="14">
                  <c:v>225</c:v>
                </c:pt>
                <c:pt idx="15">
                  <c:v>225</c:v>
                </c:pt>
                <c:pt idx="16">
                  <c:v>225</c:v>
                </c:pt>
                <c:pt idx="17">
                  <c:v>225</c:v>
                </c:pt>
                <c:pt idx="18">
                  <c:v>225</c:v>
                </c:pt>
                <c:pt idx="19">
                  <c:v>225</c:v>
                </c:pt>
                <c:pt idx="20">
                  <c:v>225</c:v>
                </c:pt>
                <c:pt idx="21">
                  <c:v>225</c:v>
                </c:pt>
                <c:pt idx="22">
                  <c:v>225</c:v>
                </c:pt>
                <c:pt idx="23">
                  <c:v>225</c:v>
                </c:pt>
                <c:pt idx="24">
                  <c:v>225</c:v>
                </c:pt>
                <c:pt idx="25">
                  <c:v>225</c:v>
                </c:pt>
                <c:pt idx="26">
                  <c:v>225</c:v>
                </c:pt>
                <c:pt idx="27">
                  <c:v>225</c:v>
                </c:pt>
                <c:pt idx="28">
                  <c:v>225</c:v>
                </c:pt>
                <c:pt idx="29">
                  <c:v>225</c:v>
                </c:pt>
                <c:pt idx="30">
                  <c:v>225</c:v>
                </c:pt>
                <c:pt idx="31">
                  <c:v>225</c:v>
                </c:pt>
                <c:pt idx="32">
                  <c:v>225</c:v>
                </c:pt>
                <c:pt idx="33">
                  <c:v>225</c:v>
                </c:pt>
                <c:pt idx="34">
                  <c:v>225</c:v>
                </c:pt>
                <c:pt idx="35">
                  <c:v>225</c:v>
                </c:pt>
                <c:pt idx="36">
                  <c:v>225</c:v>
                </c:pt>
                <c:pt idx="37">
                  <c:v>225</c:v>
                </c:pt>
                <c:pt idx="38">
                  <c:v>225</c:v>
                </c:pt>
                <c:pt idx="39">
                  <c:v>225</c:v>
                </c:pt>
                <c:pt idx="40">
                  <c:v>225</c:v>
                </c:pt>
                <c:pt idx="41">
                  <c:v>225</c:v>
                </c:pt>
                <c:pt idx="42">
                  <c:v>225</c:v>
                </c:pt>
                <c:pt idx="43">
                  <c:v>225</c:v>
                </c:pt>
                <c:pt idx="44">
                  <c:v>225</c:v>
                </c:pt>
                <c:pt idx="45">
                  <c:v>225</c:v>
                </c:pt>
                <c:pt idx="46">
                  <c:v>225</c:v>
                </c:pt>
                <c:pt idx="47">
                  <c:v>225</c:v>
                </c:pt>
                <c:pt idx="48">
                  <c:v>225</c:v>
                </c:pt>
                <c:pt idx="49">
                  <c:v>225</c:v>
                </c:pt>
                <c:pt idx="50">
                  <c:v>225</c:v>
                </c:pt>
                <c:pt idx="51">
                  <c:v>225</c:v>
                </c:pt>
                <c:pt idx="52">
                  <c:v>225</c:v>
                </c:pt>
                <c:pt idx="53">
                  <c:v>225</c:v>
                </c:pt>
                <c:pt idx="54">
                  <c:v>225</c:v>
                </c:pt>
                <c:pt idx="55">
                  <c:v>225</c:v>
                </c:pt>
                <c:pt idx="56">
                  <c:v>225</c:v>
                </c:pt>
                <c:pt idx="57">
                  <c:v>225</c:v>
                </c:pt>
                <c:pt idx="58">
                  <c:v>225</c:v>
                </c:pt>
                <c:pt idx="59">
                  <c:v>225</c:v>
                </c:pt>
                <c:pt idx="60">
                  <c:v>225</c:v>
                </c:pt>
                <c:pt idx="61">
                  <c:v>225</c:v>
                </c:pt>
                <c:pt idx="62">
                  <c:v>225</c:v>
                </c:pt>
                <c:pt idx="63">
                  <c:v>225</c:v>
                </c:pt>
                <c:pt idx="64">
                  <c:v>225</c:v>
                </c:pt>
                <c:pt idx="65">
                  <c:v>225</c:v>
                </c:pt>
                <c:pt idx="66">
                  <c:v>225</c:v>
                </c:pt>
                <c:pt idx="67">
                  <c:v>225</c:v>
                </c:pt>
                <c:pt idx="68">
                  <c:v>225</c:v>
                </c:pt>
                <c:pt idx="69">
                  <c:v>225</c:v>
                </c:pt>
                <c:pt idx="70">
                  <c:v>225</c:v>
                </c:pt>
                <c:pt idx="71">
                  <c:v>225</c:v>
                </c:pt>
                <c:pt idx="72">
                  <c:v>225</c:v>
                </c:pt>
                <c:pt idx="73">
                  <c:v>225</c:v>
                </c:pt>
                <c:pt idx="74">
                  <c:v>225</c:v>
                </c:pt>
                <c:pt idx="75">
                  <c:v>225</c:v>
                </c:pt>
                <c:pt idx="76">
                  <c:v>225</c:v>
                </c:pt>
                <c:pt idx="77">
                  <c:v>225</c:v>
                </c:pt>
                <c:pt idx="78">
                  <c:v>225</c:v>
                </c:pt>
                <c:pt idx="79">
                  <c:v>225</c:v>
                </c:pt>
                <c:pt idx="80">
                  <c:v>225</c:v>
                </c:pt>
                <c:pt idx="81">
                  <c:v>225</c:v>
                </c:pt>
                <c:pt idx="82">
                  <c:v>225</c:v>
                </c:pt>
                <c:pt idx="83">
                  <c:v>225</c:v>
                </c:pt>
                <c:pt idx="84">
                  <c:v>225</c:v>
                </c:pt>
                <c:pt idx="85">
                  <c:v>225</c:v>
                </c:pt>
                <c:pt idx="86">
                  <c:v>225</c:v>
                </c:pt>
                <c:pt idx="87">
                  <c:v>225</c:v>
                </c:pt>
                <c:pt idx="88">
                  <c:v>225</c:v>
                </c:pt>
                <c:pt idx="89">
                  <c:v>225</c:v>
                </c:pt>
                <c:pt idx="90">
                  <c:v>225</c:v>
                </c:pt>
                <c:pt idx="91">
                  <c:v>225</c:v>
                </c:pt>
                <c:pt idx="92">
                  <c:v>225</c:v>
                </c:pt>
                <c:pt idx="93">
                  <c:v>225</c:v>
                </c:pt>
                <c:pt idx="94">
                  <c:v>225</c:v>
                </c:pt>
                <c:pt idx="95">
                  <c:v>225</c:v>
                </c:pt>
                <c:pt idx="96">
                  <c:v>225</c:v>
                </c:pt>
                <c:pt idx="97">
                  <c:v>225</c:v>
                </c:pt>
                <c:pt idx="98">
                  <c:v>225</c:v>
                </c:pt>
                <c:pt idx="99">
                  <c:v>225</c:v>
                </c:pt>
                <c:pt idx="100">
                  <c:v>225</c:v>
                </c:pt>
                <c:pt idx="101">
                  <c:v>225</c:v>
                </c:pt>
                <c:pt idx="102">
                  <c:v>225</c:v>
                </c:pt>
                <c:pt idx="103">
                  <c:v>225</c:v>
                </c:pt>
                <c:pt idx="104">
                  <c:v>225</c:v>
                </c:pt>
                <c:pt idx="105">
                  <c:v>225</c:v>
                </c:pt>
                <c:pt idx="106">
                  <c:v>225</c:v>
                </c:pt>
                <c:pt idx="107">
                  <c:v>225</c:v>
                </c:pt>
                <c:pt idx="108">
                  <c:v>225</c:v>
                </c:pt>
                <c:pt idx="109">
                  <c:v>225</c:v>
                </c:pt>
                <c:pt idx="110">
                  <c:v>225</c:v>
                </c:pt>
                <c:pt idx="111">
                  <c:v>225</c:v>
                </c:pt>
                <c:pt idx="112">
                  <c:v>225</c:v>
                </c:pt>
                <c:pt idx="113">
                  <c:v>225</c:v>
                </c:pt>
                <c:pt idx="114">
                  <c:v>225</c:v>
                </c:pt>
                <c:pt idx="115">
                  <c:v>225</c:v>
                </c:pt>
                <c:pt idx="116">
                  <c:v>225</c:v>
                </c:pt>
                <c:pt idx="117">
                  <c:v>225</c:v>
                </c:pt>
                <c:pt idx="118">
                  <c:v>225</c:v>
                </c:pt>
                <c:pt idx="119">
                  <c:v>225</c:v>
                </c:pt>
                <c:pt idx="120">
                  <c:v>225</c:v>
                </c:pt>
                <c:pt idx="121">
                  <c:v>225</c:v>
                </c:pt>
                <c:pt idx="122">
                  <c:v>225</c:v>
                </c:pt>
                <c:pt idx="123">
                  <c:v>225</c:v>
                </c:pt>
                <c:pt idx="124">
                  <c:v>225</c:v>
                </c:pt>
                <c:pt idx="125">
                  <c:v>225</c:v>
                </c:pt>
                <c:pt idx="126">
                  <c:v>225</c:v>
                </c:pt>
                <c:pt idx="127">
                  <c:v>225</c:v>
                </c:pt>
                <c:pt idx="128">
                  <c:v>225</c:v>
                </c:pt>
                <c:pt idx="129">
                  <c:v>225</c:v>
                </c:pt>
                <c:pt idx="130">
                  <c:v>225</c:v>
                </c:pt>
                <c:pt idx="131">
                  <c:v>225</c:v>
                </c:pt>
                <c:pt idx="132">
                  <c:v>225</c:v>
                </c:pt>
                <c:pt idx="133">
                  <c:v>225</c:v>
                </c:pt>
                <c:pt idx="134">
                  <c:v>225</c:v>
                </c:pt>
                <c:pt idx="135">
                  <c:v>225</c:v>
                </c:pt>
                <c:pt idx="136">
                  <c:v>225</c:v>
                </c:pt>
                <c:pt idx="137">
                  <c:v>225</c:v>
                </c:pt>
                <c:pt idx="138">
                  <c:v>225</c:v>
                </c:pt>
                <c:pt idx="139">
                  <c:v>225</c:v>
                </c:pt>
                <c:pt idx="140">
                  <c:v>225</c:v>
                </c:pt>
                <c:pt idx="141">
                  <c:v>225</c:v>
                </c:pt>
                <c:pt idx="142">
                  <c:v>225</c:v>
                </c:pt>
                <c:pt idx="143">
                  <c:v>225</c:v>
                </c:pt>
                <c:pt idx="144">
                  <c:v>225</c:v>
                </c:pt>
                <c:pt idx="145">
                  <c:v>225</c:v>
                </c:pt>
                <c:pt idx="146">
                  <c:v>225</c:v>
                </c:pt>
                <c:pt idx="147">
                  <c:v>225</c:v>
                </c:pt>
                <c:pt idx="148">
                  <c:v>225</c:v>
                </c:pt>
                <c:pt idx="149">
                  <c:v>225</c:v>
                </c:pt>
                <c:pt idx="150">
                  <c:v>225</c:v>
                </c:pt>
                <c:pt idx="151">
                  <c:v>225</c:v>
                </c:pt>
                <c:pt idx="152">
                  <c:v>225</c:v>
                </c:pt>
                <c:pt idx="153">
                  <c:v>225</c:v>
                </c:pt>
                <c:pt idx="154">
                  <c:v>225</c:v>
                </c:pt>
                <c:pt idx="155">
                  <c:v>225</c:v>
                </c:pt>
                <c:pt idx="156">
                  <c:v>225</c:v>
                </c:pt>
                <c:pt idx="157">
                  <c:v>225</c:v>
                </c:pt>
                <c:pt idx="158">
                  <c:v>225</c:v>
                </c:pt>
                <c:pt idx="159">
                  <c:v>225</c:v>
                </c:pt>
                <c:pt idx="160">
                  <c:v>225</c:v>
                </c:pt>
                <c:pt idx="161">
                  <c:v>225</c:v>
                </c:pt>
                <c:pt idx="162">
                  <c:v>225</c:v>
                </c:pt>
                <c:pt idx="163">
                  <c:v>225</c:v>
                </c:pt>
                <c:pt idx="164">
                  <c:v>225</c:v>
                </c:pt>
                <c:pt idx="165">
                  <c:v>225</c:v>
                </c:pt>
                <c:pt idx="166">
                  <c:v>225</c:v>
                </c:pt>
                <c:pt idx="167">
                  <c:v>225</c:v>
                </c:pt>
                <c:pt idx="168">
                  <c:v>225</c:v>
                </c:pt>
                <c:pt idx="169">
                  <c:v>225</c:v>
                </c:pt>
                <c:pt idx="170">
                  <c:v>225</c:v>
                </c:pt>
                <c:pt idx="171">
                  <c:v>225</c:v>
                </c:pt>
                <c:pt idx="172">
                  <c:v>225</c:v>
                </c:pt>
                <c:pt idx="173">
                  <c:v>225</c:v>
                </c:pt>
                <c:pt idx="174">
                  <c:v>225</c:v>
                </c:pt>
                <c:pt idx="175">
                  <c:v>225</c:v>
                </c:pt>
                <c:pt idx="176">
                  <c:v>225</c:v>
                </c:pt>
                <c:pt idx="177">
                  <c:v>225</c:v>
                </c:pt>
                <c:pt idx="178">
                  <c:v>225</c:v>
                </c:pt>
                <c:pt idx="179">
                  <c:v>225</c:v>
                </c:pt>
                <c:pt idx="180">
                  <c:v>225</c:v>
                </c:pt>
                <c:pt idx="181">
                  <c:v>225</c:v>
                </c:pt>
                <c:pt idx="182">
                  <c:v>225</c:v>
                </c:pt>
                <c:pt idx="183">
                  <c:v>225</c:v>
                </c:pt>
                <c:pt idx="184">
                  <c:v>225</c:v>
                </c:pt>
                <c:pt idx="185">
                  <c:v>225</c:v>
                </c:pt>
                <c:pt idx="186">
                  <c:v>225</c:v>
                </c:pt>
                <c:pt idx="187">
                  <c:v>225</c:v>
                </c:pt>
                <c:pt idx="188">
                  <c:v>225</c:v>
                </c:pt>
                <c:pt idx="189">
                  <c:v>225</c:v>
                </c:pt>
                <c:pt idx="190">
                  <c:v>225</c:v>
                </c:pt>
                <c:pt idx="191">
                  <c:v>225</c:v>
                </c:pt>
                <c:pt idx="192">
                  <c:v>225</c:v>
                </c:pt>
                <c:pt idx="193">
                  <c:v>225</c:v>
                </c:pt>
                <c:pt idx="194">
                  <c:v>225</c:v>
                </c:pt>
                <c:pt idx="195">
                  <c:v>225</c:v>
                </c:pt>
                <c:pt idx="196">
                  <c:v>225</c:v>
                </c:pt>
                <c:pt idx="197">
                  <c:v>225</c:v>
                </c:pt>
                <c:pt idx="198">
                  <c:v>225</c:v>
                </c:pt>
                <c:pt idx="199">
                  <c:v>225</c:v>
                </c:pt>
                <c:pt idx="200">
                  <c:v>225</c:v>
                </c:pt>
                <c:pt idx="201">
                  <c:v>225</c:v>
                </c:pt>
                <c:pt idx="202">
                  <c:v>225</c:v>
                </c:pt>
                <c:pt idx="203">
                  <c:v>225</c:v>
                </c:pt>
                <c:pt idx="204">
                  <c:v>225</c:v>
                </c:pt>
                <c:pt idx="205">
                  <c:v>225</c:v>
                </c:pt>
                <c:pt idx="206">
                  <c:v>225</c:v>
                </c:pt>
                <c:pt idx="207">
                  <c:v>225</c:v>
                </c:pt>
                <c:pt idx="208">
                  <c:v>225</c:v>
                </c:pt>
                <c:pt idx="209">
                  <c:v>225</c:v>
                </c:pt>
                <c:pt idx="210">
                  <c:v>225</c:v>
                </c:pt>
                <c:pt idx="211">
                  <c:v>225</c:v>
                </c:pt>
                <c:pt idx="212">
                  <c:v>225</c:v>
                </c:pt>
                <c:pt idx="213">
                  <c:v>225</c:v>
                </c:pt>
                <c:pt idx="214">
                  <c:v>225</c:v>
                </c:pt>
                <c:pt idx="215">
                  <c:v>225</c:v>
                </c:pt>
                <c:pt idx="216">
                  <c:v>225</c:v>
                </c:pt>
                <c:pt idx="217">
                  <c:v>225</c:v>
                </c:pt>
                <c:pt idx="218">
                  <c:v>225</c:v>
                </c:pt>
                <c:pt idx="219">
                  <c:v>225</c:v>
                </c:pt>
                <c:pt idx="220">
                  <c:v>225</c:v>
                </c:pt>
                <c:pt idx="221">
                  <c:v>225</c:v>
                </c:pt>
                <c:pt idx="222">
                  <c:v>225</c:v>
                </c:pt>
                <c:pt idx="223">
                  <c:v>225</c:v>
                </c:pt>
                <c:pt idx="224">
                  <c:v>225</c:v>
                </c:pt>
                <c:pt idx="225">
                  <c:v>225</c:v>
                </c:pt>
                <c:pt idx="226">
                  <c:v>225</c:v>
                </c:pt>
                <c:pt idx="227">
                  <c:v>225</c:v>
                </c:pt>
                <c:pt idx="228">
                  <c:v>225</c:v>
                </c:pt>
                <c:pt idx="229">
                  <c:v>225</c:v>
                </c:pt>
                <c:pt idx="230">
                  <c:v>225</c:v>
                </c:pt>
                <c:pt idx="231">
                  <c:v>225</c:v>
                </c:pt>
                <c:pt idx="232">
                  <c:v>225</c:v>
                </c:pt>
                <c:pt idx="233">
                  <c:v>225</c:v>
                </c:pt>
                <c:pt idx="234">
                  <c:v>225</c:v>
                </c:pt>
                <c:pt idx="235">
                  <c:v>225</c:v>
                </c:pt>
                <c:pt idx="236">
                  <c:v>225</c:v>
                </c:pt>
                <c:pt idx="237">
                  <c:v>225</c:v>
                </c:pt>
                <c:pt idx="238">
                  <c:v>225</c:v>
                </c:pt>
                <c:pt idx="239">
                  <c:v>225</c:v>
                </c:pt>
                <c:pt idx="240">
                  <c:v>225</c:v>
                </c:pt>
                <c:pt idx="241">
                  <c:v>225</c:v>
                </c:pt>
                <c:pt idx="242">
                  <c:v>225</c:v>
                </c:pt>
                <c:pt idx="243">
                  <c:v>225</c:v>
                </c:pt>
                <c:pt idx="244">
                  <c:v>225</c:v>
                </c:pt>
                <c:pt idx="245">
                  <c:v>225</c:v>
                </c:pt>
                <c:pt idx="246">
                  <c:v>225</c:v>
                </c:pt>
                <c:pt idx="247">
                  <c:v>225</c:v>
                </c:pt>
                <c:pt idx="248">
                  <c:v>225</c:v>
                </c:pt>
                <c:pt idx="249">
                  <c:v>225</c:v>
                </c:pt>
                <c:pt idx="250">
                  <c:v>225</c:v>
                </c:pt>
                <c:pt idx="251">
                  <c:v>225</c:v>
                </c:pt>
                <c:pt idx="252">
                  <c:v>225</c:v>
                </c:pt>
                <c:pt idx="253">
                  <c:v>225</c:v>
                </c:pt>
                <c:pt idx="254">
                  <c:v>225</c:v>
                </c:pt>
                <c:pt idx="255">
                  <c:v>225</c:v>
                </c:pt>
                <c:pt idx="256">
                  <c:v>225</c:v>
                </c:pt>
                <c:pt idx="257">
                  <c:v>225</c:v>
                </c:pt>
                <c:pt idx="258">
                  <c:v>225</c:v>
                </c:pt>
                <c:pt idx="259">
                  <c:v>225</c:v>
                </c:pt>
                <c:pt idx="260">
                  <c:v>225</c:v>
                </c:pt>
                <c:pt idx="261">
                  <c:v>225</c:v>
                </c:pt>
                <c:pt idx="262">
                  <c:v>225</c:v>
                </c:pt>
                <c:pt idx="263">
                  <c:v>225</c:v>
                </c:pt>
                <c:pt idx="264">
                  <c:v>225</c:v>
                </c:pt>
                <c:pt idx="265">
                  <c:v>225</c:v>
                </c:pt>
                <c:pt idx="266">
                  <c:v>225</c:v>
                </c:pt>
                <c:pt idx="267">
                  <c:v>225</c:v>
                </c:pt>
                <c:pt idx="268">
                  <c:v>225</c:v>
                </c:pt>
                <c:pt idx="269">
                  <c:v>225</c:v>
                </c:pt>
                <c:pt idx="270">
                  <c:v>225</c:v>
                </c:pt>
                <c:pt idx="271">
                  <c:v>225</c:v>
                </c:pt>
                <c:pt idx="272">
                  <c:v>225</c:v>
                </c:pt>
                <c:pt idx="273">
                  <c:v>225</c:v>
                </c:pt>
                <c:pt idx="274">
                  <c:v>225</c:v>
                </c:pt>
                <c:pt idx="275">
                  <c:v>225</c:v>
                </c:pt>
                <c:pt idx="276">
                  <c:v>225</c:v>
                </c:pt>
                <c:pt idx="277">
                  <c:v>225</c:v>
                </c:pt>
                <c:pt idx="278">
                  <c:v>225</c:v>
                </c:pt>
                <c:pt idx="279">
                  <c:v>225</c:v>
                </c:pt>
                <c:pt idx="280">
                  <c:v>225</c:v>
                </c:pt>
                <c:pt idx="281">
                  <c:v>225</c:v>
                </c:pt>
                <c:pt idx="282">
                  <c:v>225</c:v>
                </c:pt>
                <c:pt idx="283">
                  <c:v>225</c:v>
                </c:pt>
                <c:pt idx="284">
                  <c:v>225</c:v>
                </c:pt>
                <c:pt idx="285">
                  <c:v>225</c:v>
                </c:pt>
                <c:pt idx="286">
                  <c:v>225</c:v>
                </c:pt>
                <c:pt idx="287">
                  <c:v>225</c:v>
                </c:pt>
                <c:pt idx="288">
                  <c:v>225</c:v>
                </c:pt>
                <c:pt idx="289">
                  <c:v>225</c:v>
                </c:pt>
                <c:pt idx="290">
                  <c:v>225</c:v>
                </c:pt>
                <c:pt idx="291">
                  <c:v>225</c:v>
                </c:pt>
                <c:pt idx="292">
                  <c:v>225</c:v>
                </c:pt>
                <c:pt idx="293">
                  <c:v>225</c:v>
                </c:pt>
                <c:pt idx="294">
                  <c:v>225</c:v>
                </c:pt>
                <c:pt idx="295">
                  <c:v>225</c:v>
                </c:pt>
                <c:pt idx="296">
                  <c:v>225</c:v>
                </c:pt>
                <c:pt idx="297">
                  <c:v>225</c:v>
                </c:pt>
                <c:pt idx="298">
                  <c:v>225</c:v>
                </c:pt>
                <c:pt idx="299">
                  <c:v>225</c:v>
                </c:pt>
                <c:pt idx="300">
                  <c:v>225</c:v>
                </c:pt>
                <c:pt idx="301">
                  <c:v>225</c:v>
                </c:pt>
                <c:pt idx="302">
                  <c:v>225</c:v>
                </c:pt>
                <c:pt idx="303">
                  <c:v>225</c:v>
                </c:pt>
                <c:pt idx="304">
                  <c:v>225</c:v>
                </c:pt>
                <c:pt idx="305">
                  <c:v>225</c:v>
                </c:pt>
                <c:pt idx="306">
                  <c:v>225</c:v>
                </c:pt>
                <c:pt idx="307">
                  <c:v>225</c:v>
                </c:pt>
                <c:pt idx="308">
                  <c:v>225</c:v>
                </c:pt>
                <c:pt idx="309">
                  <c:v>225</c:v>
                </c:pt>
                <c:pt idx="310">
                  <c:v>225</c:v>
                </c:pt>
                <c:pt idx="311">
                  <c:v>225</c:v>
                </c:pt>
                <c:pt idx="312">
                  <c:v>225</c:v>
                </c:pt>
                <c:pt idx="313">
                  <c:v>225</c:v>
                </c:pt>
                <c:pt idx="314">
                  <c:v>225</c:v>
                </c:pt>
                <c:pt idx="315">
                  <c:v>225</c:v>
                </c:pt>
                <c:pt idx="316">
                  <c:v>225</c:v>
                </c:pt>
                <c:pt idx="317">
                  <c:v>225</c:v>
                </c:pt>
                <c:pt idx="318">
                  <c:v>225</c:v>
                </c:pt>
                <c:pt idx="319">
                  <c:v>225</c:v>
                </c:pt>
                <c:pt idx="320">
                  <c:v>225</c:v>
                </c:pt>
                <c:pt idx="321">
                  <c:v>225</c:v>
                </c:pt>
                <c:pt idx="322">
                  <c:v>225</c:v>
                </c:pt>
                <c:pt idx="323">
                  <c:v>225</c:v>
                </c:pt>
                <c:pt idx="324">
                  <c:v>225</c:v>
                </c:pt>
                <c:pt idx="325">
                  <c:v>225</c:v>
                </c:pt>
                <c:pt idx="326">
                  <c:v>225</c:v>
                </c:pt>
                <c:pt idx="327">
                  <c:v>225</c:v>
                </c:pt>
                <c:pt idx="328">
                  <c:v>225</c:v>
                </c:pt>
                <c:pt idx="329">
                  <c:v>225</c:v>
                </c:pt>
                <c:pt idx="330">
                  <c:v>225</c:v>
                </c:pt>
                <c:pt idx="331">
                  <c:v>225</c:v>
                </c:pt>
                <c:pt idx="332">
                  <c:v>225</c:v>
                </c:pt>
                <c:pt idx="333">
                  <c:v>225</c:v>
                </c:pt>
                <c:pt idx="334">
                  <c:v>225</c:v>
                </c:pt>
                <c:pt idx="335">
                  <c:v>225</c:v>
                </c:pt>
                <c:pt idx="336">
                  <c:v>225</c:v>
                </c:pt>
                <c:pt idx="337">
                  <c:v>225</c:v>
                </c:pt>
                <c:pt idx="338">
                  <c:v>225</c:v>
                </c:pt>
                <c:pt idx="339">
                  <c:v>225</c:v>
                </c:pt>
                <c:pt idx="340">
                  <c:v>225</c:v>
                </c:pt>
                <c:pt idx="341">
                  <c:v>225</c:v>
                </c:pt>
                <c:pt idx="342">
                  <c:v>225</c:v>
                </c:pt>
                <c:pt idx="343">
                  <c:v>225</c:v>
                </c:pt>
                <c:pt idx="344">
                  <c:v>225</c:v>
                </c:pt>
                <c:pt idx="345">
                  <c:v>225</c:v>
                </c:pt>
                <c:pt idx="346">
                  <c:v>225</c:v>
                </c:pt>
                <c:pt idx="347">
                  <c:v>225</c:v>
                </c:pt>
                <c:pt idx="348">
                  <c:v>225</c:v>
                </c:pt>
                <c:pt idx="349">
                  <c:v>225</c:v>
                </c:pt>
                <c:pt idx="350">
                  <c:v>225</c:v>
                </c:pt>
                <c:pt idx="351">
                  <c:v>225</c:v>
                </c:pt>
                <c:pt idx="352">
                  <c:v>225</c:v>
                </c:pt>
                <c:pt idx="353">
                  <c:v>225</c:v>
                </c:pt>
                <c:pt idx="354">
                  <c:v>225</c:v>
                </c:pt>
                <c:pt idx="355">
                  <c:v>225</c:v>
                </c:pt>
                <c:pt idx="356">
                  <c:v>225</c:v>
                </c:pt>
                <c:pt idx="357">
                  <c:v>225</c:v>
                </c:pt>
                <c:pt idx="358">
                  <c:v>225</c:v>
                </c:pt>
                <c:pt idx="359">
                  <c:v>225</c:v>
                </c:pt>
                <c:pt idx="360">
                  <c:v>225</c:v>
                </c:pt>
                <c:pt idx="361">
                  <c:v>225</c:v>
                </c:pt>
                <c:pt idx="362">
                  <c:v>225</c:v>
                </c:pt>
                <c:pt idx="363">
                  <c:v>225</c:v>
                </c:pt>
                <c:pt idx="364">
                  <c:v>225</c:v>
                </c:pt>
                <c:pt idx="365">
                  <c:v>225</c:v>
                </c:pt>
                <c:pt idx="366">
                  <c:v>225</c:v>
                </c:pt>
                <c:pt idx="367">
                  <c:v>225</c:v>
                </c:pt>
                <c:pt idx="368">
                  <c:v>225</c:v>
                </c:pt>
                <c:pt idx="369">
                  <c:v>225</c:v>
                </c:pt>
                <c:pt idx="370">
                  <c:v>225</c:v>
                </c:pt>
                <c:pt idx="371">
                  <c:v>225</c:v>
                </c:pt>
                <c:pt idx="372">
                  <c:v>225</c:v>
                </c:pt>
                <c:pt idx="373">
                  <c:v>225</c:v>
                </c:pt>
                <c:pt idx="374">
                  <c:v>225</c:v>
                </c:pt>
                <c:pt idx="375">
                  <c:v>225</c:v>
                </c:pt>
                <c:pt idx="376">
                  <c:v>225</c:v>
                </c:pt>
                <c:pt idx="377">
                  <c:v>225</c:v>
                </c:pt>
                <c:pt idx="378">
                  <c:v>225</c:v>
                </c:pt>
                <c:pt idx="379">
                  <c:v>225</c:v>
                </c:pt>
                <c:pt idx="380">
                  <c:v>225</c:v>
                </c:pt>
                <c:pt idx="381">
                  <c:v>225</c:v>
                </c:pt>
                <c:pt idx="382">
                  <c:v>225</c:v>
                </c:pt>
                <c:pt idx="383">
                  <c:v>225</c:v>
                </c:pt>
                <c:pt idx="384">
                  <c:v>225</c:v>
                </c:pt>
                <c:pt idx="385">
                  <c:v>225</c:v>
                </c:pt>
                <c:pt idx="386">
                  <c:v>225</c:v>
                </c:pt>
                <c:pt idx="387">
                  <c:v>225</c:v>
                </c:pt>
                <c:pt idx="388">
                  <c:v>225</c:v>
                </c:pt>
                <c:pt idx="389">
                  <c:v>225</c:v>
                </c:pt>
                <c:pt idx="390">
                  <c:v>225</c:v>
                </c:pt>
                <c:pt idx="391">
                  <c:v>225</c:v>
                </c:pt>
                <c:pt idx="392">
                  <c:v>225</c:v>
                </c:pt>
                <c:pt idx="393">
                  <c:v>225</c:v>
                </c:pt>
                <c:pt idx="394">
                  <c:v>225</c:v>
                </c:pt>
                <c:pt idx="395">
                  <c:v>225</c:v>
                </c:pt>
                <c:pt idx="396">
                  <c:v>225</c:v>
                </c:pt>
                <c:pt idx="397">
                  <c:v>225</c:v>
                </c:pt>
                <c:pt idx="398">
                  <c:v>225</c:v>
                </c:pt>
                <c:pt idx="399">
                  <c:v>225</c:v>
                </c:pt>
                <c:pt idx="400">
                  <c:v>225</c:v>
                </c:pt>
                <c:pt idx="401">
                  <c:v>225</c:v>
                </c:pt>
                <c:pt idx="402">
                  <c:v>225</c:v>
                </c:pt>
                <c:pt idx="403">
                  <c:v>225</c:v>
                </c:pt>
                <c:pt idx="404">
                  <c:v>225</c:v>
                </c:pt>
                <c:pt idx="405">
                  <c:v>225</c:v>
                </c:pt>
                <c:pt idx="406">
                  <c:v>225</c:v>
                </c:pt>
                <c:pt idx="407">
                  <c:v>225</c:v>
                </c:pt>
                <c:pt idx="408">
                  <c:v>225</c:v>
                </c:pt>
                <c:pt idx="409">
                  <c:v>225</c:v>
                </c:pt>
                <c:pt idx="410">
                  <c:v>225</c:v>
                </c:pt>
                <c:pt idx="411">
                  <c:v>225</c:v>
                </c:pt>
                <c:pt idx="412">
                  <c:v>225</c:v>
                </c:pt>
                <c:pt idx="413">
                  <c:v>225</c:v>
                </c:pt>
                <c:pt idx="414">
                  <c:v>225</c:v>
                </c:pt>
                <c:pt idx="415">
                  <c:v>225</c:v>
                </c:pt>
                <c:pt idx="416">
                  <c:v>225</c:v>
                </c:pt>
                <c:pt idx="417">
                  <c:v>225</c:v>
                </c:pt>
                <c:pt idx="418">
                  <c:v>225</c:v>
                </c:pt>
                <c:pt idx="419">
                  <c:v>225</c:v>
                </c:pt>
                <c:pt idx="420">
                  <c:v>225</c:v>
                </c:pt>
                <c:pt idx="421">
                  <c:v>225</c:v>
                </c:pt>
                <c:pt idx="422">
                  <c:v>225</c:v>
                </c:pt>
                <c:pt idx="423">
                  <c:v>225</c:v>
                </c:pt>
                <c:pt idx="424">
                  <c:v>225</c:v>
                </c:pt>
                <c:pt idx="425">
                  <c:v>225</c:v>
                </c:pt>
                <c:pt idx="426">
                  <c:v>225</c:v>
                </c:pt>
                <c:pt idx="427">
                  <c:v>225</c:v>
                </c:pt>
                <c:pt idx="428">
                  <c:v>225</c:v>
                </c:pt>
                <c:pt idx="429">
                  <c:v>225</c:v>
                </c:pt>
                <c:pt idx="430">
                  <c:v>225</c:v>
                </c:pt>
                <c:pt idx="431">
                  <c:v>225</c:v>
                </c:pt>
                <c:pt idx="432">
                  <c:v>225</c:v>
                </c:pt>
                <c:pt idx="433">
                  <c:v>225</c:v>
                </c:pt>
                <c:pt idx="434">
                  <c:v>225</c:v>
                </c:pt>
                <c:pt idx="435">
                  <c:v>225</c:v>
                </c:pt>
                <c:pt idx="436">
                  <c:v>225</c:v>
                </c:pt>
                <c:pt idx="437">
                  <c:v>225</c:v>
                </c:pt>
                <c:pt idx="438">
                  <c:v>225</c:v>
                </c:pt>
                <c:pt idx="439">
                  <c:v>225</c:v>
                </c:pt>
                <c:pt idx="440">
                  <c:v>225</c:v>
                </c:pt>
                <c:pt idx="441">
                  <c:v>225</c:v>
                </c:pt>
                <c:pt idx="442">
                  <c:v>225</c:v>
                </c:pt>
                <c:pt idx="443">
                  <c:v>225</c:v>
                </c:pt>
                <c:pt idx="444">
                  <c:v>225</c:v>
                </c:pt>
                <c:pt idx="445">
                  <c:v>225</c:v>
                </c:pt>
                <c:pt idx="446">
                  <c:v>225</c:v>
                </c:pt>
                <c:pt idx="447">
                  <c:v>225</c:v>
                </c:pt>
                <c:pt idx="448">
                  <c:v>225</c:v>
                </c:pt>
                <c:pt idx="449">
                  <c:v>225</c:v>
                </c:pt>
                <c:pt idx="450">
                  <c:v>225</c:v>
                </c:pt>
                <c:pt idx="451">
                  <c:v>225</c:v>
                </c:pt>
                <c:pt idx="452">
                  <c:v>225</c:v>
                </c:pt>
                <c:pt idx="453">
                  <c:v>225</c:v>
                </c:pt>
                <c:pt idx="454">
                  <c:v>225</c:v>
                </c:pt>
                <c:pt idx="455">
                  <c:v>225</c:v>
                </c:pt>
                <c:pt idx="456">
                  <c:v>225</c:v>
                </c:pt>
                <c:pt idx="457">
                  <c:v>225</c:v>
                </c:pt>
                <c:pt idx="458">
                  <c:v>225</c:v>
                </c:pt>
                <c:pt idx="459">
                  <c:v>225</c:v>
                </c:pt>
                <c:pt idx="460">
                  <c:v>225</c:v>
                </c:pt>
                <c:pt idx="461">
                  <c:v>225</c:v>
                </c:pt>
                <c:pt idx="462">
                  <c:v>225</c:v>
                </c:pt>
                <c:pt idx="463">
                  <c:v>225</c:v>
                </c:pt>
                <c:pt idx="464">
                  <c:v>225</c:v>
                </c:pt>
                <c:pt idx="465">
                  <c:v>225</c:v>
                </c:pt>
                <c:pt idx="466">
                  <c:v>225</c:v>
                </c:pt>
                <c:pt idx="467">
                  <c:v>225</c:v>
                </c:pt>
                <c:pt idx="468">
                  <c:v>225</c:v>
                </c:pt>
                <c:pt idx="469">
                  <c:v>225</c:v>
                </c:pt>
                <c:pt idx="470">
                  <c:v>225</c:v>
                </c:pt>
                <c:pt idx="471">
                  <c:v>225</c:v>
                </c:pt>
                <c:pt idx="472">
                  <c:v>225</c:v>
                </c:pt>
                <c:pt idx="473">
                  <c:v>225</c:v>
                </c:pt>
                <c:pt idx="474">
                  <c:v>225</c:v>
                </c:pt>
                <c:pt idx="475">
                  <c:v>225</c:v>
                </c:pt>
                <c:pt idx="476">
                  <c:v>225</c:v>
                </c:pt>
                <c:pt idx="477">
                  <c:v>225</c:v>
                </c:pt>
                <c:pt idx="478">
                  <c:v>225</c:v>
                </c:pt>
                <c:pt idx="479">
                  <c:v>225</c:v>
                </c:pt>
                <c:pt idx="480">
                  <c:v>225</c:v>
                </c:pt>
                <c:pt idx="481">
                  <c:v>225</c:v>
                </c:pt>
                <c:pt idx="482">
                  <c:v>225</c:v>
                </c:pt>
                <c:pt idx="483">
                  <c:v>225</c:v>
                </c:pt>
                <c:pt idx="484">
                  <c:v>225</c:v>
                </c:pt>
                <c:pt idx="485">
                  <c:v>225</c:v>
                </c:pt>
                <c:pt idx="486">
                  <c:v>225</c:v>
                </c:pt>
                <c:pt idx="487">
                  <c:v>225</c:v>
                </c:pt>
                <c:pt idx="488">
                  <c:v>225</c:v>
                </c:pt>
                <c:pt idx="489">
                  <c:v>225</c:v>
                </c:pt>
                <c:pt idx="490">
                  <c:v>225</c:v>
                </c:pt>
                <c:pt idx="491">
                  <c:v>225</c:v>
                </c:pt>
                <c:pt idx="492">
                  <c:v>225</c:v>
                </c:pt>
                <c:pt idx="493">
                  <c:v>225</c:v>
                </c:pt>
                <c:pt idx="494">
                  <c:v>225</c:v>
                </c:pt>
                <c:pt idx="495">
                  <c:v>225</c:v>
                </c:pt>
                <c:pt idx="496">
                  <c:v>225</c:v>
                </c:pt>
                <c:pt idx="497">
                  <c:v>225</c:v>
                </c:pt>
                <c:pt idx="498">
                  <c:v>225</c:v>
                </c:pt>
                <c:pt idx="499">
                  <c:v>225</c:v>
                </c:pt>
                <c:pt idx="500">
                  <c:v>225</c:v>
                </c:pt>
                <c:pt idx="501">
                  <c:v>225</c:v>
                </c:pt>
                <c:pt idx="502">
                  <c:v>225</c:v>
                </c:pt>
                <c:pt idx="503">
                  <c:v>225</c:v>
                </c:pt>
                <c:pt idx="504">
                  <c:v>225</c:v>
                </c:pt>
                <c:pt idx="505">
                  <c:v>225</c:v>
                </c:pt>
                <c:pt idx="506">
                  <c:v>225</c:v>
                </c:pt>
                <c:pt idx="507">
                  <c:v>225</c:v>
                </c:pt>
                <c:pt idx="508">
                  <c:v>225</c:v>
                </c:pt>
                <c:pt idx="509">
                  <c:v>225</c:v>
                </c:pt>
                <c:pt idx="510">
                  <c:v>225</c:v>
                </c:pt>
                <c:pt idx="511">
                  <c:v>225</c:v>
                </c:pt>
                <c:pt idx="512">
                  <c:v>225</c:v>
                </c:pt>
                <c:pt idx="513">
                  <c:v>225</c:v>
                </c:pt>
                <c:pt idx="514">
                  <c:v>225</c:v>
                </c:pt>
                <c:pt idx="515">
                  <c:v>225</c:v>
                </c:pt>
                <c:pt idx="516">
                  <c:v>225</c:v>
                </c:pt>
                <c:pt idx="517">
                  <c:v>225</c:v>
                </c:pt>
                <c:pt idx="518">
                  <c:v>225</c:v>
                </c:pt>
                <c:pt idx="519">
                  <c:v>225</c:v>
                </c:pt>
                <c:pt idx="520">
                  <c:v>225</c:v>
                </c:pt>
                <c:pt idx="521">
                  <c:v>225</c:v>
                </c:pt>
                <c:pt idx="522">
                  <c:v>225</c:v>
                </c:pt>
                <c:pt idx="523">
                  <c:v>225</c:v>
                </c:pt>
                <c:pt idx="524">
                  <c:v>225</c:v>
                </c:pt>
                <c:pt idx="525">
                  <c:v>225</c:v>
                </c:pt>
                <c:pt idx="526">
                  <c:v>225</c:v>
                </c:pt>
                <c:pt idx="527">
                  <c:v>225</c:v>
                </c:pt>
                <c:pt idx="528">
                  <c:v>225</c:v>
                </c:pt>
                <c:pt idx="529">
                  <c:v>225</c:v>
                </c:pt>
                <c:pt idx="530">
                  <c:v>225</c:v>
                </c:pt>
                <c:pt idx="531">
                  <c:v>225</c:v>
                </c:pt>
                <c:pt idx="532">
                  <c:v>225</c:v>
                </c:pt>
                <c:pt idx="533">
                  <c:v>225</c:v>
                </c:pt>
                <c:pt idx="534">
                  <c:v>225</c:v>
                </c:pt>
                <c:pt idx="535">
                  <c:v>225</c:v>
                </c:pt>
                <c:pt idx="536">
                  <c:v>225</c:v>
                </c:pt>
                <c:pt idx="537">
                  <c:v>225</c:v>
                </c:pt>
                <c:pt idx="538">
                  <c:v>225</c:v>
                </c:pt>
                <c:pt idx="539">
                  <c:v>225</c:v>
                </c:pt>
                <c:pt idx="540">
                  <c:v>225</c:v>
                </c:pt>
                <c:pt idx="541">
                  <c:v>225</c:v>
                </c:pt>
                <c:pt idx="542">
                  <c:v>225</c:v>
                </c:pt>
                <c:pt idx="543">
                  <c:v>225</c:v>
                </c:pt>
                <c:pt idx="544">
                  <c:v>225</c:v>
                </c:pt>
                <c:pt idx="545">
                  <c:v>225</c:v>
                </c:pt>
                <c:pt idx="546">
                  <c:v>225</c:v>
                </c:pt>
                <c:pt idx="547">
                  <c:v>225</c:v>
                </c:pt>
                <c:pt idx="548">
                  <c:v>225</c:v>
                </c:pt>
                <c:pt idx="549">
                  <c:v>225</c:v>
                </c:pt>
                <c:pt idx="550">
                  <c:v>225</c:v>
                </c:pt>
                <c:pt idx="551">
                  <c:v>225</c:v>
                </c:pt>
                <c:pt idx="552">
                  <c:v>225</c:v>
                </c:pt>
                <c:pt idx="553">
                  <c:v>225</c:v>
                </c:pt>
                <c:pt idx="554">
                  <c:v>225</c:v>
                </c:pt>
                <c:pt idx="555">
                  <c:v>225</c:v>
                </c:pt>
                <c:pt idx="556">
                  <c:v>225</c:v>
                </c:pt>
                <c:pt idx="557">
                  <c:v>225</c:v>
                </c:pt>
                <c:pt idx="558">
                  <c:v>225</c:v>
                </c:pt>
                <c:pt idx="559">
                  <c:v>225</c:v>
                </c:pt>
                <c:pt idx="560">
                  <c:v>225</c:v>
                </c:pt>
                <c:pt idx="561">
                  <c:v>225</c:v>
                </c:pt>
                <c:pt idx="562">
                  <c:v>225</c:v>
                </c:pt>
                <c:pt idx="563">
                  <c:v>225</c:v>
                </c:pt>
                <c:pt idx="564">
                  <c:v>225</c:v>
                </c:pt>
                <c:pt idx="565">
                  <c:v>225</c:v>
                </c:pt>
                <c:pt idx="566">
                  <c:v>225</c:v>
                </c:pt>
                <c:pt idx="567">
                  <c:v>225</c:v>
                </c:pt>
                <c:pt idx="568">
                  <c:v>225</c:v>
                </c:pt>
                <c:pt idx="569">
                  <c:v>225</c:v>
                </c:pt>
                <c:pt idx="570">
                  <c:v>225</c:v>
                </c:pt>
                <c:pt idx="571">
                  <c:v>225</c:v>
                </c:pt>
                <c:pt idx="572">
                  <c:v>225</c:v>
                </c:pt>
                <c:pt idx="573">
                  <c:v>225</c:v>
                </c:pt>
                <c:pt idx="574">
                  <c:v>225</c:v>
                </c:pt>
                <c:pt idx="575">
                  <c:v>225</c:v>
                </c:pt>
                <c:pt idx="576">
                  <c:v>225</c:v>
                </c:pt>
                <c:pt idx="577">
                  <c:v>225</c:v>
                </c:pt>
                <c:pt idx="578">
                  <c:v>225</c:v>
                </c:pt>
                <c:pt idx="579">
                  <c:v>225</c:v>
                </c:pt>
                <c:pt idx="580">
                  <c:v>225</c:v>
                </c:pt>
                <c:pt idx="581">
                  <c:v>225</c:v>
                </c:pt>
                <c:pt idx="582">
                  <c:v>225</c:v>
                </c:pt>
                <c:pt idx="583">
                  <c:v>225</c:v>
                </c:pt>
                <c:pt idx="584">
                  <c:v>225</c:v>
                </c:pt>
                <c:pt idx="585">
                  <c:v>225</c:v>
                </c:pt>
                <c:pt idx="586">
                  <c:v>225</c:v>
                </c:pt>
                <c:pt idx="587">
                  <c:v>225</c:v>
                </c:pt>
                <c:pt idx="588">
                  <c:v>225</c:v>
                </c:pt>
                <c:pt idx="589">
                  <c:v>225</c:v>
                </c:pt>
                <c:pt idx="590">
                  <c:v>225</c:v>
                </c:pt>
                <c:pt idx="591">
                  <c:v>225</c:v>
                </c:pt>
                <c:pt idx="592">
                  <c:v>225</c:v>
                </c:pt>
                <c:pt idx="593">
                  <c:v>225</c:v>
                </c:pt>
                <c:pt idx="594">
                  <c:v>225</c:v>
                </c:pt>
                <c:pt idx="595">
                  <c:v>225</c:v>
                </c:pt>
                <c:pt idx="596">
                  <c:v>225</c:v>
                </c:pt>
                <c:pt idx="597">
                  <c:v>225</c:v>
                </c:pt>
                <c:pt idx="598">
                  <c:v>225</c:v>
                </c:pt>
                <c:pt idx="599">
                  <c:v>225</c:v>
                </c:pt>
                <c:pt idx="600">
                  <c:v>225</c:v>
                </c:pt>
                <c:pt idx="601">
                  <c:v>225</c:v>
                </c:pt>
                <c:pt idx="602">
                  <c:v>225</c:v>
                </c:pt>
                <c:pt idx="603">
                  <c:v>225</c:v>
                </c:pt>
                <c:pt idx="604">
                  <c:v>225</c:v>
                </c:pt>
                <c:pt idx="605">
                  <c:v>225</c:v>
                </c:pt>
                <c:pt idx="606">
                  <c:v>225</c:v>
                </c:pt>
                <c:pt idx="607">
                  <c:v>225</c:v>
                </c:pt>
                <c:pt idx="608">
                  <c:v>225</c:v>
                </c:pt>
                <c:pt idx="609">
                  <c:v>225</c:v>
                </c:pt>
                <c:pt idx="610">
                  <c:v>225</c:v>
                </c:pt>
                <c:pt idx="611">
                  <c:v>225</c:v>
                </c:pt>
                <c:pt idx="612">
                  <c:v>225</c:v>
                </c:pt>
                <c:pt idx="613">
                  <c:v>225</c:v>
                </c:pt>
                <c:pt idx="614">
                  <c:v>225</c:v>
                </c:pt>
                <c:pt idx="615">
                  <c:v>225</c:v>
                </c:pt>
                <c:pt idx="616">
                  <c:v>225</c:v>
                </c:pt>
                <c:pt idx="617">
                  <c:v>225</c:v>
                </c:pt>
                <c:pt idx="618">
                  <c:v>225</c:v>
                </c:pt>
                <c:pt idx="619">
                  <c:v>225</c:v>
                </c:pt>
                <c:pt idx="620">
                  <c:v>225</c:v>
                </c:pt>
                <c:pt idx="621">
                  <c:v>225</c:v>
                </c:pt>
                <c:pt idx="622">
                  <c:v>225</c:v>
                </c:pt>
                <c:pt idx="623">
                  <c:v>225</c:v>
                </c:pt>
                <c:pt idx="624">
                  <c:v>225</c:v>
                </c:pt>
                <c:pt idx="625">
                  <c:v>225</c:v>
                </c:pt>
                <c:pt idx="626">
                  <c:v>225</c:v>
                </c:pt>
                <c:pt idx="627">
                  <c:v>225</c:v>
                </c:pt>
                <c:pt idx="628">
                  <c:v>225</c:v>
                </c:pt>
                <c:pt idx="629">
                  <c:v>225</c:v>
                </c:pt>
                <c:pt idx="630">
                  <c:v>225</c:v>
                </c:pt>
                <c:pt idx="631">
                  <c:v>225</c:v>
                </c:pt>
                <c:pt idx="632">
                  <c:v>225</c:v>
                </c:pt>
                <c:pt idx="633">
                  <c:v>225</c:v>
                </c:pt>
                <c:pt idx="634">
                  <c:v>225</c:v>
                </c:pt>
                <c:pt idx="635">
                  <c:v>225</c:v>
                </c:pt>
                <c:pt idx="636">
                  <c:v>225</c:v>
                </c:pt>
                <c:pt idx="637">
                  <c:v>225</c:v>
                </c:pt>
              </c:numCache>
            </c:numRef>
          </c:val>
          <c:smooth val="0"/>
          <c:extLst>
            <c:ext xmlns:c16="http://schemas.microsoft.com/office/drawing/2014/chart" uri="{C3380CC4-5D6E-409C-BE32-E72D297353CC}">
              <c16:uniqueId val="{00000005-76BE-4396-B1B7-00C60F1D7B6F}"/>
            </c:ext>
          </c:extLst>
        </c:ser>
        <c:ser>
          <c:idx val="6"/>
          <c:order val="6"/>
          <c:tx>
            <c:strRef>
              <c:f>'STATUS II PIRINEOS_ENTRADA'!$W$1</c:f>
              <c:strCache>
                <c:ptCount val="1"/>
                <c:pt idx="0">
                  <c:v>OS</c:v>
                </c:pt>
              </c:strCache>
            </c:strRef>
          </c:tx>
          <c:spPr>
            <a:ln>
              <a:solidFill>
                <a:srgbClr val="0070C0"/>
              </a:solidFill>
            </a:ln>
          </c:spPr>
          <c:marker>
            <c:symbol val="none"/>
          </c:marker>
          <c:cat>
            <c:numRef>
              <c:f>'STATUS II PIRINEOS_ENTRADA'!$B$398:$B$1004</c:f>
              <c:numCache>
                <c:formatCode>m/d/yyyy</c:formatCode>
                <c:ptCount val="607"/>
                <c:pt idx="0">
                  <c:v>43132</c:v>
                </c:pt>
                <c:pt idx="1">
                  <c:v>43133</c:v>
                </c:pt>
                <c:pt idx="2">
                  <c:v>43134</c:v>
                </c:pt>
                <c:pt idx="3">
                  <c:v>43135</c:v>
                </c:pt>
                <c:pt idx="4">
                  <c:v>43136</c:v>
                </c:pt>
                <c:pt idx="5">
                  <c:v>43137</c:v>
                </c:pt>
                <c:pt idx="6">
                  <c:v>43138</c:v>
                </c:pt>
                <c:pt idx="7">
                  <c:v>43139</c:v>
                </c:pt>
                <c:pt idx="8">
                  <c:v>43140</c:v>
                </c:pt>
                <c:pt idx="9">
                  <c:v>43141</c:v>
                </c:pt>
                <c:pt idx="10">
                  <c:v>43142</c:v>
                </c:pt>
                <c:pt idx="11">
                  <c:v>43143</c:v>
                </c:pt>
                <c:pt idx="12">
                  <c:v>43144</c:v>
                </c:pt>
                <c:pt idx="13">
                  <c:v>43145</c:v>
                </c:pt>
                <c:pt idx="14">
                  <c:v>43146</c:v>
                </c:pt>
                <c:pt idx="15">
                  <c:v>43147</c:v>
                </c:pt>
                <c:pt idx="16">
                  <c:v>43148</c:v>
                </c:pt>
                <c:pt idx="17">
                  <c:v>43149</c:v>
                </c:pt>
                <c:pt idx="18">
                  <c:v>43150</c:v>
                </c:pt>
                <c:pt idx="19">
                  <c:v>43151</c:v>
                </c:pt>
                <c:pt idx="20">
                  <c:v>43152</c:v>
                </c:pt>
                <c:pt idx="21">
                  <c:v>43153</c:v>
                </c:pt>
                <c:pt idx="22">
                  <c:v>43154</c:v>
                </c:pt>
                <c:pt idx="23">
                  <c:v>43155</c:v>
                </c:pt>
                <c:pt idx="24">
                  <c:v>43156</c:v>
                </c:pt>
                <c:pt idx="25">
                  <c:v>43157</c:v>
                </c:pt>
                <c:pt idx="26">
                  <c:v>43158</c:v>
                </c:pt>
                <c:pt idx="27">
                  <c:v>43159</c:v>
                </c:pt>
                <c:pt idx="28">
                  <c:v>43160</c:v>
                </c:pt>
                <c:pt idx="29">
                  <c:v>43161</c:v>
                </c:pt>
                <c:pt idx="30">
                  <c:v>43162</c:v>
                </c:pt>
                <c:pt idx="31">
                  <c:v>43163</c:v>
                </c:pt>
                <c:pt idx="32">
                  <c:v>43164</c:v>
                </c:pt>
                <c:pt idx="33">
                  <c:v>43165</c:v>
                </c:pt>
                <c:pt idx="34">
                  <c:v>43166</c:v>
                </c:pt>
                <c:pt idx="35">
                  <c:v>43167</c:v>
                </c:pt>
                <c:pt idx="36">
                  <c:v>43168</c:v>
                </c:pt>
                <c:pt idx="37">
                  <c:v>43169</c:v>
                </c:pt>
                <c:pt idx="38">
                  <c:v>43170</c:v>
                </c:pt>
                <c:pt idx="39">
                  <c:v>43171</c:v>
                </c:pt>
                <c:pt idx="40">
                  <c:v>43172</c:v>
                </c:pt>
                <c:pt idx="41">
                  <c:v>43173</c:v>
                </c:pt>
                <c:pt idx="42">
                  <c:v>43174</c:v>
                </c:pt>
                <c:pt idx="43">
                  <c:v>43175</c:v>
                </c:pt>
                <c:pt idx="44">
                  <c:v>43176</c:v>
                </c:pt>
                <c:pt idx="45">
                  <c:v>43177</c:v>
                </c:pt>
                <c:pt idx="46">
                  <c:v>43178</c:v>
                </c:pt>
                <c:pt idx="47">
                  <c:v>43179</c:v>
                </c:pt>
                <c:pt idx="48">
                  <c:v>43180</c:v>
                </c:pt>
                <c:pt idx="49">
                  <c:v>43181</c:v>
                </c:pt>
                <c:pt idx="50">
                  <c:v>43182</c:v>
                </c:pt>
                <c:pt idx="51">
                  <c:v>43183</c:v>
                </c:pt>
                <c:pt idx="52">
                  <c:v>43184</c:v>
                </c:pt>
                <c:pt idx="53">
                  <c:v>43185</c:v>
                </c:pt>
                <c:pt idx="54">
                  <c:v>43186</c:v>
                </c:pt>
                <c:pt idx="55">
                  <c:v>43187</c:v>
                </c:pt>
                <c:pt idx="56">
                  <c:v>43188</c:v>
                </c:pt>
                <c:pt idx="57">
                  <c:v>43189</c:v>
                </c:pt>
                <c:pt idx="58">
                  <c:v>43190</c:v>
                </c:pt>
                <c:pt idx="59">
                  <c:v>43191</c:v>
                </c:pt>
                <c:pt idx="60">
                  <c:v>43192</c:v>
                </c:pt>
                <c:pt idx="61">
                  <c:v>43193</c:v>
                </c:pt>
                <c:pt idx="62">
                  <c:v>43194</c:v>
                </c:pt>
                <c:pt idx="63">
                  <c:v>43195</c:v>
                </c:pt>
                <c:pt idx="64">
                  <c:v>43196</c:v>
                </c:pt>
                <c:pt idx="65">
                  <c:v>43197</c:v>
                </c:pt>
                <c:pt idx="66">
                  <c:v>43198</c:v>
                </c:pt>
                <c:pt idx="67">
                  <c:v>43199</c:v>
                </c:pt>
                <c:pt idx="68">
                  <c:v>43200</c:v>
                </c:pt>
                <c:pt idx="69">
                  <c:v>43201</c:v>
                </c:pt>
                <c:pt idx="70">
                  <c:v>43202</c:v>
                </c:pt>
                <c:pt idx="71">
                  <c:v>43203</c:v>
                </c:pt>
                <c:pt idx="72">
                  <c:v>43204</c:v>
                </c:pt>
                <c:pt idx="73">
                  <c:v>43205</c:v>
                </c:pt>
                <c:pt idx="74">
                  <c:v>43206</c:v>
                </c:pt>
                <c:pt idx="75">
                  <c:v>43207</c:v>
                </c:pt>
                <c:pt idx="76">
                  <c:v>43208</c:v>
                </c:pt>
                <c:pt idx="77">
                  <c:v>43209</c:v>
                </c:pt>
                <c:pt idx="78">
                  <c:v>43210</c:v>
                </c:pt>
                <c:pt idx="79">
                  <c:v>43211</c:v>
                </c:pt>
                <c:pt idx="80">
                  <c:v>43212</c:v>
                </c:pt>
                <c:pt idx="81">
                  <c:v>43213</c:v>
                </c:pt>
                <c:pt idx="82">
                  <c:v>43214</c:v>
                </c:pt>
                <c:pt idx="83">
                  <c:v>43215</c:v>
                </c:pt>
                <c:pt idx="84">
                  <c:v>43216</c:v>
                </c:pt>
                <c:pt idx="85">
                  <c:v>43217</c:v>
                </c:pt>
                <c:pt idx="86">
                  <c:v>43218</c:v>
                </c:pt>
                <c:pt idx="87">
                  <c:v>43219</c:v>
                </c:pt>
                <c:pt idx="88">
                  <c:v>43220</c:v>
                </c:pt>
                <c:pt idx="89">
                  <c:v>43221</c:v>
                </c:pt>
                <c:pt idx="90">
                  <c:v>43222</c:v>
                </c:pt>
                <c:pt idx="91">
                  <c:v>43223</c:v>
                </c:pt>
                <c:pt idx="92">
                  <c:v>43224</c:v>
                </c:pt>
                <c:pt idx="93">
                  <c:v>43225</c:v>
                </c:pt>
                <c:pt idx="94">
                  <c:v>43226</c:v>
                </c:pt>
                <c:pt idx="95">
                  <c:v>43227</c:v>
                </c:pt>
                <c:pt idx="96">
                  <c:v>43228</c:v>
                </c:pt>
                <c:pt idx="97">
                  <c:v>43229</c:v>
                </c:pt>
                <c:pt idx="98">
                  <c:v>43230</c:v>
                </c:pt>
                <c:pt idx="99">
                  <c:v>43231</c:v>
                </c:pt>
                <c:pt idx="100">
                  <c:v>43232</c:v>
                </c:pt>
                <c:pt idx="101">
                  <c:v>43233</c:v>
                </c:pt>
                <c:pt idx="102">
                  <c:v>43234</c:v>
                </c:pt>
                <c:pt idx="103">
                  <c:v>43235</c:v>
                </c:pt>
                <c:pt idx="104">
                  <c:v>43236</c:v>
                </c:pt>
                <c:pt idx="105">
                  <c:v>43237</c:v>
                </c:pt>
                <c:pt idx="106">
                  <c:v>43238</c:v>
                </c:pt>
                <c:pt idx="107">
                  <c:v>43239</c:v>
                </c:pt>
                <c:pt idx="108">
                  <c:v>43240</c:v>
                </c:pt>
                <c:pt idx="109">
                  <c:v>43241</c:v>
                </c:pt>
                <c:pt idx="110">
                  <c:v>43242</c:v>
                </c:pt>
                <c:pt idx="111">
                  <c:v>43243</c:v>
                </c:pt>
                <c:pt idx="112">
                  <c:v>43244</c:v>
                </c:pt>
                <c:pt idx="113">
                  <c:v>43245</c:v>
                </c:pt>
                <c:pt idx="114">
                  <c:v>43246</c:v>
                </c:pt>
                <c:pt idx="115">
                  <c:v>43247</c:v>
                </c:pt>
                <c:pt idx="116">
                  <c:v>43248</c:v>
                </c:pt>
                <c:pt idx="117">
                  <c:v>43249</c:v>
                </c:pt>
                <c:pt idx="118">
                  <c:v>43250</c:v>
                </c:pt>
                <c:pt idx="119">
                  <c:v>43251</c:v>
                </c:pt>
                <c:pt idx="120">
                  <c:v>43252</c:v>
                </c:pt>
                <c:pt idx="121">
                  <c:v>43253</c:v>
                </c:pt>
                <c:pt idx="122">
                  <c:v>43254</c:v>
                </c:pt>
                <c:pt idx="123">
                  <c:v>43255</c:v>
                </c:pt>
                <c:pt idx="124">
                  <c:v>43256</c:v>
                </c:pt>
                <c:pt idx="125">
                  <c:v>43257</c:v>
                </c:pt>
                <c:pt idx="126">
                  <c:v>43258</c:v>
                </c:pt>
                <c:pt idx="127">
                  <c:v>43259</c:v>
                </c:pt>
                <c:pt idx="128">
                  <c:v>43260</c:v>
                </c:pt>
                <c:pt idx="129">
                  <c:v>43261</c:v>
                </c:pt>
                <c:pt idx="130">
                  <c:v>43262</c:v>
                </c:pt>
                <c:pt idx="131">
                  <c:v>43263</c:v>
                </c:pt>
                <c:pt idx="132">
                  <c:v>43264</c:v>
                </c:pt>
                <c:pt idx="133">
                  <c:v>43265</c:v>
                </c:pt>
                <c:pt idx="134">
                  <c:v>43266</c:v>
                </c:pt>
                <c:pt idx="135">
                  <c:v>43267</c:v>
                </c:pt>
                <c:pt idx="136">
                  <c:v>43268</c:v>
                </c:pt>
                <c:pt idx="137">
                  <c:v>43269</c:v>
                </c:pt>
                <c:pt idx="138">
                  <c:v>43270</c:v>
                </c:pt>
                <c:pt idx="139">
                  <c:v>43271</c:v>
                </c:pt>
                <c:pt idx="140">
                  <c:v>43272</c:v>
                </c:pt>
                <c:pt idx="141">
                  <c:v>43273</c:v>
                </c:pt>
                <c:pt idx="142">
                  <c:v>43274</c:v>
                </c:pt>
                <c:pt idx="143">
                  <c:v>43275</c:v>
                </c:pt>
                <c:pt idx="144">
                  <c:v>43276</c:v>
                </c:pt>
                <c:pt idx="145">
                  <c:v>43277</c:v>
                </c:pt>
                <c:pt idx="146">
                  <c:v>43278</c:v>
                </c:pt>
                <c:pt idx="147">
                  <c:v>43279</c:v>
                </c:pt>
                <c:pt idx="148">
                  <c:v>43280</c:v>
                </c:pt>
                <c:pt idx="149">
                  <c:v>43281</c:v>
                </c:pt>
                <c:pt idx="150">
                  <c:v>43282</c:v>
                </c:pt>
                <c:pt idx="151">
                  <c:v>43283</c:v>
                </c:pt>
                <c:pt idx="152">
                  <c:v>43284</c:v>
                </c:pt>
                <c:pt idx="153">
                  <c:v>43285</c:v>
                </c:pt>
                <c:pt idx="154">
                  <c:v>43286</c:v>
                </c:pt>
                <c:pt idx="155">
                  <c:v>43287</c:v>
                </c:pt>
                <c:pt idx="156">
                  <c:v>43288</c:v>
                </c:pt>
                <c:pt idx="157">
                  <c:v>43289</c:v>
                </c:pt>
                <c:pt idx="158">
                  <c:v>43290</c:v>
                </c:pt>
                <c:pt idx="159">
                  <c:v>43291</c:v>
                </c:pt>
                <c:pt idx="160">
                  <c:v>43292</c:v>
                </c:pt>
                <c:pt idx="161">
                  <c:v>43293</c:v>
                </c:pt>
                <c:pt idx="162">
                  <c:v>43294</c:v>
                </c:pt>
                <c:pt idx="163">
                  <c:v>43295</c:v>
                </c:pt>
                <c:pt idx="164">
                  <c:v>43296</c:v>
                </c:pt>
                <c:pt idx="165">
                  <c:v>43297</c:v>
                </c:pt>
                <c:pt idx="166">
                  <c:v>43298</c:v>
                </c:pt>
                <c:pt idx="167">
                  <c:v>43299</c:v>
                </c:pt>
                <c:pt idx="168">
                  <c:v>43300</c:v>
                </c:pt>
                <c:pt idx="169">
                  <c:v>43301</c:v>
                </c:pt>
                <c:pt idx="170">
                  <c:v>43302</c:v>
                </c:pt>
                <c:pt idx="171">
                  <c:v>43303</c:v>
                </c:pt>
                <c:pt idx="172">
                  <c:v>43304</c:v>
                </c:pt>
                <c:pt idx="173">
                  <c:v>43305</c:v>
                </c:pt>
                <c:pt idx="174">
                  <c:v>43306</c:v>
                </c:pt>
                <c:pt idx="175">
                  <c:v>43307</c:v>
                </c:pt>
                <c:pt idx="176">
                  <c:v>43308</c:v>
                </c:pt>
                <c:pt idx="177">
                  <c:v>43309</c:v>
                </c:pt>
                <c:pt idx="178">
                  <c:v>43310</c:v>
                </c:pt>
                <c:pt idx="179">
                  <c:v>43311</c:v>
                </c:pt>
                <c:pt idx="180">
                  <c:v>43312</c:v>
                </c:pt>
                <c:pt idx="181">
                  <c:v>43313</c:v>
                </c:pt>
                <c:pt idx="182">
                  <c:v>43314</c:v>
                </c:pt>
                <c:pt idx="183">
                  <c:v>43315</c:v>
                </c:pt>
                <c:pt idx="184">
                  <c:v>43316</c:v>
                </c:pt>
                <c:pt idx="185">
                  <c:v>43317</c:v>
                </c:pt>
                <c:pt idx="186">
                  <c:v>43318</c:v>
                </c:pt>
                <c:pt idx="187">
                  <c:v>43319</c:v>
                </c:pt>
                <c:pt idx="188">
                  <c:v>43320</c:v>
                </c:pt>
                <c:pt idx="189">
                  <c:v>43321</c:v>
                </c:pt>
                <c:pt idx="190">
                  <c:v>43322</c:v>
                </c:pt>
                <c:pt idx="191">
                  <c:v>43323</c:v>
                </c:pt>
                <c:pt idx="192">
                  <c:v>43324</c:v>
                </c:pt>
                <c:pt idx="193">
                  <c:v>43325</c:v>
                </c:pt>
                <c:pt idx="194">
                  <c:v>43326</c:v>
                </c:pt>
                <c:pt idx="195">
                  <c:v>43327</c:v>
                </c:pt>
                <c:pt idx="196">
                  <c:v>43328</c:v>
                </c:pt>
                <c:pt idx="197">
                  <c:v>43329</c:v>
                </c:pt>
                <c:pt idx="198">
                  <c:v>43330</c:v>
                </c:pt>
                <c:pt idx="199">
                  <c:v>43331</c:v>
                </c:pt>
                <c:pt idx="200">
                  <c:v>43332</c:v>
                </c:pt>
                <c:pt idx="201">
                  <c:v>43333</c:v>
                </c:pt>
                <c:pt idx="202">
                  <c:v>43334</c:v>
                </c:pt>
                <c:pt idx="203">
                  <c:v>43335</c:v>
                </c:pt>
                <c:pt idx="204">
                  <c:v>43336</c:v>
                </c:pt>
                <c:pt idx="205">
                  <c:v>43337</c:v>
                </c:pt>
                <c:pt idx="206">
                  <c:v>43338</c:v>
                </c:pt>
                <c:pt idx="207">
                  <c:v>43339</c:v>
                </c:pt>
                <c:pt idx="208">
                  <c:v>43340</c:v>
                </c:pt>
                <c:pt idx="209">
                  <c:v>43341</c:v>
                </c:pt>
                <c:pt idx="210">
                  <c:v>43342</c:v>
                </c:pt>
                <c:pt idx="211">
                  <c:v>43343</c:v>
                </c:pt>
                <c:pt idx="212">
                  <c:v>43344</c:v>
                </c:pt>
                <c:pt idx="213">
                  <c:v>43345</c:v>
                </c:pt>
                <c:pt idx="214">
                  <c:v>43346</c:v>
                </c:pt>
                <c:pt idx="215">
                  <c:v>43347</c:v>
                </c:pt>
                <c:pt idx="216">
                  <c:v>43348</c:v>
                </c:pt>
                <c:pt idx="217">
                  <c:v>43349</c:v>
                </c:pt>
                <c:pt idx="218">
                  <c:v>43350</c:v>
                </c:pt>
                <c:pt idx="219">
                  <c:v>43351</c:v>
                </c:pt>
                <c:pt idx="220">
                  <c:v>43352</c:v>
                </c:pt>
                <c:pt idx="221">
                  <c:v>43353</c:v>
                </c:pt>
                <c:pt idx="222">
                  <c:v>43354</c:v>
                </c:pt>
                <c:pt idx="223">
                  <c:v>43355</c:v>
                </c:pt>
                <c:pt idx="224">
                  <c:v>43356</c:v>
                </c:pt>
                <c:pt idx="225">
                  <c:v>43357</c:v>
                </c:pt>
                <c:pt idx="226">
                  <c:v>43358</c:v>
                </c:pt>
                <c:pt idx="227">
                  <c:v>43359</c:v>
                </c:pt>
                <c:pt idx="228">
                  <c:v>43360</c:v>
                </c:pt>
                <c:pt idx="229">
                  <c:v>43361</c:v>
                </c:pt>
                <c:pt idx="230">
                  <c:v>43362</c:v>
                </c:pt>
                <c:pt idx="231">
                  <c:v>43363</c:v>
                </c:pt>
                <c:pt idx="232">
                  <c:v>43364</c:v>
                </c:pt>
                <c:pt idx="233">
                  <c:v>43365</c:v>
                </c:pt>
                <c:pt idx="234">
                  <c:v>43366</c:v>
                </c:pt>
                <c:pt idx="235">
                  <c:v>43367</c:v>
                </c:pt>
                <c:pt idx="236">
                  <c:v>43368</c:v>
                </c:pt>
                <c:pt idx="237">
                  <c:v>43369</c:v>
                </c:pt>
                <c:pt idx="238">
                  <c:v>43370</c:v>
                </c:pt>
                <c:pt idx="239">
                  <c:v>43371</c:v>
                </c:pt>
                <c:pt idx="240">
                  <c:v>43372</c:v>
                </c:pt>
                <c:pt idx="241">
                  <c:v>43373</c:v>
                </c:pt>
                <c:pt idx="242">
                  <c:v>43374</c:v>
                </c:pt>
                <c:pt idx="243">
                  <c:v>43375</c:v>
                </c:pt>
                <c:pt idx="244">
                  <c:v>43376</c:v>
                </c:pt>
                <c:pt idx="245">
                  <c:v>43377</c:v>
                </c:pt>
                <c:pt idx="246">
                  <c:v>43378</c:v>
                </c:pt>
                <c:pt idx="247">
                  <c:v>43379</c:v>
                </c:pt>
                <c:pt idx="248">
                  <c:v>43380</c:v>
                </c:pt>
                <c:pt idx="249">
                  <c:v>43381</c:v>
                </c:pt>
                <c:pt idx="250">
                  <c:v>43382</c:v>
                </c:pt>
                <c:pt idx="251">
                  <c:v>43383</c:v>
                </c:pt>
                <c:pt idx="252">
                  <c:v>43384</c:v>
                </c:pt>
                <c:pt idx="253">
                  <c:v>43385</c:v>
                </c:pt>
                <c:pt idx="254">
                  <c:v>43386</c:v>
                </c:pt>
                <c:pt idx="255">
                  <c:v>43387</c:v>
                </c:pt>
                <c:pt idx="256">
                  <c:v>43388</c:v>
                </c:pt>
                <c:pt idx="257">
                  <c:v>43389</c:v>
                </c:pt>
                <c:pt idx="258">
                  <c:v>43390</c:v>
                </c:pt>
                <c:pt idx="259">
                  <c:v>43391</c:v>
                </c:pt>
                <c:pt idx="260">
                  <c:v>43392</c:v>
                </c:pt>
                <c:pt idx="261">
                  <c:v>43393</c:v>
                </c:pt>
                <c:pt idx="262">
                  <c:v>43394</c:v>
                </c:pt>
                <c:pt idx="263">
                  <c:v>43395</c:v>
                </c:pt>
                <c:pt idx="264">
                  <c:v>43396</c:v>
                </c:pt>
                <c:pt idx="265">
                  <c:v>43397</c:v>
                </c:pt>
                <c:pt idx="266">
                  <c:v>43398</c:v>
                </c:pt>
                <c:pt idx="267">
                  <c:v>43399</c:v>
                </c:pt>
                <c:pt idx="268">
                  <c:v>43400</c:v>
                </c:pt>
                <c:pt idx="269">
                  <c:v>43401</c:v>
                </c:pt>
                <c:pt idx="270">
                  <c:v>43402</c:v>
                </c:pt>
                <c:pt idx="271">
                  <c:v>43403</c:v>
                </c:pt>
                <c:pt idx="272">
                  <c:v>43404</c:v>
                </c:pt>
                <c:pt idx="273">
                  <c:v>43405</c:v>
                </c:pt>
                <c:pt idx="274">
                  <c:v>43406</c:v>
                </c:pt>
                <c:pt idx="275">
                  <c:v>43407</c:v>
                </c:pt>
                <c:pt idx="276">
                  <c:v>43408</c:v>
                </c:pt>
                <c:pt idx="277">
                  <c:v>43409</c:v>
                </c:pt>
                <c:pt idx="278">
                  <c:v>43410</c:v>
                </c:pt>
                <c:pt idx="279">
                  <c:v>43411</c:v>
                </c:pt>
                <c:pt idx="280">
                  <c:v>43412</c:v>
                </c:pt>
                <c:pt idx="281">
                  <c:v>43413</c:v>
                </c:pt>
                <c:pt idx="282">
                  <c:v>43414</c:v>
                </c:pt>
                <c:pt idx="283">
                  <c:v>43415</c:v>
                </c:pt>
                <c:pt idx="284">
                  <c:v>43416</c:v>
                </c:pt>
                <c:pt idx="285">
                  <c:v>43417</c:v>
                </c:pt>
                <c:pt idx="286">
                  <c:v>43418</c:v>
                </c:pt>
                <c:pt idx="287">
                  <c:v>43419</c:v>
                </c:pt>
                <c:pt idx="288">
                  <c:v>43420</c:v>
                </c:pt>
                <c:pt idx="289">
                  <c:v>43421</c:v>
                </c:pt>
                <c:pt idx="290">
                  <c:v>43422</c:v>
                </c:pt>
                <c:pt idx="291">
                  <c:v>43423</c:v>
                </c:pt>
                <c:pt idx="292">
                  <c:v>43424</c:v>
                </c:pt>
                <c:pt idx="293">
                  <c:v>43425</c:v>
                </c:pt>
                <c:pt idx="294">
                  <c:v>43426</c:v>
                </c:pt>
                <c:pt idx="295">
                  <c:v>43427</c:v>
                </c:pt>
                <c:pt idx="296">
                  <c:v>43428</c:v>
                </c:pt>
                <c:pt idx="297">
                  <c:v>43429</c:v>
                </c:pt>
                <c:pt idx="298">
                  <c:v>43430</c:v>
                </c:pt>
                <c:pt idx="299">
                  <c:v>43431</c:v>
                </c:pt>
                <c:pt idx="300">
                  <c:v>43432</c:v>
                </c:pt>
                <c:pt idx="301">
                  <c:v>43433</c:v>
                </c:pt>
                <c:pt idx="302">
                  <c:v>43434</c:v>
                </c:pt>
                <c:pt idx="303">
                  <c:v>43435</c:v>
                </c:pt>
                <c:pt idx="304">
                  <c:v>43436</c:v>
                </c:pt>
                <c:pt idx="305">
                  <c:v>43437</c:v>
                </c:pt>
                <c:pt idx="306">
                  <c:v>43438</c:v>
                </c:pt>
                <c:pt idx="307">
                  <c:v>43439</c:v>
                </c:pt>
                <c:pt idx="308">
                  <c:v>43440</c:v>
                </c:pt>
                <c:pt idx="309">
                  <c:v>43441</c:v>
                </c:pt>
                <c:pt idx="310">
                  <c:v>43442</c:v>
                </c:pt>
                <c:pt idx="311">
                  <c:v>43443</c:v>
                </c:pt>
                <c:pt idx="312">
                  <c:v>43444</c:v>
                </c:pt>
                <c:pt idx="313">
                  <c:v>43445</c:v>
                </c:pt>
                <c:pt idx="314">
                  <c:v>43446</c:v>
                </c:pt>
                <c:pt idx="315">
                  <c:v>43447</c:v>
                </c:pt>
                <c:pt idx="316">
                  <c:v>43448</c:v>
                </c:pt>
                <c:pt idx="317">
                  <c:v>43449</c:v>
                </c:pt>
                <c:pt idx="318">
                  <c:v>43450</c:v>
                </c:pt>
                <c:pt idx="319">
                  <c:v>43451</c:v>
                </c:pt>
                <c:pt idx="320">
                  <c:v>43452</c:v>
                </c:pt>
                <c:pt idx="321">
                  <c:v>43453</c:v>
                </c:pt>
                <c:pt idx="322">
                  <c:v>43454</c:v>
                </c:pt>
                <c:pt idx="323">
                  <c:v>43455</c:v>
                </c:pt>
                <c:pt idx="324">
                  <c:v>43456</c:v>
                </c:pt>
                <c:pt idx="325">
                  <c:v>43457</c:v>
                </c:pt>
                <c:pt idx="326">
                  <c:v>43458</c:v>
                </c:pt>
                <c:pt idx="327">
                  <c:v>43459</c:v>
                </c:pt>
                <c:pt idx="328">
                  <c:v>43460</c:v>
                </c:pt>
                <c:pt idx="329">
                  <c:v>43461</c:v>
                </c:pt>
                <c:pt idx="330">
                  <c:v>43462</c:v>
                </c:pt>
                <c:pt idx="331">
                  <c:v>43463</c:v>
                </c:pt>
                <c:pt idx="332">
                  <c:v>43464</c:v>
                </c:pt>
                <c:pt idx="333">
                  <c:v>43465</c:v>
                </c:pt>
                <c:pt idx="334">
                  <c:v>43466</c:v>
                </c:pt>
                <c:pt idx="335">
                  <c:v>43467</c:v>
                </c:pt>
                <c:pt idx="336">
                  <c:v>43468</c:v>
                </c:pt>
                <c:pt idx="337">
                  <c:v>43469</c:v>
                </c:pt>
                <c:pt idx="338">
                  <c:v>43470</c:v>
                </c:pt>
                <c:pt idx="339">
                  <c:v>43471</c:v>
                </c:pt>
                <c:pt idx="340">
                  <c:v>43472</c:v>
                </c:pt>
                <c:pt idx="341">
                  <c:v>43473</c:v>
                </c:pt>
                <c:pt idx="342">
                  <c:v>43474</c:v>
                </c:pt>
                <c:pt idx="343">
                  <c:v>43475</c:v>
                </c:pt>
                <c:pt idx="344">
                  <c:v>43476</c:v>
                </c:pt>
                <c:pt idx="345">
                  <c:v>43477</c:v>
                </c:pt>
                <c:pt idx="346">
                  <c:v>43478</c:v>
                </c:pt>
                <c:pt idx="347">
                  <c:v>43479</c:v>
                </c:pt>
                <c:pt idx="348">
                  <c:v>43480</c:v>
                </c:pt>
                <c:pt idx="349">
                  <c:v>43481</c:v>
                </c:pt>
                <c:pt idx="350">
                  <c:v>43482</c:v>
                </c:pt>
                <c:pt idx="351">
                  <c:v>43483</c:v>
                </c:pt>
                <c:pt idx="352">
                  <c:v>43484</c:v>
                </c:pt>
                <c:pt idx="353">
                  <c:v>43485</c:v>
                </c:pt>
                <c:pt idx="354">
                  <c:v>43486</c:v>
                </c:pt>
                <c:pt idx="355">
                  <c:v>43487</c:v>
                </c:pt>
                <c:pt idx="356">
                  <c:v>43488</c:v>
                </c:pt>
                <c:pt idx="357">
                  <c:v>43489</c:v>
                </c:pt>
                <c:pt idx="358">
                  <c:v>43490</c:v>
                </c:pt>
                <c:pt idx="359">
                  <c:v>43491</c:v>
                </c:pt>
                <c:pt idx="360">
                  <c:v>43492</c:v>
                </c:pt>
                <c:pt idx="361">
                  <c:v>43493</c:v>
                </c:pt>
                <c:pt idx="362">
                  <c:v>43494</c:v>
                </c:pt>
                <c:pt idx="363">
                  <c:v>43495</c:v>
                </c:pt>
                <c:pt idx="364">
                  <c:v>43496</c:v>
                </c:pt>
                <c:pt idx="365">
                  <c:v>43497</c:v>
                </c:pt>
                <c:pt idx="366">
                  <c:v>43498</c:v>
                </c:pt>
                <c:pt idx="367">
                  <c:v>43499</c:v>
                </c:pt>
                <c:pt idx="368">
                  <c:v>43500</c:v>
                </c:pt>
                <c:pt idx="369">
                  <c:v>43501</c:v>
                </c:pt>
                <c:pt idx="370">
                  <c:v>43502</c:v>
                </c:pt>
                <c:pt idx="371">
                  <c:v>43503</c:v>
                </c:pt>
                <c:pt idx="372">
                  <c:v>43504</c:v>
                </c:pt>
                <c:pt idx="373">
                  <c:v>43505</c:v>
                </c:pt>
                <c:pt idx="374">
                  <c:v>43506</c:v>
                </c:pt>
                <c:pt idx="375">
                  <c:v>43507</c:v>
                </c:pt>
                <c:pt idx="376">
                  <c:v>43508</c:v>
                </c:pt>
                <c:pt idx="377">
                  <c:v>43509</c:v>
                </c:pt>
                <c:pt idx="378">
                  <c:v>43510</c:v>
                </c:pt>
                <c:pt idx="379">
                  <c:v>43511</c:v>
                </c:pt>
                <c:pt idx="380">
                  <c:v>43512</c:v>
                </c:pt>
                <c:pt idx="381">
                  <c:v>43513</c:v>
                </c:pt>
                <c:pt idx="382">
                  <c:v>43514</c:v>
                </c:pt>
                <c:pt idx="383">
                  <c:v>43515</c:v>
                </c:pt>
                <c:pt idx="384">
                  <c:v>43516</c:v>
                </c:pt>
                <c:pt idx="385">
                  <c:v>43517</c:v>
                </c:pt>
                <c:pt idx="386">
                  <c:v>43518</c:v>
                </c:pt>
                <c:pt idx="387">
                  <c:v>43519</c:v>
                </c:pt>
                <c:pt idx="388">
                  <c:v>43520</c:v>
                </c:pt>
                <c:pt idx="389">
                  <c:v>43521</c:v>
                </c:pt>
                <c:pt idx="390">
                  <c:v>43522</c:v>
                </c:pt>
                <c:pt idx="391">
                  <c:v>43523</c:v>
                </c:pt>
                <c:pt idx="392">
                  <c:v>43524</c:v>
                </c:pt>
                <c:pt idx="393">
                  <c:v>43525</c:v>
                </c:pt>
                <c:pt idx="394">
                  <c:v>43526</c:v>
                </c:pt>
                <c:pt idx="395">
                  <c:v>43527</c:v>
                </c:pt>
                <c:pt idx="396">
                  <c:v>43528</c:v>
                </c:pt>
                <c:pt idx="397">
                  <c:v>43529</c:v>
                </c:pt>
                <c:pt idx="398">
                  <c:v>43530</c:v>
                </c:pt>
                <c:pt idx="399">
                  <c:v>43531</c:v>
                </c:pt>
                <c:pt idx="400">
                  <c:v>43532</c:v>
                </c:pt>
                <c:pt idx="401">
                  <c:v>43533</c:v>
                </c:pt>
                <c:pt idx="402">
                  <c:v>43534</c:v>
                </c:pt>
                <c:pt idx="403">
                  <c:v>43535</c:v>
                </c:pt>
                <c:pt idx="404">
                  <c:v>43536</c:v>
                </c:pt>
                <c:pt idx="405">
                  <c:v>43537</c:v>
                </c:pt>
                <c:pt idx="406">
                  <c:v>43538</c:v>
                </c:pt>
                <c:pt idx="407">
                  <c:v>43539</c:v>
                </c:pt>
                <c:pt idx="408">
                  <c:v>43540</c:v>
                </c:pt>
                <c:pt idx="409">
                  <c:v>43541</c:v>
                </c:pt>
                <c:pt idx="410">
                  <c:v>43542</c:v>
                </c:pt>
                <c:pt idx="411">
                  <c:v>43543</c:v>
                </c:pt>
                <c:pt idx="412">
                  <c:v>43544</c:v>
                </c:pt>
                <c:pt idx="413">
                  <c:v>43545</c:v>
                </c:pt>
                <c:pt idx="414">
                  <c:v>43546</c:v>
                </c:pt>
                <c:pt idx="415">
                  <c:v>43547</c:v>
                </c:pt>
                <c:pt idx="416">
                  <c:v>43548</c:v>
                </c:pt>
                <c:pt idx="417">
                  <c:v>43549</c:v>
                </c:pt>
                <c:pt idx="418">
                  <c:v>43550</c:v>
                </c:pt>
                <c:pt idx="419">
                  <c:v>43551</c:v>
                </c:pt>
                <c:pt idx="420">
                  <c:v>43552</c:v>
                </c:pt>
                <c:pt idx="421">
                  <c:v>43553</c:v>
                </c:pt>
                <c:pt idx="422">
                  <c:v>43554</c:v>
                </c:pt>
                <c:pt idx="423">
                  <c:v>43555</c:v>
                </c:pt>
                <c:pt idx="424">
                  <c:v>43556</c:v>
                </c:pt>
                <c:pt idx="425">
                  <c:v>43557</c:v>
                </c:pt>
                <c:pt idx="426">
                  <c:v>43558</c:v>
                </c:pt>
                <c:pt idx="427">
                  <c:v>43559</c:v>
                </c:pt>
                <c:pt idx="428">
                  <c:v>43560</c:v>
                </c:pt>
                <c:pt idx="429">
                  <c:v>43561</c:v>
                </c:pt>
                <c:pt idx="430">
                  <c:v>43562</c:v>
                </c:pt>
                <c:pt idx="431">
                  <c:v>43563</c:v>
                </c:pt>
                <c:pt idx="432">
                  <c:v>43564</c:v>
                </c:pt>
                <c:pt idx="433">
                  <c:v>43565</c:v>
                </c:pt>
                <c:pt idx="434">
                  <c:v>43566</c:v>
                </c:pt>
                <c:pt idx="435">
                  <c:v>43567</c:v>
                </c:pt>
                <c:pt idx="436">
                  <c:v>43568</c:v>
                </c:pt>
                <c:pt idx="437">
                  <c:v>43569</c:v>
                </c:pt>
                <c:pt idx="438">
                  <c:v>43570</c:v>
                </c:pt>
                <c:pt idx="439">
                  <c:v>43571</c:v>
                </c:pt>
                <c:pt idx="440">
                  <c:v>43572</c:v>
                </c:pt>
                <c:pt idx="441">
                  <c:v>43573</c:v>
                </c:pt>
                <c:pt idx="442">
                  <c:v>43574</c:v>
                </c:pt>
                <c:pt idx="443">
                  <c:v>43575</c:v>
                </c:pt>
                <c:pt idx="444">
                  <c:v>43576</c:v>
                </c:pt>
                <c:pt idx="445">
                  <c:v>43577</c:v>
                </c:pt>
                <c:pt idx="446">
                  <c:v>43578</c:v>
                </c:pt>
                <c:pt idx="447">
                  <c:v>43579</c:v>
                </c:pt>
                <c:pt idx="448">
                  <c:v>43580</c:v>
                </c:pt>
                <c:pt idx="449">
                  <c:v>43581</c:v>
                </c:pt>
                <c:pt idx="450">
                  <c:v>43582</c:v>
                </c:pt>
                <c:pt idx="451">
                  <c:v>43583</c:v>
                </c:pt>
                <c:pt idx="452">
                  <c:v>43584</c:v>
                </c:pt>
                <c:pt idx="453">
                  <c:v>43585</c:v>
                </c:pt>
                <c:pt idx="454">
                  <c:v>43586</c:v>
                </c:pt>
                <c:pt idx="455">
                  <c:v>43587</c:v>
                </c:pt>
                <c:pt idx="456">
                  <c:v>43588</c:v>
                </c:pt>
                <c:pt idx="457">
                  <c:v>43589</c:v>
                </c:pt>
                <c:pt idx="458">
                  <c:v>43590</c:v>
                </c:pt>
                <c:pt idx="459">
                  <c:v>43591</c:v>
                </c:pt>
                <c:pt idx="460">
                  <c:v>43592</c:v>
                </c:pt>
                <c:pt idx="461">
                  <c:v>43593</c:v>
                </c:pt>
                <c:pt idx="462">
                  <c:v>43594</c:v>
                </c:pt>
                <c:pt idx="463">
                  <c:v>43595</c:v>
                </c:pt>
                <c:pt idx="464">
                  <c:v>43596</c:v>
                </c:pt>
                <c:pt idx="465">
                  <c:v>43597</c:v>
                </c:pt>
                <c:pt idx="466">
                  <c:v>43598</c:v>
                </c:pt>
                <c:pt idx="467">
                  <c:v>43599</c:v>
                </c:pt>
                <c:pt idx="468">
                  <c:v>43600</c:v>
                </c:pt>
                <c:pt idx="469">
                  <c:v>43601</c:v>
                </c:pt>
                <c:pt idx="470">
                  <c:v>43602</c:v>
                </c:pt>
                <c:pt idx="471">
                  <c:v>43603</c:v>
                </c:pt>
                <c:pt idx="472">
                  <c:v>43604</c:v>
                </c:pt>
                <c:pt idx="473">
                  <c:v>43605</c:v>
                </c:pt>
                <c:pt idx="474">
                  <c:v>43606</c:v>
                </c:pt>
                <c:pt idx="475">
                  <c:v>43607</c:v>
                </c:pt>
                <c:pt idx="476">
                  <c:v>43608</c:v>
                </c:pt>
                <c:pt idx="477">
                  <c:v>43609</c:v>
                </c:pt>
                <c:pt idx="478">
                  <c:v>43610</c:v>
                </c:pt>
                <c:pt idx="479">
                  <c:v>43611</c:v>
                </c:pt>
                <c:pt idx="480">
                  <c:v>43612</c:v>
                </c:pt>
                <c:pt idx="481">
                  <c:v>43613</c:v>
                </c:pt>
                <c:pt idx="482">
                  <c:v>43614</c:v>
                </c:pt>
                <c:pt idx="483">
                  <c:v>43615</c:v>
                </c:pt>
                <c:pt idx="484">
                  <c:v>43616</c:v>
                </c:pt>
                <c:pt idx="485">
                  <c:v>43617</c:v>
                </c:pt>
                <c:pt idx="486">
                  <c:v>43618</c:v>
                </c:pt>
                <c:pt idx="487">
                  <c:v>43619</c:v>
                </c:pt>
                <c:pt idx="488">
                  <c:v>43620</c:v>
                </c:pt>
                <c:pt idx="489">
                  <c:v>43621</c:v>
                </c:pt>
                <c:pt idx="490">
                  <c:v>43622</c:v>
                </c:pt>
                <c:pt idx="491">
                  <c:v>43623</c:v>
                </c:pt>
                <c:pt idx="492">
                  <c:v>43624</c:v>
                </c:pt>
                <c:pt idx="493">
                  <c:v>43625</c:v>
                </c:pt>
                <c:pt idx="494">
                  <c:v>43626</c:v>
                </c:pt>
                <c:pt idx="495">
                  <c:v>43627</c:v>
                </c:pt>
                <c:pt idx="496">
                  <c:v>43628</c:v>
                </c:pt>
                <c:pt idx="497">
                  <c:v>43629</c:v>
                </c:pt>
                <c:pt idx="498">
                  <c:v>43630</c:v>
                </c:pt>
                <c:pt idx="499">
                  <c:v>43631</c:v>
                </c:pt>
                <c:pt idx="500">
                  <c:v>43632</c:v>
                </c:pt>
                <c:pt idx="501">
                  <c:v>43633</c:v>
                </c:pt>
                <c:pt idx="502">
                  <c:v>43634</c:v>
                </c:pt>
                <c:pt idx="503">
                  <c:v>43635</c:v>
                </c:pt>
                <c:pt idx="504">
                  <c:v>43636</c:v>
                </c:pt>
                <c:pt idx="505">
                  <c:v>43637</c:v>
                </c:pt>
                <c:pt idx="506">
                  <c:v>43638</c:v>
                </c:pt>
                <c:pt idx="507">
                  <c:v>43639</c:v>
                </c:pt>
                <c:pt idx="508">
                  <c:v>43640</c:v>
                </c:pt>
                <c:pt idx="509">
                  <c:v>43641</c:v>
                </c:pt>
                <c:pt idx="510">
                  <c:v>43642</c:v>
                </c:pt>
                <c:pt idx="511">
                  <c:v>43643</c:v>
                </c:pt>
                <c:pt idx="512">
                  <c:v>43644</c:v>
                </c:pt>
                <c:pt idx="513">
                  <c:v>43645</c:v>
                </c:pt>
                <c:pt idx="514">
                  <c:v>43646</c:v>
                </c:pt>
                <c:pt idx="515">
                  <c:v>43647</c:v>
                </c:pt>
                <c:pt idx="516">
                  <c:v>43648</c:v>
                </c:pt>
                <c:pt idx="517">
                  <c:v>43649</c:v>
                </c:pt>
                <c:pt idx="518">
                  <c:v>43650</c:v>
                </c:pt>
                <c:pt idx="519">
                  <c:v>43651</c:v>
                </c:pt>
                <c:pt idx="520">
                  <c:v>43652</c:v>
                </c:pt>
                <c:pt idx="521">
                  <c:v>43653</c:v>
                </c:pt>
                <c:pt idx="522">
                  <c:v>43654</c:v>
                </c:pt>
                <c:pt idx="523">
                  <c:v>43655</c:v>
                </c:pt>
                <c:pt idx="524">
                  <c:v>43656</c:v>
                </c:pt>
                <c:pt idx="525">
                  <c:v>43657</c:v>
                </c:pt>
                <c:pt idx="526">
                  <c:v>43658</c:v>
                </c:pt>
                <c:pt idx="527">
                  <c:v>43659</c:v>
                </c:pt>
                <c:pt idx="528">
                  <c:v>43660</c:v>
                </c:pt>
                <c:pt idx="529">
                  <c:v>43661</c:v>
                </c:pt>
                <c:pt idx="530">
                  <c:v>43662</c:v>
                </c:pt>
                <c:pt idx="531">
                  <c:v>43663</c:v>
                </c:pt>
                <c:pt idx="532">
                  <c:v>43664</c:v>
                </c:pt>
                <c:pt idx="533">
                  <c:v>43665</c:v>
                </c:pt>
                <c:pt idx="534">
                  <c:v>43666</c:v>
                </c:pt>
                <c:pt idx="535">
                  <c:v>43667</c:v>
                </c:pt>
                <c:pt idx="536">
                  <c:v>43668</c:v>
                </c:pt>
                <c:pt idx="537">
                  <c:v>43669</c:v>
                </c:pt>
                <c:pt idx="538">
                  <c:v>43670</c:v>
                </c:pt>
                <c:pt idx="539">
                  <c:v>43671</c:v>
                </c:pt>
                <c:pt idx="540">
                  <c:v>43672</c:v>
                </c:pt>
                <c:pt idx="541">
                  <c:v>43673</c:v>
                </c:pt>
                <c:pt idx="542">
                  <c:v>43674</c:v>
                </c:pt>
                <c:pt idx="543">
                  <c:v>43675</c:v>
                </c:pt>
                <c:pt idx="544">
                  <c:v>43676</c:v>
                </c:pt>
                <c:pt idx="545">
                  <c:v>43677</c:v>
                </c:pt>
                <c:pt idx="546">
                  <c:v>43678</c:v>
                </c:pt>
                <c:pt idx="547">
                  <c:v>43679</c:v>
                </c:pt>
                <c:pt idx="548">
                  <c:v>43680</c:v>
                </c:pt>
                <c:pt idx="549">
                  <c:v>43681</c:v>
                </c:pt>
                <c:pt idx="550">
                  <c:v>43682</c:v>
                </c:pt>
                <c:pt idx="551">
                  <c:v>43683</c:v>
                </c:pt>
                <c:pt idx="552">
                  <c:v>43684</c:v>
                </c:pt>
                <c:pt idx="553">
                  <c:v>43685</c:v>
                </c:pt>
                <c:pt idx="554">
                  <c:v>43686</c:v>
                </c:pt>
                <c:pt idx="555">
                  <c:v>43687</c:v>
                </c:pt>
                <c:pt idx="556">
                  <c:v>43688</c:v>
                </c:pt>
                <c:pt idx="557">
                  <c:v>43689</c:v>
                </c:pt>
                <c:pt idx="558">
                  <c:v>43690</c:v>
                </c:pt>
                <c:pt idx="559">
                  <c:v>43691</c:v>
                </c:pt>
                <c:pt idx="560">
                  <c:v>43692</c:v>
                </c:pt>
                <c:pt idx="561">
                  <c:v>43693</c:v>
                </c:pt>
                <c:pt idx="562">
                  <c:v>43694</c:v>
                </c:pt>
                <c:pt idx="563">
                  <c:v>43695</c:v>
                </c:pt>
                <c:pt idx="564">
                  <c:v>43696</c:v>
                </c:pt>
                <c:pt idx="565">
                  <c:v>43697</c:v>
                </c:pt>
                <c:pt idx="566">
                  <c:v>43698</c:v>
                </c:pt>
                <c:pt idx="567">
                  <c:v>43699</c:v>
                </c:pt>
                <c:pt idx="568">
                  <c:v>43700</c:v>
                </c:pt>
                <c:pt idx="569">
                  <c:v>43701</c:v>
                </c:pt>
                <c:pt idx="570">
                  <c:v>43702</c:v>
                </c:pt>
                <c:pt idx="571">
                  <c:v>43703</c:v>
                </c:pt>
                <c:pt idx="572">
                  <c:v>43704</c:v>
                </c:pt>
                <c:pt idx="573">
                  <c:v>43705</c:v>
                </c:pt>
                <c:pt idx="574">
                  <c:v>43706</c:v>
                </c:pt>
                <c:pt idx="575">
                  <c:v>43707</c:v>
                </c:pt>
                <c:pt idx="576">
                  <c:v>43708</c:v>
                </c:pt>
                <c:pt idx="577">
                  <c:v>43709</c:v>
                </c:pt>
                <c:pt idx="578">
                  <c:v>43710</c:v>
                </c:pt>
                <c:pt idx="579">
                  <c:v>43711</c:v>
                </c:pt>
                <c:pt idx="580">
                  <c:v>43712</c:v>
                </c:pt>
                <c:pt idx="581">
                  <c:v>43713</c:v>
                </c:pt>
                <c:pt idx="582">
                  <c:v>43714</c:v>
                </c:pt>
                <c:pt idx="583">
                  <c:v>43715</c:v>
                </c:pt>
                <c:pt idx="584">
                  <c:v>43716</c:v>
                </c:pt>
                <c:pt idx="585">
                  <c:v>43717</c:v>
                </c:pt>
                <c:pt idx="586">
                  <c:v>43718</c:v>
                </c:pt>
                <c:pt idx="587">
                  <c:v>43719</c:v>
                </c:pt>
                <c:pt idx="588">
                  <c:v>43720</c:v>
                </c:pt>
                <c:pt idx="589">
                  <c:v>43721</c:v>
                </c:pt>
                <c:pt idx="590">
                  <c:v>43722</c:v>
                </c:pt>
                <c:pt idx="591">
                  <c:v>43723</c:v>
                </c:pt>
                <c:pt idx="592">
                  <c:v>43724</c:v>
                </c:pt>
                <c:pt idx="593">
                  <c:v>43725</c:v>
                </c:pt>
                <c:pt idx="594">
                  <c:v>43726</c:v>
                </c:pt>
                <c:pt idx="595">
                  <c:v>43727</c:v>
                </c:pt>
                <c:pt idx="596">
                  <c:v>43728</c:v>
                </c:pt>
                <c:pt idx="597">
                  <c:v>43729</c:v>
                </c:pt>
                <c:pt idx="598">
                  <c:v>43730</c:v>
                </c:pt>
                <c:pt idx="599">
                  <c:v>43731</c:v>
                </c:pt>
                <c:pt idx="600">
                  <c:v>43732</c:v>
                </c:pt>
                <c:pt idx="601">
                  <c:v>43733</c:v>
                </c:pt>
                <c:pt idx="602">
                  <c:v>43734</c:v>
                </c:pt>
                <c:pt idx="603">
                  <c:v>43735</c:v>
                </c:pt>
                <c:pt idx="604">
                  <c:v>43736</c:v>
                </c:pt>
                <c:pt idx="605">
                  <c:v>43737</c:v>
                </c:pt>
                <c:pt idx="606">
                  <c:v>43738</c:v>
                </c:pt>
              </c:numCache>
            </c:numRef>
          </c:cat>
          <c:val>
            <c:numRef>
              <c:f>'STATUS II PIRINEOS_ENTRADA'!$W$367:$W$1004</c:f>
              <c:numCache>
                <c:formatCode>#,##0</c:formatCode>
                <c:ptCount val="638"/>
                <c:pt idx="0">
                  <c:v>225</c:v>
                </c:pt>
                <c:pt idx="1">
                  <c:v>225</c:v>
                </c:pt>
                <c:pt idx="2">
                  <c:v>225</c:v>
                </c:pt>
                <c:pt idx="3">
                  <c:v>225</c:v>
                </c:pt>
                <c:pt idx="4">
                  <c:v>225</c:v>
                </c:pt>
                <c:pt idx="5">
                  <c:v>225</c:v>
                </c:pt>
                <c:pt idx="6">
                  <c:v>225</c:v>
                </c:pt>
                <c:pt idx="7">
                  <c:v>225</c:v>
                </c:pt>
                <c:pt idx="8">
                  <c:v>225</c:v>
                </c:pt>
                <c:pt idx="9">
                  <c:v>225</c:v>
                </c:pt>
                <c:pt idx="10">
                  <c:v>225</c:v>
                </c:pt>
                <c:pt idx="11">
                  <c:v>225</c:v>
                </c:pt>
                <c:pt idx="12">
                  <c:v>225</c:v>
                </c:pt>
                <c:pt idx="13">
                  <c:v>225</c:v>
                </c:pt>
                <c:pt idx="14">
                  <c:v>225</c:v>
                </c:pt>
                <c:pt idx="15">
                  <c:v>225</c:v>
                </c:pt>
                <c:pt idx="16">
                  <c:v>225</c:v>
                </c:pt>
                <c:pt idx="17">
                  <c:v>225</c:v>
                </c:pt>
                <c:pt idx="18">
                  <c:v>225</c:v>
                </c:pt>
                <c:pt idx="19">
                  <c:v>225</c:v>
                </c:pt>
                <c:pt idx="20">
                  <c:v>225</c:v>
                </c:pt>
                <c:pt idx="21">
                  <c:v>225</c:v>
                </c:pt>
                <c:pt idx="22">
                  <c:v>225</c:v>
                </c:pt>
                <c:pt idx="23">
                  <c:v>225</c:v>
                </c:pt>
                <c:pt idx="24">
                  <c:v>225</c:v>
                </c:pt>
                <c:pt idx="25">
                  <c:v>225</c:v>
                </c:pt>
                <c:pt idx="26">
                  <c:v>225</c:v>
                </c:pt>
                <c:pt idx="27">
                  <c:v>225</c:v>
                </c:pt>
                <c:pt idx="28">
                  <c:v>225</c:v>
                </c:pt>
                <c:pt idx="29">
                  <c:v>225</c:v>
                </c:pt>
                <c:pt idx="30">
                  <c:v>225</c:v>
                </c:pt>
                <c:pt idx="31">
                  <c:v>225</c:v>
                </c:pt>
                <c:pt idx="32">
                  <c:v>225</c:v>
                </c:pt>
                <c:pt idx="33">
                  <c:v>225</c:v>
                </c:pt>
                <c:pt idx="34">
                  <c:v>225</c:v>
                </c:pt>
                <c:pt idx="35">
                  <c:v>225</c:v>
                </c:pt>
                <c:pt idx="36">
                  <c:v>225</c:v>
                </c:pt>
                <c:pt idx="37">
                  <c:v>225</c:v>
                </c:pt>
                <c:pt idx="38">
                  <c:v>225</c:v>
                </c:pt>
                <c:pt idx="39">
                  <c:v>225</c:v>
                </c:pt>
                <c:pt idx="40">
                  <c:v>225</c:v>
                </c:pt>
                <c:pt idx="41">
                  <c:v>225</c:v>
                </c:pt>
                <c:pt idx="42">
                  <c:v>225</c:v>
                </c:pt>
                <c:pt idx="43">
                  <c:v>225</c:v>
                </c:pt>
                <c:pt idx="44">
                  <c:v>225</c:v>
                </c:pt>
                <c:pt idx="45">
                  <c:v>225</c:v>
                </c:pt>
                <c:pt idx="46">
                  <c:v>225</c:v>
                </c:pt>
                <c:pt idx="47">
                  <c:v>225</c:v>
                </c:pt>
                <c:pt idx="48">
                  <c:v>225</c:v>
                </c:pt>
                <c:pt idx="49">
                  <c:v>225</c:v>
                </c:pt>
                <c:pt idx="50">
                  <c:v>225</c:v>
                </c:pt>
                <c:pt idx="51">
                  <c:v>225</c:v>
                </c:pt>
                <c:pt idx="52">
                  <c:v>225</c:v>
                </c:pt>
                <c:pt idx="53">
                  <c:v>225</c:v>
                </c:pt>
                <c:pt idx="54">
                  <c:v>225</c:v>
                </c:pt>
                <c:pt idx="55">
                  <c:v>225</c:v>
                </c:pt>
                <c:pt idx="56">
                  <c:v>225</c:v>
                </c:pt>
                <c:pt idx="57">
                  <c:v>225</c:v>
                </c:pt>
                <c:pt idx="58">
                  <c:v>225</c:v>
                </c:pt>
                <c:pt idx="59">
                  <c:v>225</c:v>
                </c:pt>
                <c:pt idx="60">
                  <c:v>225</c:v>
                </c:pt>
                <c:pt idx="61">
                  <c:v>225</c:v>
                </c:pt>
                <c:pt idx="62">
                  <c:v>239.74</c:v>
                </c:pt>
                <c:pt idx="63">
                  <c:v>236.26</c:v>
                </c:pt>
                <c:pt idx="64">
                  <c:v>225</c:v>
                </c:pt>
                <c:pt idx="65">
                  <c:v>225</c:v>
                </c:pt>
                <c:pt idx="66">
                  <c:v>225</c:v>
                </c:pt>
                <c:pt idx="67">
                  <c:v>225</c:v>
                </c:pt>
                <c:pt idx="68">
                  <c:v>225</c:v>
                </c:pt>
                <c:pt idx="69">
                  <c:v>225</c:v>
                </c:pt>
                <c:pt idx="70">
                  <c:v>225</c:v>
                </c:pt>
                <c:pt idx="71">
                  <c:v>225</c:v>
                </c:pt>
                <c:pt idx="72">
                  <c:v>225</c:v>
                </c:pt>
                <c:pt idx="73">
                  <c:v>225</c:v>
                </c:pt>
                <c:pt idx="74">
                  <c:v>225</c:v>
                </c:pt>
                <c:pt idx="75">
                  <c:v>225</c:v>
                </c:pt>
                <c:pt idx="76">
                  <c:v>225</c:v>
                </c:pt>
                <c:pt idx="77">
                  <c:v>241.5</c:v>
                </c:pt>
                <c:pt idx="78">
                  <c:v>225</c:v>
                </c:pt>
                <c:pt idx="79">
                  <c:v>225</c:v>
                </c:pt>
                <c:pt idx="80">
                  <c:v>225</c:v>
                </c:pt>
                <c:pt idx="81">
                  <c:v>225.75</c:v>
                </c:pt>
                <c:pt idx="82">
                  <c:v>225</c:v>
                </c:pt>
                <c:pt idx="83">
                  <c:v>225</c:v>
                </c:pt>
                <c:pt idx="84">
                  <c:v>225</c:v>
                </c:pt>
                <c:pt idx="85">
                  <c:v>225</c:v>
                </c:pt>
                <c:pt idx="86">
                  <c:v>225</c:v>
                </c:pt>
                <c:pt idx="87">
                  <c:v>225</c:v>
                </c:pt>
                <c:pt idx="88">
                  <c:v>225</c:v>
                </c:pt>
                <c:pt idx="89">
                  <c:v>225</c:v>
                </c:pt>
                <c:pt idx="90">
                  <c:v>242.26</c:v>
                </c:pt>
                <c:pt idx="91">
                  <c:v>225</c:v>
                </c:pt>
                <c:pt idx="92">
                  <c:v>238.03</c:v>
                </c:pt>
                <c:pt idx="93">
                  <c:v>233.04</c:v>
                </c:pt>
                <c:pt idx="94">
                  <c:v>233.04</c:v>
                </c:pt>
                <c:pt idx="95">
                  <c:v>239.57</c:v>
                </c:pt>
                <c:pt idx="96">
                  <c:v>242.5</c:v>
                </c:pt>
                <c:pt idx="97">
                  <c:v>242.5</c:v>
                </c:pt>
                <c:pt idx="98">
                  <c:v>225</c:v>
                </c:pt>
                <c:pt idx="99">
                  <c:v>225</c:v>
                </c:pt>
                <c:pt idx="100">
                  <c:v>225</c:v>
                </c:pt>
                <c:pt idx="101">
                  <c:v>225</c:v>
                </c:pt>
                <c:pt idx="102">
                  <c:v>225</c:v>
                </c:pt>
                <c:pt idx="103">
                  <c:v>225</c:v>
                </c:pt>
                <c:pt idx="104">
                  <c:v>225</c:v>
                </c:pt>
                <c:pt idx="105">
                  <c:v>225</c:v>
                </c:pt>
                <c:pt idx="106">
                  <c:v>225</c:v>
                </c:pt>
                <c:pt idx="107">
                  <c:v>225</c:v>
                </c:pt>
                <c:pt idx="108">
                  <c:v>225</c:v>
                </c:pt>
                <c:pt idx="109">
                  <c:v>225</c:v>
                </c:pt>
                <c:pt idx="110">
                  <c:v>225</c:v>
                </c:pt>
                <c:pt idx="111">
                  <c:v>225</c:v>
                </c:pt>
                <c:pt idx="112">
                  <c:v>225</c:v>
                </c:pt>
                <c:pt idx="113">
                  <c:v>225</c:v>
                </c:pt>
                <c:pt idx="114">
                  <c:v>225</c:v>
                </c:pt>
                <c:pt idx="115">
                  <c:v>225</c:v>
                </c:pt>
                <c:pt idx="116">
                  <c:v>225</c:v>
                </c:pt>
                <c:pt idx="117">
                  <c:v>225</c:v>
                </c:pt>
                <c:pt idx="118">
                  <c:v>225</c:v>
                </c:pt>
                <c:pt idx="119">
                  <c:v>225</c:v>
                </c:pt>
                <c:pt idx="120">
                  <c:v>225</c:v>
                </c:pt>
                <c:pt idx="121">
                  <c:v>225</c:v>
                </c:pt>
                <c:pt idx="122">
                  <c:v>225</c:v>
                </c:pt>
                <c:pt idx="123">
                  <c:v>225</c:v>
                </c:pt>
                <c:pt idx="124">
                  <c:v>225</c:v>
                </c:pt>
                <c:pt idx="125">
                  <c:v>225</c:v>
                </c:pt>
                <c:pt idx="126">
                  <c:v>225</c:v>
                </c:pt>
                <c:pt idx="127">
                  <c:v>225</c:v>
                </c:pt>
                <c:pt idx="128">
                  <c:v>225</c:v>
                </c:pt>
                <c:pt idx="129">
                  <c:v>225</c:v>
                </c:pt>
                <c:pt idx="130">
                  <c:v>225</c:v>
                </c:pt>
                <c:pt idx="131">
                  <c:v>225</c:v>
                </c:pt>
                <c:pt idx="132">
                  <c:v>225</c:v>
                </c:pt>
                <c:pt idx="133">
                  <c:v>225</c:v>
                </c:pt>
                <c:pt idx="134">
                  <c:v>225</c:v>
                </c:pt>
                <c:pt idx="135">
                  <c:v>225</c:v>
                </c:pt>
                <c:pt idx="136">
                  <c:v>225</c:v>
                </c:pt>
                <c:pt idx="137">
                  <c:v>225</c:v>
                </c:pt>
                <c:pt idx="138">
                  <c:v>242.5</c:v>
                </c:pt>
                <c:pt idx="139">
                  <c:v>242.5</c:v>
                </c:pt>
                <c:pt idx="140">
                  <c:v>242.5</c:v>
                </c:pt>
                <c:pt idx="141">
                  <c:v>242.5</c:v>
                </c:pt>
                <c:pt idx="142">
                  <c:v>242.5</c:v>
                </c:pt>
                <c:pt idx="143">
                  <c:v>242.5</c:v>
                </c:pt>
                <c:pt idx="144">
                  <c:v>242.5</c:v>
                </c:pt>
                <c:pt idx="145">
                  <c:v>242.5</c:v>
                </c:pt>
                <c:pt idx="146">
                  <c:v>242.5</c:v>
                </c:pt>
                <c:pt idx="147">
                  <c:v>225</c:v>
                </c:pt>
                <c:pt idx="148">
                  <c:v>225</c:v>
                </c:pt>
                <c:pt idx="149">
                  <c:v>225</c:v>
                </c:pt>
                <c:pt idx="150">
                  <c:v>225</c:v>
                </c:pt>
                <c:pt idx="151">
                  <c:v>225</c:v>
                </c:pt>
                <c:pt idx="152">
                  <c:v>225</c:v>
                </c:pt>
                <c:pt idx="153">
                  <c:v>225</c:v>
                </c:pt>
                <c:pt idx="154">
                  <c:v>225</c:v>
                </c:pt>
                <c:pt idx="155">
                  <c:v>225</c:v>
                </c:pt>
                <c:pt idx="156">
                  <c:v>225</c:v>
                </c:pt>
                <c:pt idx="157">
                  <c:v>225</c:v>
                </c:pt>
                <c:pt idx="158">
                  <c:v>225</c:v>
                </c:pt>
                <c:pt idx="159">
                  <c:v>225</c:v>
                </c:pt>
                <c:pt idx="160">
                  <c:v>225</c:v>
                </c:pt>
                <c:pt idx="161">
                  <c:v>225</c:v>
                </c:pt>
                <c:pt idx="162">
                  <c:v>225</c:v>
                </c:pt>
                <c:pt idx="163">
                  <c:v>225</c:v>
                </c:pt>
                <c:pt idx="164">
                  <c:v>225</c:v>
                </c:pt>
                <c:pt idx="165">
                  <c:v>225</c:v>
                </c:pt>
                <c:pt idx="166">
                  <c:v>225</c:v>
                </c:pt>
                <c:pt idx="167">
                  <c:v>225</c:v>
                </c:pt>
                <c:pt idx="168">
                  <c:v>225</c:v>
                </c:pt>
                <c:pt idx="169">
                  <c:v>225</c:v>
                </c:pt>
                <c:pt idx="170">
                  <c:v>225</c:v>
                </c:pt>
                <c:pt idx="171">
                  <c:v>225</c:v>
                </c:pt>
                <c:pt idx="172">
                  <c:v>225</c:v>
                </c:pt>
                <c:pt idx="173">
                  <c:v>242.5</c:v>
                </c:pt>
                <c:pt idx="174">
                  <c:v>242.5</c:v>
                </c:pt>
                <c:pt idx="175">
                  <c:v>242.5</c:v>
                </c:pt>
                <c:pt idx="176">
                  <c:v>242.5</c:v>
                </c:pt>
                <c:pt idx="177">
                  <c:v>242.5</c:v>
                </c:pt>
                <c:pt idx="178">
                  <c:v>242.5</c:v>
                </c:pt>
                <c:pt idx="179">
                  <c:v>242.5</c:v>
                </c:pt>
                <c:pt idx="180">
                  <c:v>242.5</c:v>
                </c:pt>
                <c:pt idx="181">
                  <c:v>242.5</c:v>
                </c:pt>
                <c:pt idx="182">
                  <c:v>242.5</c:v>
                </c:pt>
                <c:pt idx="183">
                  <c:v>242.5</c:v>
                </c:pt>
                <c:pt idx="184">
                  <c:v>238.26</c:v>
                </c:pt>
                <c:pt idx="185">
                  <c:v>242.5</c:v>
                </c:pt>
                <c:pt idx="186">
                  <c:v>225</c:v>
                </c:pt>
                <c:pt idx="187">
                  <c:v>225</c:v>
                </c:pt>
                <c:pt idx="188">
                  <c:v>225</c:v>
                </c:pt>
                <c:pt idx="189">
                  <c:v>225</c:v>
                </c:pt>
                <c:pt idx="190">
                  <c:v>225</c:v>
                </c:pt>
                <c:pt idx="191">
                  <c:v>225</c:v>
                </c:pt>
                <c:pt idx="192">
                  <c:v>225</c:v>
                </c:pt>
                <c:pt idx="193">
                  <c:v>225</c:v>
                </c:pt>
                <c:pt idx="194">
                  <c:v>225</c:v>
                </c:pt>
                <c:pt idx="195">
                  <c:v>225</c:v>
                </c:pt>
                <c:pt idx="196">
                  <c:v>225</c:v>
                </c:pt>
                <c:pt idx="197">
                  <c:v>225</c:v>
                </c:pt>
                <c:pt idx="198">
                  <c:v>225</c:v>
                </c:pt>
                <c:pt idx="199">
                  <c:v>225</c:v>
                </c:pt>
                <c:pt idx="200">
                  <c:v>225</c:v>
                </c:pt>
                <c:pt idx="201">
                  <c:v>225</c:v>
                </c:pt>
                <c:pt idx="202">
                  <c:v>225</c:v>
                </c:pt>
                <c:pt idx="203">
                  <c:v>225</c:v>
                </c:pt>
                <c:pt idx="204">
                  <c:v>225</c:v>
                </c:pt>
                <c:pt idx="205">
                  <c:v>225</c:v>
                </c:pt>
                <c:pt idx="206">
                  <c:v>225</c:v>
                </c:pt>
                <c:pt idx="207">
                  <c:v>225</c:v>
                </c:pt>
                <c:pt idx="208">
                  <c:v>225</c:v>
                </c:pt>
                <c:pt idx="209">
                  <c:v>225</c:v>
                </c:pt>
                <c:pt idx="210">
                  <c:v>225</c:v>
                </c:pt>
                <c:pt idx="211">
                  <c:v>225</c:v>
                </c:pt>
                <c:pt idx="212">
                  <c:v>225</c:v>
                </c:pt>
                <c:pt idx="213">
                  <c:v>225</c:v>
                </c:pt>
                <c:pt idx="214">
                  <c:v>225</c:v>
                </c:pt>
                <c:pt idx="215">
                  <c:v>225</c:v>
                </c:pt>
                <c:pt idx="216">
                  <c:v>225</c:v>
                </c:pt>
                <c:pt idx="217">
                  <c:v>225</c:v>
                </c:pt>
                <c:pt idx="218">
                  <c:v>242.5</c:v>
                </c:pt>
                <c:pt idx="219">
                  <c:v>242.5</c:v>
                </c:pt>
                <c:pt idx="220">
                  <c:v>242.5</c:v>
                </c:pt>
                <c:pt idx="221">
                  <c:v>242.5</c:v>
                </c:pt>
                <c:pt idx="222">
                  <c:v>242.5</c:v>
                </c:pt>
                <c:pt idx="223">
                  <c:v>242.5</c:v>
                </c:pt>
                <c:pt idx="224">
                  <c:v>242.5</c:v>
                </c:pt>
                <c:pt idx="225">
                  <c:v>242.5</c:v>
                </c:pt>
                <c:pt idx="226">
                  <c:v>242.5</c:v>
                </c:pt>
                <c:pt idx="227">
                  <c:v>242.5</c:v>
                </c:pt>
                <c:pt idx="228">
                  <c:v>242.5</c:v>
                </c:pt>
                <c:pt idx="229">
                  <c:v>242.5</c:v>
                </c:pt>
                <c:pt idx="230">
                  <c:v>242.5</c:v>
                </c:pt>
                <c:pt idx="231">
                  <c:v>242.5</c:v>
                </c:pt>
                <c:pt idx="232">
                  <c:v>242.5</c:v>
                </c:pt>
                <c:pt idx="233">
                  <c:v>242.5</c:v>
                </c:pt>
                <c:pt idx="234">
                  <c:v>242.5</c:v>
                </c:pt>
                <c:pt idx="235">
                  <c:v>242.5</c:v>
                </c:pt>
                <c:pt idx="236">
                  <c:v>242.5</c:v>
                </c:pt>
                <c:pt idx="237">
                  <c:v>242.5</c:v>
                </c:pt>
                <c:pt idx="238">
                  <c:v>242.5</c:v>
                </c:pt>
                <c:pt idx="239">
                  <c:v>242.5</c:v>
                </c:pt>
                <c:pt idx="240">
                  <c:v>242.5</c:v>
                </c:pt>
                <c:pt idx="241">
                  <c:v>242.5</c:v>
                </c:pt>
                <c:pt idx="242">
                  <c:v>242.5</c:v>
                </c:pt>
                <c:pt idx="243">
                  <c:v>235.56</c:v>
                </c:pt>
                <c:pt idx="244">
                  <c:v>242.5</c:v>
                </c:pt>
                <c:pt idx="245">
                  <c:v>242.5</c:v>
                </c:pt>
                <c:pt idx="246">
                  <c:v>229.72</c:v>
                </c:pt>
                <c:pt idx="247">
                  <c:v>228.26</c:v>
                </c:pt>
                <c:pt idx="248">
                  <c:v>228.72</c:v>
                </c:pt>
                <c:pt idx="249">
                  <c:v>228.26</c:v>
                </c:pt>
                <c:pt idx="250">
                  <c:v>225</c:v>
                </c:pt>
                <c:pt idx="251">
                  <c:v>225</c:v>
                </c:pt>
                <c:pt idx="252">
                  <c:v>225</c:v>
                </c:pt>
                <c:pt idx="253">
                  <c:v>226.72</c:v>
                </c:pt>
                <c:pt idx="254">
                  <c:v>226.72</c:v>
                </c:pt>
                <c:pt idx="255">
                  <c:v>226.72</c:v>
                </c:pt>
                <c:pt idx="256">
                  <c:v>227.17</c:v>
                </c:pt>
                <c:pt idx="257">
                  <c:v>226.72</c:v>
                </c:pt>
                <c:pt idx="258">
                  <c:v>225</c:v>
                </c:pt>
                <c:pt idx="259">
                  <c:v>225</c:v>
                </c:pt>
                <c:pt idx="260">
                  <c:v>225.22</c:v>
                </c:pt>
                <c:pt idx="261">
                  <c:v>225</c:v>
                </c:pt>
                <c:pt idx="262">
                  <c:v>225</c:v>
                </c:pt>
                <c:pt idx="263">
                  <c:v>226.72</c:v>
                </c:pt>
                <c:pt idx="264">
                  <c:v>225</c:v>
                </c:pt>
                <c:pt idx="265">
                  <c:v>225</c:v>
                </c:pt>
                <c:pt idx="266">
                  <c:v>225</c:v>
                </c:pt>
                <c:pt idx="267">
                  <c:v>225</c:v>
                </c:pt>
                <c:pt idx="268">
                  <c:v>225</c:v>
                </c:pt>
                <c:pt idx="269">
                  <c:v>225</c:v>
                </c:pt>
                <c:pt idx="270">
                  <c:v>225</c:v>
                </c:pt>
                <c:pt idx="271">
                  <c:v>225</c:v>
                </c:pt>
                <c:pt idx="272">
                  <c:v>225</c:v>
                </c:pt>
                <c:pt idx="273">
                  <c:v>242.5</c:v>
                </c:pt>
                <c:pt idx="274">
                  <c:v>242.5</c:v>
                </c:pt>
                <c:pt idx="275">
                  <c:v>242.5</c:v>
                </c:pt>
                <c:pt idx="276">
                  <c:v>225</c:v>
                </c:pt>
                <c:pt idx="277">
                  <c:v>225</c:v>
                </c:pt>
                <c:pt idx="278">
                  <c:v>225</c:v>
                </c:pt>
                <c:pt idx="279">
                  <c:v>225</c:v>
                </c:pt>
                <c:pt idx="280">
                  <c:v>225</c:v>
                </c:pt>
                <c:pt idx="281">
                  <c:v>225</c:v>
                </c:pt>
                <c:pt idx="282">
                  <c:v>225</c:v>
                </c:pt>
                <c:pt idx="283">
                  <c:v>225</c:v>
                </c:pt>
                <c:pt idx="284">
                  <c:v>225</c:v>
                </c:pt>
                <c:pt idx="285">
                  <c:v>225</c:v>
                </c:pt>
                <c:pt idx="286">
                  <c:v>225</c:v>
                </c:pt>
                <c:pt idx="287">
                  <c:v>225</c:v>
                </c:pt>
                <c:pt idx="288">
                  <c:v>225</c:v>
                </c:pt>
                <c:pt idx="289">
                  <c:v>225</c:v>
                </c:pt>
                <c:pt idx="290">
                  <c:v>225</c:v>
                </c:pt>
                <c:pt idx="291">
                  <c:v>225</c:v>
                </c:pt>
                <c:pt idx="292">
                  <c:v>225</c:v>
                </c:pt>
                <c:pt idx="293">
                  <c:v>225</c:v>
                </c:pt>
                <c:pt idx="294">
                  <c:v>225</c:v>
                </c:pt>
                <c:pt idx="295">
                  <c:v>225</c:v>
                </c:pt>
                <c:pt idx="296">
                  <c:v>225</c:v>
                </c:pt>
                <c:pt idx="297">
                  <c:v>225</c:v>
                </c:pt>
                <c:pt idx="298">
                  <c:v>225</c:v>
                </c:pt>
                <c:pt idx="299">
                  <c:v>242.5</c:v>
                </c:pt>
                <c:pt idx="300">
                  <c:v>225</c:v>
                </c:pt>
                <c:pt idx="301">
                  <c:v>225</c:v>
                </c:pt>
                <c:pt idx="302">
                  <c:v>225</c:v>
                </c:pt>
                <c:pt idx="303">
                  <c:v>225</c:v>
                </c:pt>
                <c:pt idx="304">
                  <c:v>236.25</c:v>
                </c:pt>
                <c:pt idx="305">
                  <c:v>225</c:v>
                </c:pt>
                <c:pt idx="306">
                  <c:v>225</c:v>
                </c:pt>
                <c:pt idx="307">
                  <c:v>225</c:v>
                </c:pt>
                <c:pt idx="308">
                  <c:v>225</c:v>
                </c:pt>
                <c:pt idx="309">
                  <c:v>225</c:v>
                </c:pt>
                <c:pt idx="310">
                  <c:v>225</c:v>
                </c:pt>
                <c:pt idx="311">
                  <c:v>225</c:v>
                </c:pt>
                <c:pt idx="312">
                  <c:v>225</c:v>
                </c:pt>
                <c:pt idx="313">
                  <c:v>225</c:v>
                </c:pt>
                <c:pt idx="314">
                  <c:v>225</c:v>
                </c:pt>
                <c:pt idx="315">
                  <c:v>225</c:v>
                </c:pt>
                <c:pt idx="316">
                  <c:v>225</c:v>
                </c:pt>
                <c:pt idx="317">
                  <c:v>225</c:v>
                </c:pt>
                <c:pt idx="318">
                  <c:v>225</c:v>
                </c:pt>
                <c:pt idx="319">
                  <c:v>225</c:v>
                </c:pt>
                <c:pt idx="320">
                  <c:v>225</c:v>
                </c:pt>
                <c:pt idx="321">
                  <c:v>225</c:v>
                </c:pt>
                <c:pt idx="322">
                  <c:v>225</c:v>
                </c:pt>
                <c:pt idx="323">
                  <c:v>225</c:v>
                </c:pt>
                <c:pt idx="324">
                  <c:v>225</c:v>
                </c:pt>
                <c:pt idx="325">
                  <c:v>225</c:v>
                </c:pt>
                <c:pt idx="326">
                  <c:v>225</c:v>
                </c:pt>
                <c:pt idx="327">
                  <c:v>225</c:v>
                </c:pt>
                <c:pt idx="328">
                  <c:v>225</c:v>
                </c:pt>
                <c:pt idx="329">
                  <c:v>225</c:v>
                </c:pt>
                <c:pt idx="330">
                  <c:v>225</c:v>
                </c:pt>
                <c:pt idx="331">
                  <c:v>225</c:v>
                </c:pt>
                <c:pt idx="332">
                  <c:v>225</c:v>
                </c:pt>
                <c:pt idx="333">
                  <c:v>225</c:v>
                </c:pt>
                <c:pt idx="334">
                  <c:v>236.25</c:v>
                </c:pt>
                <c:pt idx="335">
                  <c:v>236.25</c:v>
                </c:pt>
                <c:pt idx="336">
                  <c:v>236.25</c:v>
                </c:pt>
                <c:pt idx="337">
                  <c:v>236.25</c:v>
                </c:pt>
                <c:pt idx="338">
                  <c:v>236.25</c:v>
                </c:pt>
                <c:pt idx="339">
                  <c:v>225</c:v>
                </c:pt>
                <c:pt idx="340">
                  <c:v>225</c:v>
                </c:pt>
                <c:pt idx="341">
                  <c:v>225</c:v>
                </c:pt>
                <c:pt idx="342">
                  <c:v>225</c:v>
                </c:pt>
                <c:pt idx="343">
                  <c:v>225</c:v>
                </c:pt>
                <c:pt idx="344">
                  <c:v>225</c:v>
                </c:pt>
                <c:pt idx="345">
                  <c:v>225</c:v>
                </c:pt>
                <c:pt idx="346">
                  <c:v>225</c:v>
                </c:pt>
                <c:pt idx="347">
                  <c:v>225</c:v>
                </c:pt>
                <c:pt idx="348">
                  <c:v>225</c:v>
                </c:pt>
                <c:pt idx="349">
                  <c:v>225</c:v>
                </c:pt>
                <c:pt idx="350">
                  <c:v>225</c:v>
                </c:pt>
                <c:pt idx="351">
                  <c:v>225</c:v>
                </c:pt>
                <c:pt idx="352">
                  <c:v>225</c:v>
                </c:pt>
                <c:pt idx="353">
                  <c:v>225</c:v>
                </c:pt>
                <c:pt idx="354">
                  <c:v>225</c:v>
                </c:pt>
                <c:pt idx="355">
                  <c:v>225</c:v>
                </c:pt>
                <c:pt idx="356">
                  <c:v>225</c:v>
                </c:pt>
                <c:pt idx="357">
                  <c:v>225</c:v>
                </c:pt>
                <c:pt idx="358">
                  <c:v>225</c:v>
                </c:pt>
                <c:pt idx="359">
                  <c:v>225</c:v>
                </c:pt>
                <c:pt idx="360">
                  <c:v>225</c:v>
                </c:pt>
                <c:pt idx="361">
                  <c:v>225</c:v>
                </c:pt>
                <c:pt idx="362">
                  <c:v>225</c:v>
                </c:pt>
                <c:pt idx="363">
                  <c:v>225</c:v>
                </c:pt>
                <c:pt idx="364">
                  <c:v>225</c:v>
                </c:pt>
                <c:pt idx="365">
                  <c:v>225</c:v>
                </c:pt>
                <c:pt idx="366">
                  <c:v>225</c:v>
                </c:pt>
                <c:pt idx="367">
                  <c:v>225</c:v>
                </c:pt>
                <c:pt idx="368">
                  <c:v>225</c:v>
                </c:pt>
                <c:pt idx="369">
                  <c:v>225</c:v>
                </c:pt>
                <c:pt idx="370">
                  <c:v>225</c:v>
                </c:pt>
                <c:pt idx="371">
                  <c:v>225</c:v>
                </c:pt>
                <c:pt idx="372">
                  <c:v>225</c:v>
                </c:pt>
                <c:pt idx="373">
                  <c:v>225</c:v>
                </c:pt>
                <c:pt idx="374">
                  <c:v>225</c:v>
                </c:pt>
                <c:pt idx="375">
                  <c:v>225</c:v>
                </c:pt>
                <c:pt idx="376">
                  <c:v>225</c:v>
                </c:pt>
                <c:pt idx="377">
                  <c:v>225</c:v>
                </c:pt>
                <c:pt idx="378">
                  <c:v>225</c:v>
                </c:pt>
                <c:pt idx="379">
                  <c:v>225</c:v>
                </c:pt>
                <c:pt idx="380">
                  <c:v>225</c:v>
                </c:pt>
                <c:pt idx="381">
                  <c:v>225</c:v>
                </c:pt>
                <c:pt idx="382">
                  <c:v>225</c:v>
                </c:pt>
                <c:pt idx="383">
                  <c:v>225</c:v>
                </c:pt>
                <c:pt idx="384">
                  <c:v>225</c:v>
                </c:pt>
                <c:pt idx="385">
                  <c:v>225</c:v>
                </c:pt>
                <c:pt idx="386">
                  <c:v>225</c:v>
                </c:pt>
                <c:pt idx="387">
                  <c:v>225</c:v>
                </c:pt>
                <c:pt idx="388">
                  <c:v>225</c:v>
                </c:pt>
                <c:pt idx="389">
                  <c:v>225</c:v>
                </c:pt>
                <c:pt idx="390">
                  <c:v>225</c:v>
                </c:pt>
                <c:pt idx="391">
                  <c:v>225</c:v>
                </c:pt>
                <c:pt idx="392">
                  <c:v>225</c:v>
                </c:pt>
                <c:pt idx="393">
                  <c:v>225</c:v>
                </c:pt>
                <c:pt idx="394">
                  <c:v>225</c:v>
                </c:pt>
                <c:pt idx="395">
                  <c:v>225</c:v>
                </c:pt>
                <c:pt idx="396">
                  <c:v>225</c:v>
                </c:pt>
                <c:pt idx="397">
                  <c:v>225</c:v>
                </c:pt>
                <c:pt idx="398">
                  <c:v>225</c:v>
                </c:pt>
                <c:pt idx="399">
                  <c:v>236.25</c:v>
                </c:pt>
                <c:pt idx="400">
                  <c:v>225</c:v>
                </c:pt>
                <c:pt idx="401">
                  <c:v>225</c:v>
                </c:pt>
                <c:pt idx="402">
                  <c:v>236.25</c:v>
                </c:pt>
                <c:pt idx="403">
                  <c:v>225</c:v>
                </c:pt>
                <c:pt idx="404">
                  <c:v>225</c:v>
                </c:pt>
                <c:pt idx="405">
                  <c:v>225</c:v>
                </c:pt>
                <c:pt idx="406">
                  <c:v>225</c:v>
                </c:pt>
                <c:pt idx="407">
                  <c:v>225</c:v>
                </c:pt>
                <c:pt idx="408">
                  <c:v>225</c:v>
                </c:pt>
                <c:pt idx="409">
                  <c:v>225</c:v>
                </c:pt>
                <c:pt idx="410">
                  <c:v>225</c:v>
                </c:pt>
                <c:pt idx="411">
                  <c:v>225</c:v>
                </c:pt>
                <c:pt idx="412">
                  <c:v>225</c:v>
                </c:pt>
                <c:pt idx="413">
                  <c:v>225</c:v>
                </c:pt>
                <c:pt idx="414">
                  <c:v>225</c:v>
                </c:pt>
                <c:pt idx="415">
                  <c:v>225</c:v>
                </c:pt>
                <c:pt idx="416">
                  <c:v>225</c:v>
                </c:pt>
                <c:pt idx="417">
                  <c:v>225</c:v>
                </c:pt>
                <c:pt idx="418">
                  <c:v>225</c:v>
                </c:pt>
                <c:pt idx="419">
                  <c:v>225</c:v>
                </c:pt>
                <c:pt idx="420">
                  <c:v>225</c:v>
                </c:pt>
                <c:pt idx="421">
                  <c:v>225</c:v>
                </c:pt>
                <c:pt idx="422">
                  <c:v>225</c:v>
                </c:pt>
                <c:pt idx="423">
                  <c:v>225</c:v>
                </c:pt>
                <c:pt idx="424">
                  <c:v>225</c:v>
                </c:pt>
                <c:pt idx="425">
                  <c:v>225</c:v>
                </c:pt>
                <c:pt idx="426">
                  <c:v>225</c:v>
                </c:pt>
                <c:pt idx="427">
                  <c:v>225</c:v>
                </c:pt>
                <c:pt idx="428">
                  <c:v>225</c:v>
                </c:pt>
                <c:pt idx="429">
                  <c:v>225</c:v>
                </c:pt>
                <c:pt idx="430">
                  <c:v>225</c:v>
                </c:pt>
                <c:pt idx="431">
                  <c:v>225</c:v>
                </c:pt>
                <c:pt idx="432">
                  <c:v>225</c:v>
                </c:pt>
                <c:pt idx="433">
                  <c:v>225</c:v>
                </c:pt>
                <c:pt idx="434">
                  <c:v>225</c:v>
                </c:pt>
                <c:pt idx="435">
                  <c:v>225</c:v>
                </c:pt>
                <c:pt idx="436">
                  <c:v>225</c:v>
                </c:pt>
                <c:pt idx="437">
                  <c:v>225</c:v>
                </c:pt>
                <c:pt idx="438">
                  <c:v>225</c:v>
                </c:pt>
                <c:pt idx="439">
                  <c:v>225</c:v>
                </c:pt>
                <c:pt idx="440">
                  <c:v>225</c:v>
                </c:pt>
                <c:pt idx="441">
                  <c:v>225</c:v>
                </c:pt>
                <c:pt idx="442">
                  <c:v>225</c:v>
                </c:pt>
                <c:pt idx="443">
                  <c:v>225</c:v>
                </c:pt>
                <c:pt idx="444">
                  <c:v>225</c:v>
                </c:pt>
                <c:pt idx="445">
                  <c:v>225</c:v>
                </c:pt>
                <c:pt idx="446">
                  <c:v>225</c:v>
                </c:pt>
                <c:pt idx="447">
                  <c:v>225</c:v>
                </c:pt>
                <c:pt idx="448">
                  <c:v>225</c:v>
                </c:pt>
                <c:pt idx="449">
                  <c:v>225</c:v>
                </c:pt>
                <c:pt idx="450">
                  <c:v>225</c:v>
                </c:pt>
                <c:pt idx="451">
                  <c:v>225</c:v>
                </c:pt>
                <c:pt idx="452">
                  <c:v>225</c:v>
                </c:pt>
                <c:pt idx="453">
                  <c:v>225</c:v>
                </c:pt>
                <c:pt idx="454">
                  <c:v>225</c:v>
                </c:pt>
                <c:pt idx="455">
                  <c:v>225</c:v>
                </c:pt>
                <c:pt idx="456">
                  <c:v>225</c:v>
                </c:pt>
                <c:pt idx="457">
                  <c:v>225</c:v>
                </c:pt>
                <c:pt idx="458">
                  <c:v>225</c:v>
                </c:pt>
                <c:pt idx="459">
                  <c:v>225</c:v>
                </c:pt>
                <c:pt idx="460">
                  <c:v>225</c:v>
                </c:pt>
                <c:pt idx="461">
                  <c:v>225</c:v>
                </c:pt>
                <c:pt idx="462">
                  <c:v>225</c:v>
                </c:pt>
                <c:pt idx="463">
                  <c:v>225</c:v>
                </c:pt>
                <c:pt idx="464">
                  <c:v>225</c:v>
                </c:pt>
                <c:pt idx="465">
                  <c:v>225</c:v>
                </c:pt>
                <c:pt idx="466">
                  <c:v>225</c:v>
                </c:pt>
                <c:pt idx="467">
                  <c:v>225</c:v>
                </c:pt>
                <c:pt idx="468">
                  <c:v>225</c:v>
                </c:pt>
                <c:pt idx="469">
                  <c:v>225</c:v>
                </c:pt>
                <c:pt idx="470">
                  <c:v>225</c:v>
                </c:pt>
                <c:pt idx="471">
                  <c:v>225</c:v>
                </c:pt>
                <c:pt idx="472">
                  <c:v>225</c:v>
                </c:pt>
                <c:pt idx="473">
                  <c:v>225</c:v>
                </c:pt>
                <c:pt idx="474">
                  <c:v>225</c:v>
                </c:pt>
                <c:pt idx="475">
                  <c:v>225</c:v>
                </c:pt>
                <c:pt idx="476">
                  <c:v>225</c:v>
                </c:pt>
                <c:pt idx="477">
                  <c:v>225</c:v>
                </c:pt>
                <c:pt idx="478">
                  <c:v>225</c:v>
                </c:pt>
                <c:pt idx="479">
                  <c:v>225</c:v>
                </c:pt>
                <c:pt idx="480">
                  <c:v>225</c:v>
                </c:pt>
                <c:pt idx="481">
                  <c:v>225</c:v>
                </c:pt>
                <c:pt idx="482">
                  <c:v>225</c:v>
                </c:pt>
                <c:pt idx="483">
                  <c:v>225</c:v>
                </c:pt>
                <c:pt idx="484">
                  <c:v>225</c:v>
                </c:pt>
                <c:pt idx="485">
                  <c:v>225</c:v>
                </c:pt>
                <c:pt idx="486">
                  <c:v>225</c:v>
                </c:pt>
                <c:pt idx="487">
                  <c:v>225</c:v>
                </c:pt>
                <c:pt idx="488">
                  <c:v>225</c:v>
                </c:pt>
                <c:pt idx="489">
                  <c:v>225</c:v>
                </c:pt>
                <c:pt idx="490">
                  <c:v>225</c:v>
                </c:pt>
                <c:pt idx="491">
                  <c:v>225</c:v>
                </c:pt>
                <c:pt idx="492">
                  <c:v>225</c:v>
                </c:pt>
                <c:pt idx="493">
                  <c:v>225</c:v>
                </c:pt>
                <c:pt idx="494">
                  <c:v>225</c:v>
                </c:pt>
                <c:pt idx="495">
                  <c:v>225</c:v>
                </c:pt>
                <c:pt idx="496">
                  <c:v>225</c:v>
                </c:pt>
                <c:pt idx="497">
                  <c:v>225</c:v>
                </c:pt>
                <c:pt idx="498">
                  <c:v>225</c:v>
                </c:pt>
                <c:pt idx="499">
                  <c:v>225</c:v>
                </c:pt>
                <c:pt idx="500">
                  <c:v>225</c:v>
                </c:pt>
                <c:pt idx="501">
                  <c:v>225</c:v>
                </c:pt>
                <c:pt idx="502">
                  <c:v>225</c:v>
                </c:pt>
                <c:pt idx="503">
                  <c:v>225</c:v>
                </c:pt>
                <c:pt idx="504">
                  <c:v>225</c:v>
                </c:pt>
                <c:pt idx="505">
                  <c:v>225</c:v>
                </c:pt>
                <c:pt idx="506">
                  <c:v>225</c:v>
                </c:pt>
                <c:pt idx="507">
                  <c:v>225</c:v>
                </c:pt>
                <c:pt idx="508">
                  <c:v>225</c:v>
                </c:pt>
                <c:pt idx="509">
                  <c:v>225</c:v>
                </c:pt>
                <c:pt idx="510">
                  <c:v>225</c:v>
                </c:pt>
                <c:pt idx="511">
                  <c:v>225</c:v>
                </c:pt>
                <c:pt idx="512">
                  <c:v>225</c:v>
                </c:pt>
                <c:pt idx="513">
                  <c:v>225</c:v>
                </c:pt>
                <c:pt idx="514">
                  <c:v>225</c:v>
                </c:pt>
                <c:pt idx="515">
                  <c:v>225</c:v>
                </c:pt>
                <c:pt idx="516">
                  <c:v>225</c:v>
                </c:pt>
                <c:pt idx="517">
                  <c:v>225</c:v>
                </c:pt>
                <c:pt idx="518">
                  <c:v>225</c:v>
                </c:pt>
                <c:pt idx="519">
                  <c:v>225</c:v>
                </c:pt>
                <c:pt idx="520">
                  <c:v>225</c:v>
                </c:pt>
                <c:pt idx="521">
                  <c:v>225</c:v>
                </c:pt>
                <c:pt idx="522">
                  <c:v>225</c:v>
                </c:pt>
                <c:pt idx="523">
                  <c:v>225</c:v>
                </c:pt>
                <c:pt idx="524">
                  <c:v>225</c:v>
                </c:pt>
                <c:pt idx="525">
                  <c:v>225</c:v>
                </c:pt>
                <c:pt idx="526">
                  <c:v>225</c:v>
                </c:pt>
                <c:pt idx="527">
                  <c:v>225</c:v>
                </c:pt>
                <c:pt idx="528">
                  <c:v>225</c:v>
                </c:pt>
                <c:pt idx="529">
                  <c:v>225</c:v>
                </c:pt>
                <c:pt idx="530">
                  <c:v>225</c:v>
                </c:pt>
                <c:pt idx="531">
                  <c:v>225</c:v>
                </c:pt>
                <c:pt idx="532">
                  <c:v>225</c:v>
                </c:pt>
                <c:pt idx="533">
                  <c:v>225</c:v>
                </c:pt>
                <c:pt idx="534">
                  <c:v>225</c:v>
                </c:pt>
                <c:pt idx="535">
                  <c:v>225</c:v>
                </c:pt>
                <c:pt idx="536">
                  <c:v>225</c:v>
                </c:pt>
                <c:pt idx="537">
                  <c:v>225</c:v>
                </c:pt>
                <c:pt idx="538">
                  <c:v>225</c:v>
                </c:pt>
                <c:pt idx="539">
                  <c:v>225</c:v>
                </c:pt>
                <c:pt idx="540">
                  <c:v>225</c:v>
                </c:pt>
                <c:pt idx="541">
                  <c:v>225</c:v>
                </c:pt>
                <c:pt idx="542">
                  <c:v>225</c:v>
                </c:pt>
                <c:pt idx="543">
                  <c:v>225</c:v>
                </c:pt>
                <c:pt idx="544">
                  <c:v>225</c:v>
                </c:pt>
                <c:pt idx="545">
                  <c:v>225</c:v>
                </c:pt>
                <c:pt idx="546">
                  <c:v>225</c:v>
                </c:pt>
                <c:pt idx="547">
                  <c:v>225</c:v>
                </c:pt>
                <c:pt idx="548">
                  <c:v>225</c:v>
                </c:pt>
                <c:pt idx="549">
                  <c:v>225</c:v>
                </c:pt>
                <c:pt idx="550">
                  <c:v>225</c:v>
                </c:pt>
                <c:pt idx="551">
                  <c:v>225</c:v>
                </c:pt>
                <c:pt idx="552">
                  <c:v>225</c:v>
                </c:pt>
                <c:pt idx="553">
                  <c:v>225</c:v>
                </c:pt>
                <c:pt idx="554">
                  <c:v>225</c:v>
                </c:pt>
                <c:pt idx="555">
                  <c:v>225</c:v>
                </c:pt>
                <c:pt idx="556">
                  <c:v>225</c:v>
                </c:pt>
                <c:pt idx="557">
                  <c:v>225</c:v>
                </c:pt>
                <c:pt idx="558">
                  <c:v>225</c:v>
                </c:pt>
                <c:pt idx="559">
                  <c:v>225</c:v>
                </c:pt>
                <c:pt idx="560">
                  <c:v>225</c:v>
                </c:pt>
                <c:pt idx="561">
                  <c:v>225</c:v>
                </c:pt>
                <c:pt idx="562">
                  <c:v>225</c:v>
                </c:pt>
                <c:pt idx="563">
                  <c:v>225</c:v>
                </c:pt>
                <c:pt idx="564">
                  <c:v>225</c:v>
                </c:pt>
                <c:pt idx="565">
                  <c:v>225</c:v>
                </c:pt>
                <c:pt idx="566">
                  <c:v>225</c:v>
                </c:pt>
                <c:pt idx="567">
                  <c:v>225</c:v>
                </c:pt>
                <c:pt idx="568">
                  <c:v>225</c:v>
                </c:pt>
                <c:pt idx="569">
                  <c:v>225</c:v>
                </c:pt>
                <c:pt idx="570">
                  <c:v>225</c:v>
                </c:pt>
                <c:pt idx="571">
                  <c:v>225</c:v>
                </c:pt>
                <c:pt idx="572">
                  <c:v>225</c:v>
                </c:pt>
                <c:pt idx="573">
                  <c:v>225</c:v>
                </c:pt>
                <c:pt idx="574">
                  <c:v>225</c:v>
                </c:pt>
                <c:pt idx="575">
                  <c:v>225</c:v>
                </c:pt>
                <c:pt idx="576">
                  <c:v>225</c:v>
                </c:pt>
                <c:pt idx="577">
                  <c:v>225</c:v>
                </c:pt>
                <c:pt idx="578">
                  <c:v>225</c:v>
                </c:pt>
                <c:pt idx="579">
                  <c:v>225</c:v>
                </c:pt>
                <c:pt idx="580">
                  <c:v>225</c:v>
                </c:pt>
                <c:pt idx="581">
                  <c:v>225</c:v>
                </c:pt>
                <c:pt idx="582">
                  <c:v>225</c:v>
                </c:pt>
                <c:pt idx="583">
                  <c:v>225</c:v>
                </c:pt>
                <c:pt idx="584">
                  <c:v>225</c:v>
                </c:pt>
                <c:pt idx="585">
                  <c:v>225</c:v>
                </c:pt>
                <c:pt idx="586">
                  <c:v>225</c:v>
                </c:pt>
                <c:pt idx="587">
                  <c:v>225</c:v>
                </c:pt>
                <c:pt idx="588">
                  <c:v>225</c:v>
                </c:pt>
                <c:pt idx="589">
                  <c:v>225</c:v>
                </c:pt>
                <c:pt idx="590">
                  <c:v>225</c:v>
                </c:pt>
                <c:pt idx="591">
                  <c:v>225</c:v>
                </c:pt>
                <c:pt idx="592">
                  <c:v>225</c:v>
                </c:pt>
                <c:pt idx="593">
                  <c:v>225</c:v>
                </c:pt>
                <c:pt idx="594">
                  <c:v>225</c:v>
                </c:pt>
                <c:pt idx="595">
                  <c:v>225</c:v>
                </c:pt>
                <c:pt idx="596">
                  <c:v>225</c:v>
                </c:pt>
                <c:pt idx="597">
                  <c:v>225</c:v>
                </c:pt>
                <c:pt idx="598">
                  <c:v>225</c:v>
                </c:pt>
                <c:pt idx="599">
                  <c:v>225</c:v>
                </c:pt>
                <c:pt idx="600">
                  <c:v>225</c:v>
                </c:pt>
                <c:pt idx="601">
                  <c:v>225</c:v>
                </c:pt>
                <c:pt idx="602">
                  <c:v>225</c:v>
                </c:pt>
                <c:pt idx="603">
                  <c:v>225</c:v>
                </c:pt>
                <c:pt idx="604">
                  <c:v>225</c:v>
                </c:pt>
                <c:pt idx="605">
                  <c:v>225</c:v>
                </c:pt>
                <c:pt idx="606">
                  <c:v>225</c:v>
                </c:pt>
                <c:pt idx="607">
                  <c:v>225</c:v>
                </c:pt>
                <c:pt idx="608">
                  <c:v>225</c:v>
                </c:pt>
                <c:pt idx="609">
                  <c:v>225</c:v>
                </c:pt>
                <c:pt idx="610">
                  <c:v>225</c:v>
                </c:pt>
                <c:pt idx="611">
                  <c:v>225</c:v>
                </c:pt>
                <c:pt idx="612">
                  <c:v>225</c:v>
                </c:pt>
                <c:pt idx="613">
                  <c:v>225</c:v>
                </c:pt>
                <c:pt idx="614">
                  <c:v>225</c:v>
                </c:pt>
                <c:pt idx="615">
                  <c:v>225</c:v>
                </c:pt>
                <c:pt idx="616">
                  <c:v>225</c:v>
                </c:pt>
                <c:pt idx="617">
                  <c:v>225</c:v>
                </c:pt>
                <c:pt idx="618">
                  <c:v>225</c:v>
                </c:pt>
                <c:pt idx="619">
                  <c:v>225</c:v>
                </c:pt>
                <c:pt idx="620">
                  <c:v>225</c:v>
                </c:pt>
                <c:pt idx="621">
                  <c:v>225</c:v>
                </c:pt>
                <c:pt idx="622">
                  <c:v>225</c:v>
                </c:pt>
                <c:pt idx="623">
                  <c:v>225</c:v>
                </c:pt>
                <c:pt idx="624">
                  <c:v>225</c:v>
                </c:pt>
                <c:pt idx="625">
                  <c:v>225</c:v>
                </c:pt>
                <c:pt idx="626">
                  <c:v>225</c:v>
                </c:pt>
                <c:pt idx="627">
                  <c:v>225</c:v>
                </c:pt>
                <c:pt idx="628">
                  <c:v>225</c:v>
                </c:pt>
                <c:pt idx="629">
                  <c:v>225</c:v>
                </c:pt>
                <c:pt idx="630">
                  <c:v>225</c:v>
                </c:pt>
                <c:pt idx="631">
                  <c:v>225</c:v>
                </c:pt>
                <c:pt idx="632">
                  <c:v>225</c:v>
                </c:pt>
                <c:pt idx="633">
                  <c:v>225</c:v>
                </c:pt>
                <c:pt idx="634">
                  <c:v>225</c:v>
                </c:pt>
                <c:pt idx="635">
                  <c:v>225</c:v>
                </c:pt>
                <c:pt idx="636">
                  <c:v>225</c:v>
                </c:pt>
                <c:pt idx="637">
                  <c:v>225</c:v>
                </c:pt>
              </c:numCache>
            </c:numRef>
          </c:val>
          <c:smooth val="0"/>
          <c:extLst>
            <c:ext xmlns:c16="http://schemas.microsoft.com/office/drawing/2014/chart" uri="{C3380CC4-5D6E-409C-BE32-E72D297353CC}">
              <c16:uniqueId val="{00000006-76BE-4396-B1B7-00C60F1D7B6F}"/>
            </c:ext>
          </c:extLst>
        </c:ser>
        <c:ser>
          <c:idx val="7"/>
          <c:order val="7"/>
          <c:tx>
            <c:strRef>
              <c:f>'STATUS II PIRINEOS_ENTRADA'!$X$1</c:f>
              <c:strCache>
                <c:ptCount val="1"/>
                <c:pt idx="0">
                  <c:v>Interruptible</c:v>
                </c:pt>
              </c:strCache>
            </c:strRef>
          </c:tx>
          <c:spPr>
            <a:ln w="12700">
              <a:solidFill>
                <a:schemeClr val="accent2">
                  <a:lumMod val="50000"/>
                </a:schemeClr>
              </a:solidFill>
              <a:prstDash val="sysDot"/>
            </a:ln>
          </c:spPr>
          <c:marker>
            <c:symbol val="none"/>
          </c:marker>
          <c:cat>
            <c:numRef>
              <c:f>'STATUS II PIRINEOS_ENTRADA'!$B$398:$B$1004</c:f>
              <c:numCache>
                <c:formatCode>m/d/yyyy</c:formatCode>
                <c:ptCount val="607"/>
                <c:pt idx="0">
                  <c:v>43132</c:v>
                </c:pt>
                <c:pt idx="1">
                  <c:v>43133</c:v>
                </c:pt>
                <c:pt idx="2">
                  <c:v>43134</c:v>
                </c:pt>
                <c:pt idx="3">
                  <c:v>43135</c:v>
                </c:pt>
                <c:pt idx="4">
                  <c:v>43136</c:v>
                </c:pt>
                <c:pt idx="5">
                  <c:v>43137</c:v>
                </c:pt>
                <c:pt idx="6">
                  <c:v>43138</c:v>
                </c:pt>
                <c:pt idx="7">
                  <c:v>43139</c:v>
                </c:pt>
                <c:pt idx="8">
                  <c:v>43140</c:v>
                </c:pt>
                <c:pt idx="9">
                  <c:v>43141</c:v>
                </c:pt>
                <c:pt idx="10">
                  <c:v>43142</c:v>
                </c:pt>
                <c:pt idx="11">
                  <c:v>43143</c:v>
                </c:pt>
                <c:pt idx="12">
                  <c:v>43144</c:v>
                </c:pt>
                <c:pt idx="13">
                  <c:v>43145</c:v>
                </c:pt>
                <c:pt idx="14">
                  <c:v>43146</c:v>
                </c:pt>
                <c:pt idx="15">
                  <c:v>43147</c:v>
                </c:pt>
                <c:pt idx="16">
                  <c:v>43148</c:v>
                </c:pt>
                <c:pt idx="17">
                  <c:v>43149</c:v>
                </c:pt>
                <c:pt idx="18">
                  <c:v>43150</c:v>
                </c:pt>
                <c:pt idx="19">
                  <c:v>43151</c:v>
                </c:pt>
                <c:pt idx="20">
                  <c:v>43152</c:v>
                </c:pt>
                <c:pt idx="21">
                  <c:v>43153</c:v>
                </c:pt>
                <c:pt idx="22">
                  <c:v>43154</c:v>
                </c:pt>
                <c:pt idx="23">
                  <c:v>43155</c:v>
                </c:pt>
                <c:pt idx="24">
                  <c:v>43156</c:v>
                </c:pt>
                <c:pt idx="25">
                  <c:v>43157</c:v>
                </c:pt>
                <c:pt idx="26">
                  <c:v>43158</c:v>
                </c:pt>
                <c:pt idx="27">
                  <c:v>43159</c:v>
                </c:pt>
                <c:pt idx="28">
                  <c:v>43160</c:v>
                </c:pt>
                <c:pt idx="29">
                  <c:v>43161</c:v>
                </c:pt>
                <c:pt idx="30">
                  <c:v>43162</c:v>
                </c:pt>
                <c:pt idx="31">
                  <c:v>43163</c:v>
                </c:pt>
                <c:pt idx="32">
                  <c:v>43164</c:v>
                </c:pt>
                <c:pt idx="33">
                  <c:v>43165</c:v>
                </c:pt>
                <c:pt idx="34">
                  <c:v>43166</c:v>
                </c:pt>
                <c:pt idx="35">
                  <c:v>43167</c:v>
                </c:pt>
                <c:pt idx="36">
                  <c:v>43168</c:v>
                </c:pt>
                <c:pt idx="37">
                  <c:v>43169</c:v>
                </c:pt>
                <c:pt idx="38">
                  <c:v>43170</c:v>
                </c:pt>
                <c:pt idx="39">
                  <c:v>43171</c:v>
                </c:pt>
                <c:pt idx="40">
                  <c:v>43172</c:v>
                </c:pt>
                <c:pt idx="41">
                  <c:v>43173</c:v>
                </c:pt>
                <c:pt idx="42">
                  <c:v>43174</c:v>
                </c:pt>
                <c:pt idx="43">
                  <c:v>43175</c:v>
                </c:pt>
                <c:pt idx="44">
                  <c:v>43176</c:v>
                </c:pt>
                <c:pt idx="45">
                  <c:v>43177</c:v>
                </c:pt>
                <c:pt idx="46">
                  <c:v>43178</c:v>
                </c:pt>
                <c:pt idx="47">
                  <c:v>43179</c:v>
                </c:pt>
                <c:pt idx="48">
                  <c:v>43180</c:v>
                </c:pt>
                <c:pt idx="49">
                  <c:v>43181</c:v>
                </c:pt>
                <c:pt idx="50">
                  <c:v>43182</c:v>
                </c:pt>
                <c:pt idx="51">
                  <c:v>43183</c:v>
                </c:pt>
                <c:pt idx="52">
                  <c:v>43184</c:v>
                </c:pt>
                <c:pt idx="53">
                  <c:v>43185</c:v>
                </c:pt>
                <c:pt idx="54">
                  <c:v>43186</c:v>
                </c:pt>
                <c:pt idx="55">
                  <c:v>43187</c:v>
                </c:pt>
                <c:pt idx="56">
                  <c:v>43188</c:v>
                </c:pt>
                <c:pt idx="57">
                  <c:v>43189</c:v>
                </c:pt>
                <c:pt idx="58">
                  <c:v>43190</c:v>
                </c:pt>
                <c:pt idx="59">
                  <c:v>43191</c:v>
                </c:pt>
                <c:pt idx="60">
                  <c:v>43192</c:v>
                </c:pt>
                <c:pt idx="61">
                  <c:v>43193</c:v>
                </c:pt>
                <c:pt idx="62">
                  <c:v>43194</c:v>
                </c:pt>
                <c:pt idx="63">
                  <c:v>43195</c:v>
                </c:pt>
                <c:pt idx="64">
                  <c:v>43196</c:v>
                </c:pt>
                <c:pt idx="65">
                  <c:v>43197</c:v>
                </c:pt>
                <c:pt idx="66">
                  <c:v>43198</c:v>
                </c:pt>
                <c:pt idx="67">
                  <c:v>43199</c:v>
                </c:pt>
                <c:pt idx="68">
                  <c:v>43200</c:v>
                </c:pt>
                <c:pt idx="69">
                  <c:v>43201</c:v>
                </c:pt>
                <c:pt idx="70">
                  <c:v>43202</c:v>
                </c:pt>
                <c:pt idx="71">
                  <c:v>43203</c:v>
                </c:pt>
                <c:pt idx="72">
                  <c:v>43204</c:v>
                </c:pt>
                <c:pt idx="73">
                  <c:v>43205</c:v>
                </c:pt>
                <c:pt idx="74">
                  <c:v>43206</c:v>
                </c:pt>
                <c:pt idx="75">
                  <c:v>43207</c:v>
                </c:pt>
                <c:pt idx="76">
                  <c:v>43208</c:v>
                </c:pt>
                <c:pt idx="77">
                  <c:v>43209</c:v>
                </c:pt>
                <c:pt idx="78">
                  <c:v>43210</c:v>
                </c:pt>
                <c:pt idx="79">
                  <c:v>43211</c:v>
                </c:pt>
                <c:pt idx="80">
                  <c:v>43212</c:v>
                </c:pt>
                <c:pt idx="81">
                  <c:v>43213</c:v>
                </c:pt>
                <c:pt idx="82">
                  <c:v>43214</c:v>
                </c:pt>
                <c:pt idx="83">
                  <c:v>43215</c:v>
                </c:pt>
                <c:pt idx="84">
                  <c:v>43216</c:v>
                </c:pt>
                <c:pt idx="85">
                  <c:v>43217</c:v>
                </c:pt>
                <c:pt idx="86">
                  <c:v>43218</c:v>
                </c:pt>
                <c:pt idx="87">
                  <c:v>43219</c:v>
                </c:pt>
                <c:pt idx="88">
                  <c:v>43220</c:v>
                </c:pt>
                <c:pt idx="89">
                  <c:v>43221</c:v>
                </c:pt>
                <c:pt idx="90">
                  <c:v>43222</c:v>
                </c:pt>
                <c:pt idx="91">
                  <c:v>43223</c:v>
                </c:pt>
                <c:pt idx="92">
                  <c:v>43224</c:v>
                </c:pt>
                <c:pt idx="93">
                  <c:v>43225</c:v>
                </c:pt>
                <c:pt idx="94">
                  <c:v>43226</c:v>
                </c:pt>
                <c:pt idx="95">
                  <c:v>43227</c:v>
                </c:pt>
                <c:pt idx="96">
                  <c:v>43228</c:v>
                </c:pt>
                <c:pt idx="97">
                  <c:v>43229</c:v>
                </c:pt>
                <c:pt idx="98">
                  <c:v>43230</c:v>
                </c:pt>
                <c:pt idx="99">
                  <c:v>43231</c:v>
                </c:pt>
                <c:pt idx="100">
                  <c:v>43232</c:v>
                </c:pt>
                <c:pt idx="101">
                  <c:v>43233</c:v>
                </c:pt>
                <c:pt idx="102">
                  <c:v>43234</c:v>
                </c:pt>
                <c:pt idx="103">
                  <c:v>43235</c:v>
                </c:pt>
                <c:pt idx="104">
                  <c:v>43236</c:v>
                </c:pt>
                <c:pt idx="105">
                  <c:v>43237</c:v>
                </c:pt>
                <c:pt idx="106">
                  <c:v>43238</c:v>
                </c:pt>
                <c:pt idx="107">
                  <c:v>43239</c:v>
                </c:pt>
                <c:pt idx="108">
                  <c:v>43240</c:v>
                </c:pt>
                <c:pt idx="109">
                  <c:v>43241</c:v>
                </c:pt>
                <c:pt idx="110">
                  <c:v>43242</c:v>
                </c:pt>
                <c:pt idx="111">
                  <c:v>43243</c:v>
                </c:pt>
                <c:pt idx="112">
                  <c:v>43244</c:v>
                </c:pt>
                <c:pt idx="113">
                  <c:v>43245</c:v>
                </c:pt>
                <c:pt idx="114">
                  <c:v>43246</c:v>
                </c:pt>
                <c:pt idx="115">
                  <c:v>43247</c:v>
                </c:pt>
                <c:pt idx="116">
                  <c:v>43248</c:v>
                </c:pt>
                <c:pt idx="117">
                  <c:v>43249</c:v>
                </c:pt>
                <c:pt idx="118">
                  <c:v>43250</c:v>
                </c:pt>
                <c:pt idx="119">
                  <c:v>43251</c:v>
                </c:pt>
                <c:pt idx="120">
                  <c:v>43252</c:v>
                </c:pt>
                <c:pt idx="121">
                  <c:v>43253</c:v>
                </c:pt>
                <c:pt idx="122">
                  <c:v>43254</c:v>
                </c:pt>
                <c:pt idx="123">
                  <c:v>43255</c:v>
                </c:pt>
                <c:pt idx="124">
                  <c:v>43256</c:v>
                </c:pt>
                <c:pt idx="125">
                  <c:v>43257</c:v>
                </c:pt>
                <c:pt idx="126">
                  <c:v>43258</c:v>
                </c:pt>
                <c:pt idx="127">
                  <c:v>43259</c:v>
                </c:pt>
                <c:pt idx="128">
                  <c:v>43260</c:v>
                </c:pt>
                <c:pt idx="129">
                  <c:v>43261</c:v>
                </c:pt>
                <c:pt idx="130">
                  <c:v>43262</c:v>
                </c:pt>
                <c:pt idx="131">
                  <c:v>43263</c:v>
                </c:pt>
                <c:pt idx="132">
                  <c:v>43264</c:v>
                </c:pt>
                <c:pt idx="133">
                  <c:v>43265</c:v>
                </c:pt>
                <c:pt idx="134">
                  <c:v>43266</c:v>
                </c:pt>
                <c:pt idx="135">
                  <c:v>43267</c:v>
                </c:pt>
                <c:pt idx="136">
                  <c:v>43268</c:v>
                </c:pt>
                <c:pt idx="137">
                  <c:v>43269</c:v>
                </c:pt>
                <c:pt idx="138">
                  <c:v>43270</c:v>
                </c:pt>
                <c:pt idx="139">
                  <c:v>43271</c:v>
                </c:pt>
                <c:pt idx="140">
                  <c:v>43272</c:v>
                </c:pt>
                <c:pt idx="141">
                  <c:v>43273</c:v>
                </c:pt>
                <c:pt idx="142">
                  <c:v>43274</c:v>
                </c:pt>
                <c:pt idx="143">
                  <c:v>43275</c:v>
                </c:pt>
                <c:pt idx="144">
                  <c:v>43276</c:v>
                </c:pt>
                <c:pt idx="145">
                  <c:v>43277</c:v>
                </c:pt>
                <c:pt idx="146">
                  <c:v>43278</c:v>
                </c:pt>
                <c:pt idx="147">
                  <c:v>43279</c:v>
                </c:pt>
                <c:pt idx="148">
                  <c:v>43280</c:v>
                </c:pt>
                <c:pt idx="149">
                  <c:v>43281</c:v>
                </c:pt>
                <c:pt idx="150">
                  <c:v>43282</c:v>
                </c:pt>
                <c:pt idx="151">
                  <c:v>43283</c:v>
                </c:pt>
                <c:pt idx="152">
                  <c:v>43284</c:v>
                </c:pt>
                <c:pt idx="153">
                  <c:v>43285</c:v>
                </c:pt>
                <c:pt idx="154">
                  <c:v>43286</c:v>
                </c:pt>
                <c:pt idx="155">
                  <c:v>43287</c:v>
                </c:pt>
                <c:pt idx="156">
                  <c:v>43288</c:v>
                </c:pt>
                <c:pt idx="157">
                  <c:v>43289</c:v>
                </c:pt>
                <c:pt idx="158">
                  <c:v>43290</c:v>
                </c:pt>
                <c:pt idx="159">
                  <c:v>43291</c:v>
                </c:pt>
                <c:pt idx="160">
                  <c:v>43292</c:v>
                </c:pt>
                <c:pt idx="161">
                  <c:v>43293</c:v>
                </c:pt>
                <c:pt idx="162">
                  <c:v>43294</c:v>
                </c:pt>
                <c:pt idx="163">
                  <c:v>43295</c:v>
                </c:pt>
                <c:pt idx="164">
                  <c:v>43296</c:v>
                </c:pt>
                <c:pt idx="165">
                  <c:v>43297</c:v>
                </c:pt>
                <c:pt idx="166">
                  <c:v>43298</c:v>
                </c:pt>
                <c:pt idx="167">
                  <c:v>43299</c:v>
                </c:pt>
                <c:pt idx="168">
                  <c:v>43300</c:v>
                </c:pt>
                <c:pt idx="169">
                  <c:v>43301</c:v>
                </c:pt>
                <c:pt idx="170">
                  <c:v>43302</c:v>
                </c:pt>
                <c:pt idx="171">
                  <c:v>43303</c:v>
                </c:pt>
                <c:pt idx="172">
                  <c:v>43304</c:v>
                </c:pt>
                <c:pt idx="173">
                  <c:v>43305</c:v>
                </c:pt>
                <c:pt idx="174">
                  <c:v>43306</c:v>
                </c:pt>
                <c:pt idx="175">
                  <c:v>43307</c:v>
                </c:pt>
                <c:pt idx="176">
                  <c:v>43308</c:v>
                </c:pt>
                <c:pt idx="177">
                  <c:v>43309</c:v>
                </c:pt>
                <c:pt idx="178">
                  <c:v>43310</c:v>
                </c:pt>
                <c:pt idx="179">
                  <c:v>43311</c:v>
                </c:pt>
                <c:pt idx="180">
                  <c:v>43312</c:v>
                </c:pt>
                <c:pt idx="181">
                  <c:v>43313</c:v>
                </c:pt>
                <c:pt idx="182">
                  <c:v>43314</c:v>
                </c:pt>
                <c:pt idx="183">
                  <c:v>43315</c:v>
                </c:pt>
                <c:pt idx="184">
                  <c:v>43316</c:v>
                </c:pt>
                <c:pt idx="185">
                  <c:v>43317</c:v>
                </c:pt>
                <c:pt idx="186">
                  <c:v>43318</c:v>
                </c:pt>
                <c:pt idx="187">
                  <c:v>43319</c:v>
                </c:pt>
                <c:pt idx="188">
                  <c:v>43320</c:v>
                </c:pt>
                <c:pt idx="189">
                  <c:v>43321</c:v>
                </c:pt>
                <c:pt idx="190">
                  <c:v>43322</c:v>
                </c:pt>
                <c:pt idx="191">
                  <c:v>43323</c:v>
                </c:pt>
                <c:pt idx="192">
                  <c:v>43324</c:v>
                </c:pt>
                <c:pt idx="193">
                  <c:v>43325</c:v>
                </c:pt>
                <c:pt idx="194">
                  <c:v>43326</c:v>
                </c:pt>
                <c:pt idx="195">
                  <c:v>43327</c:v>
                </c:pt>
                <c:pt idx="196">
                  <c:v>43328</c:v>
                </c:pt>
                <c:pt idx="197">
                  <c:v>43329</c:v>
                </c:pt>
                <c:pt idx="198">
                  <c:v>43330</c:v>
                </c:pt>
                <c:pt idx="199">
                  <c:v>43331</c:v>
                </c:pt>
                <c:pt idx="200">
                  <c:v>43332</c:v>
                </c:pt>
                <c:pt idx="201">
                  <c:v>43333</c:v>
                </c:pt>
                <c:pt idx="202">
                  <c:v>43334</c:v>
                </c:pt>
                <c:pt idx="203">
                  <c:v>43335</c:v>
                </c:pt>
                <c:pt idx="204">
                  <c:v>43336</c:v>
                </c:pt>
                <c:pt idx="205">
                  <c:v>43337</c:v>
                </c:pt>
                <c:pt idx="206">
                  <c:v>43338</c:v>
                </c:pt>
                <c:pt idx="207">
                  <c:v>43339</c:v>
                </c:pt>
                <c:pt idx="208">
                  <c:v>43340</c:v>
                </c:pt>
                <c:pt idx="209">
                  <c:v>43341</c:v>
                </c:pt>
                <c:pt idx="210">
                  <c:v>43342</c:v>
                </c:pt>
                <c:pt idx="211">
                  <c:v>43343</c:v>
                </c:pt>
                <c:pt idx="212">
                  <c:v>43344</c:v>
                </c:pt>
                <c:pt idx="213">
                  <c:v>43345</c:v>
                </c:pt>
                <c:pt idx="214">
                  <c:v>43346</c:v>
                </c:pt>
                <c:pt idx="215">
                  <c:v>43347</c:v>
                </c:pt>
                <c:pt idx="216">
                  <c:v>43348</c:v>
                </c:pt>
                <c:pt idx="217">
                  <c:v>43349</c:v>
                </c:pt>
                <c:pt idx="218">
                  <c:v>43350</c:v>
                </c:pt>
                <c:pt idx="219">
                  <c:v>43351</c:v>
                </c:pt>
                <c:pt idx="220">
                  <c:v>43352</c:v>
                </c:pt>
                <c:pt idx="221">
                  <c:v>43353</c:v>
                </c:pt>
                <c:pt idx="222">
                  <c:v>43354</c:v>
                </c:pt>
                <c:pt idx="223">
                  <c:v>43355</c:v>
                </c:pt>
                <c:pt idx="224">
                  <c:v>43356</c:v>
                </c:pt>
                <c:pt idx="225">
                  <c:v>43357</c:v>
                </c:pt>
                <c:pt idx="226">
                  <c:v>43358</c:v>
                </c:pt>
                <c:pt idx="227">
                  <c:v>43359</c:v>
                </c:pt>
                <c:pt idx="228">
                  <c:v>43360</c:v>
                </c:pt>
                <c:pt idx="229">
                  <c:v>43361</c:v>
                </c:pt>
                <c:pt idx="230">
                  <c:v>43362</c:v>
                </c:pt>
                <c:pt idx="231">
                  <c:v>43363</c:v>
                </c:pt>
                <c:pt idx="232">
                  <c:v>43364</c:v>
                </c:pt>
                <c:pt idx="233">
                  <c:v>43365</c:v>
                </c:pt>
                <c:pt idx="234">
                  <c:v>43366</c:v>
                </c:pt>
                <c:pt idx="235">
                  <c:v>43367</c:v>
                </c:pt>
                <c:pt idx="236">
                  <c:v>43368</c:v>
                </c:pt>
                <c:pt idx="237">
                  <c:v>43369</c:v>
                </c:pt>
                <c:pt idx="238">
                  <c:v>43370</c:v>
                </c:pt>
                <c:pt idx="239">
                  <c:v>43371</c:v>
                </c:pt>
                <c:pt idx="240">
                  <c:v>43372</c:v>
                </c:pt>
                <c:pt idx="241">
                  <c:v>43373</c:v>
                </c:pt>
                <c:pt idx="242">
                  <c:v>43374</c:v>
                </c:pt>
                <c:pt idx="243">
                  <c:v>43375</c:v>
                </c:pt>
                <c:pt idx="244">
                  <c:v>43376</c:v>
                </c:pt>
                <c:pt idx="245">
                  <c:v>43377</c:v>
                </c:pt>
                <c:pt idx="246">
                  <c:v>43378</c:v>
                </c:pt>
                <c:pt idx="247">
                  <c:v>43379</c:v>
                </c:pt>
                <c:pt idx="248">
                  <c:v>43380</c:v>
                </c:pt>
                <c:pt idx="249">
                  <c:v>43381</c:v>
                </c:pt>
                <c:pt idx="250">
                  <c:v>43382</c:v>
                </c:pt>
                <c:pt idx="251">
                  <c:v>43383</c:v>
                </c:pt>
                <c:pt idx="252">
                  <c:v>43384</c:v>
                </c:pt>
                <c:pt idx="253">
                  <c:v>43385</c:v>
                </c:pt>
                <c:pt idx="254">
                  <c:v>43386</c:v>
                </c:pt>
                <c:pt idx="255">
                  <c:v>43387</c:v>
                </c:pt>
                <c:pt idx="256">
                  <c:v>43388</c:v>
                </c:pt>
                <c:pt idx="257">
                  <c:v>43389</c:v>
                </c:pt>
                <c:pt idx="258">
                  <c:v>43390</c:v>
                </c:pt>
                <c:pt idx="259">
                  <c:v>43391</c:v>
                </c:pt>
                <c:pt idx="260">
                  <c:v>43392</c:v>
                </c:pt>
                <c:pt idx="261">
                  <c:v>43393</c:v>
                </c:pt>
                <c:pt idx="262">
                  <c:v>43394</c:v>
                </c:pt>
                <c:pt idx="263">
                  <c:v>43395</c:v>
                </c:pt>
                <c:pt idx="264">
                  <c:v>43396</c:v>
                </c:pt>
                <c:pt idx="265">
                  <c:v>43397</c:v>
                </c:pt>
                <c:pt idx="266">
                  <c:v>43398</c:v>
                </c:pt>
                <c:pt idx="267">
                  <c:v>43399</c:v>
                </c:pt>
                <c:pt idx="268">
                  <c:v>43400</c:v>
                </c:pt>
                <c:pt idx="269">
                  <c:v>43401</c:v>
                </c:pt>
                <c:pt idx="270">
                  <c:v>43402</c:v>
                </c:pt>
                <c:pt idx="271">
                  <c:v>43403</c:v>
                </c:pt>
                <c:pt idx="272">
                  <c:v>43404</c:v>
                </c:pt>
                <c:pt idx="273">
                  <c:v>43405</c:v>
                </c:pt>
                <c:pt idx="274">
                  <c:v>43406</c:v>
                </c:pt>
                <c:pt idx="275">
                  <c:v>43407</c:v>
                </c:pt>
                <c:pt idx="276">
                  <c:v>43408</c:v>
                </c:pt>
                <c:pt idx="277">
                  <c:v>43409</c:v>
                </c:pt>
                <c:pt idx="278">
                  <c:v>43410</c:v>
                </c:pt>
                <c:pt idx="279">
                  <c:v>43411</c:v>
                </c:pt>
                <c:pt idx="280">
                  <c:v>43412</c:v>
                </c:pt>
                <c:pt idx="281">
                  <c:v>43413</c:v>
                </c:pt>
                <c:pt idx="282">
                  <c:v>43414</c:v>
                </c:pt>
                <c:pt idx="283">
                  <c:v>43415</c:v>
                </c:pt>
                <c:pt idx="284">
                  <c:v>43416</c:v>
                </c:pt>
                <c:pt idx="285">
                  <c:v>43417</c:v>
                </c:pt>
                <c:pt idx="286">
                  <c:v>43418</c:v>
                </c:pt>
                <c:pt idx="287">
                  <c:v>43419</c:v>
                </c:pt>
                <c:pt idx="288">
                  <c:v>43420</c:v>
                </c:pt>
                <c:pt idx="289">
                  <c:v>43421</c:v>
                </c:pt>
                <c:pt idx="290">
                  <c:v>43422</c:v>
                </c:pt>
                <c:pt idx="291">
                  <c:v>43423</c:v>
                </c:pt>
                <c:pt idx="292">
                  <c:v>43424</c:v>
                </c:pt>
                <c:pt idx="293">
                  <c:v>43425</c:v>
                </c:pt>
                <c:pt idx="294">
                  <c:v>43426</c:v>
                </c:pt>
                <c:pt idx="295">
                  <c:v>43427</c:v>
                </c:pt>
                <c:pt idx="296">
                  <c:v>43428</c:v>
                </c:pt>
                <c:pt idx="297">
                  <c:v>43429</c:v>
                </c:pt>
                <c:pt idx="298">
                  <c:v>43430</c:v>
                </c:pt>
                <c:pt idx="299">
                  <c:v>43431</c:v>
                </c:pt>
                <c:pt idx="300">
                  <c:v>43432</c:v>
                </c:pt>
                <c:pt idx="301">
                  <c:v>43433</c:v>
                </c:pt>
                <c:pt idx="302">
                  <c:v>43434</c:v>
                </c:pt>
                <c:pt idx="303">
                  <c:v>43435</c:v>
                </c:pt>
                <c:pt idx="304">
                  <c:v>43436</c:v>
                </c:pt>
                <c:pt idx="305">
                  <c:v>43437</c:v>
                </c:pt>
                <c:pt idx="306">
                  <c:v>43438</c:v>
                </c:pt>
                <c:pt idx="307">
                  <c:v>43439</c:v>
                </c:pt>
                <c:pt idx="308">
                  <c:v>43440</c:v>
                </c:pt>
                <c:pt idx="309">
                  <c:v>43441</c:v>
                </c:pt>
                <c:pt idx="310">
                  <c:v>43442</c:v>
                </c:pt>
                <c:pt idx="311">
                  <c:v>43443</c:v>
                </c:pt>
                <c:pt idx="312">
                  <c:v>43444</c:v>
                </c:pt>
                <c:pt idx="313">
                  <c:v>43445</c:v>
                </c:pt>
                <c:pt idx="314">
                  <c:v>43446</c:v>
                </c:pt>
                <c:pt idx="315">
                  <c:v>43447</c:v>
                </c:pt>
                <c:pt idx="316">
                  <c:v>43448</c:v>
                </c:pt>
                <c:pt idx="317">
                  <c:v>43449</c:v>
                </c:pt>
                <c:pt idx="318">
                  <c:v>43450</c:v>
                </c:pt>
                <c:pt idx="319">
                  <c:v>43451</c:v>
                </c:pt>
                <c:pt idx="320">
                  <c:v>43452</c:v>
                </c:pt>
                <c:pt idx="321">
                  <c:v>43453</c:v>
                </c:pt>
                <c:pt idx="322">
                  <c:v>43454</c:v>
                </c:pt>
                <c:pt idx="323">
                  <c:v>43455</c:v>
                </c:pt>
                <c:pt idx="324">
                  <c:v>43456</c:v>
                </c:pt>
                <c:pt idx="325">
                  <c:v>43457</c:v>
                </c:pt>
                <c:pt idx="326">
                  <c:v>43458</c:v>
                </c:pt>
                <c:pt idx="327">
                  <c:v>43459</c:v>
                </c:pt>
                <c:pt idx="328">
                  <c:v>43460</c:v>
                </c:pt>
                <c:pt idx="329">
                  <c:v>43461</c:v>
                </c:pt>
                <c:pt idx="330">
                  <c:v>43462</c:v>
                </c:pt>
                <c:pt idx="331">
                  <c:v>43463</c:v>
                </c:pt>
                <c:pt idx="332">
                  <c:v>43464</c:v>
                </c:pt>
                <c:pt idx="333">
                  <c:v>43465</c:v>
                </c:pt>
                <c:pt idx="334">
                  <c:v>43466</c:v>
                </c:pt>
                <c:pt idx="335">
                  <c:v>43467</c:v>
                </c:pt>
                <c:pt idx="336">
                  <c:v>43468</c:v>
                </c:pt>
                <c:pt idx="337">
                  <c:v>43469</c:v>
                </c:pt>
                <c:pt idx="338">
                  <c:v>43470</c:v>
                </c:pt>
                <c:pt idx="339">
                  <c:v>43471</c:v>
                </c:pt>
                <c:pt idx="340">
                  <c:v>43472</c:v>
                </c:pt>
                <c:pt idx="341">
                  <c:v>43473</c:v>
                </c:pt>
                <c:pt idx="342">
                  <c:v>43474</c:v>
                </c:pt>
                <c:pt idx="343">
                  <c:v>43475</c:v>
                </c:pt>
                <c:pt idx="344">
                  <c:v>43476</c:v>
                </c:pt>
                <c:pt idx="345">
                  <c:v>43477</c:v>
                </c:pt>
                <c:pt idx="346">
                  <c:v>43478</c:v>
                </c:pt>
                <c:pt idx="347">
                  <c:v>43479</c:v>
                </c:pt>
                <c:pt idx="348">
                  <c:v>43480</c:v>
                </c:pt>
                <c:pt idx="349">
                  <c:v>43481</c:v>
                </c:pt>
                <c:pt idx="350">
                  <c:v>43482</c:v>
                </c:pt>
                <c:pt idx="351">
                  <c:v>43483</c:v>
                </c:pt>
                <c:pt idx="352">
                  <c:v>43484</c:v>
                </c:pt>
                <c:pt idx="353">
                  <c:v>43485</c:v>
                </c:pt>
                <c:pt idx="354">
                  <c:v>43486</c:v>
                </c:pt>
                <c:pt idx="355">
                  <c:v>43487</c:v>
                </c:pt>
                <c:pt idx="356">
                  <c:v>43488</c:v>
                </c:pt>
                <c:pt idx="357">
                  <c:v>43489</c:v>
                </c:pt>
                <c:pt idx="358">
                  <c:v>43490</c:v>
                </c:pt>
                <c:pt idx="359">
                  <c:v>43491</c:v>
                </c:pt>
                <c:pt idx="360">
                  <c:v>43492</c:v>
                </c:pt>
                <c:pt idx="361">
                  <c:v>43493</c:v>
                </c:pt>
                <c:pt idx="362">
                  <c:v>43494</c:v>
                </c:pt>
                <c:pt idx="363">
                  <c:v>43495</c:v>
                </c:pt>
                <c:pt idx="364">
                  <c:v>43496</c:v>
                </c:pt>
                <c:pt idx="365">
                  <c:v>43497</c:v>
                </c:pt>
                <c:pt idx="366">
                  <c:v>43498</c:v>
                </c:pt>
                <c:pt idx="367">
                  <c:v>43499</c:v>
                </c:pt>
                <c:pt idx="368">
                  <c:v>43500</c:v>
                </c:pt>
                <c:pt idx="369">
                  <c:v>43501</c:v>
                </c:pt>
                <c:pt idx="370">
                  <c:v>43502</c:v>
                </c:pt>
                <c:pt idx="371">
                  <c:v>43503</c:v>
                </c:pt>
                <c:pt idx="372">
                  <c:v>43504</c:v>
                </c:pt>
                <c:pt idx="373">
                  <c:v>43505</c:v>
                </c:pt>
                <c:pt idx="374">
                  <c:v>43506</c:v>
                </c:pt>
                <c:pt idx="375">
                  <c:v>43507</c:v>
                </c:pt>
                <c:pt idx="376">
                  <c:v>43508</c:v>
                </c:pt>
                <c:pt idx="377">
                  <c:v>43509</c:v>
                </c:pt>
                <c:pt idx="378">
                  <c:v>43510</c:v>
                </c:pt>
                <c:pt idx="379">
                  <c:v>43511</c:v>
                </c:pt>
                <c:pt idx="380">
                  <c:v>43512</c:v>
                </c:pt>
                <c:pt idx="381">
                  <c:v>43513</c:v>
                </c:pt>
                <c:pt idx="382">
                  <c:v>43514</c:v>
                </c:pt>
                <c:pt idx="383">
                  <c:v>43515</c:v>
                </c:pt>
                <c:pt idx="384">
                  <c:v>43516</c:v>
                </c:pt>
                <c:pt idx="385">
                  <c:v>43517</c:v>
                </c:pt>
                <c:pt idx="386">
                  <c:v>43518</c:v>
                </c:pt>
                <c:pt idx="387">
                  <c:v>43519</c:v>
                </c:pt>
                <c:pt idx="388">
                  <c:v>43520</c:v>
                </c:pt>
                <c:pt idx="389">
                  <c:v>43521</c:v>
                </c:pt>
                <c:pt idx="390">
                  <c:v>43522</c:v>
                </c:pt>
                <c:pt idx="391">
                  <c:v>43523</c:v>
                </c:pt>
                <c:pt idx="392">
                  <c:v>43524</c:v>
                </c:pt>
                <c:pt idx="393">
                  <c:v>43525</c:v>
                </c:pt>
                <c:pt idx="394">
                  <c:v>43526</c:v>
                </c:pt>
                <c:pt idx="395">
                  <c:v>43527</c:v>
                </c:pt>
                <c:pt idx="396">
                  <c:v>43528</c:v>
                </c:pt>
                <c:pt idx="397">
                  <c:v>43529</c:v>
                </c:pt>
                <c:pt idx="398">
                  <c:v>43530</c:v>
                </c:pt>
                <c:pt idx="399">
                  <c:v>43531</c:v>
                </c:pt>
                <c:pt idx="400">
                  <c:v>43532</c:v>
                </c:pt>
                <c:pt idx="401">
                  <c:v>43533</c:v>
                </c:pt>
                <c:pt idx="402">
                  <c:v>43534</c:v>
                </c:pt>
                <c:pt idx="403">
                  <c:v>43535</c:v>
                </c:pt>
                <c:pt idx="404">
                  <c:v>43536</c:v>
                </c:pt>
                <c:pt idx="405">
                  <c:v>43537</c:v>
                </c:pt>
                <c:pt idx="406">
                  <c:v>43538</c:v>
                </c:pt>
                <c:pt idx="407">
                  <c:v>43539</c:v>
                </c:pt>
                <c:pt idx="408">
                  <c:v>43540</c:v>
                </c:pt>
                <c:pt idx="409">
                  <c:v>43541</c:v>
                </c:pt>
                <c:pt idx="410">
                  <c:v>43542</c:v>
                </c:pt>
                <c:pt idx="411">
                  <c:v>43543</c:v>
                </c:pt>
                <c:pt idx="412">
                  <c:v>43544</c:v>
                </c:pt>
                <c:pt idx="413">
                  <c:v>43545</c:v>
                </c:pt>
                <c:pt idx="414">
                  <c:v>43546</c:v>
                </c:pt>
                <c:pt idx="415">
                  <c:v>43547</c:v>
                </c:pt>
                <c:pt idx="416">
                  <c:v>43548</c:v>
                </c:pt>
                <c:pt idx="417">
                  <c:v>43549</c:v>
                </c:pt>
                <c:pt idx="418">
                  <c:v>43550</c:v>
                </c:pt>
                <c:pt idx="419">
                  <c:v>43551</c:v>
                </c:pt>
                <c:pt idx="420">
                  <c:v>43552</c:v>
                </c:pt>
                <c:pt idx="421">
                  <c:v>43553</c:v>
                </c:pt>
                <c:pt idx="422">
                  <c:v>43554</c:v>
                </c:pt>
                <c:pt idx="423">
                  <c:v>43555</c:v>
                </c:pt>
                <c:pt idx="424">
                  <c:v>43556</c:v>
                </c:pt>
                <c:pt idx="425">
                  <c:v>43557</c:v>
                </c:pt>
                <c:pt idx="426">
                  <c:v>43558</c:v>
                </c:pt>
                <c:pt idx="427">
                  <c:v>43559</c:v>
                </c:pt>
                <c:pt idx="428">
                  <c:v>43560</c:v>
                </c:pt>
                <c:pt idx="429">
                  <c:v>43561</c:v>
                </c:pt>
                <c:pt idx="430">
                  <c:v>43562</c:v>
                </c:pt>
                <c:pt idx="431">
                  <c:v>43563</c:v>
                </c:pt>
                <c:pt idx="432">
                  <c:v>43564</c:v>
                </c:pt>
                <c:pt idx="433">
                  <c:v>43565</c:v>
                </c:pt>
                <c:pt idx="434">
                  <c:v>43566</c:v>
                </c:pt>
                <c:pt idx="435">
                  <c:v>43567</c:v>
                </c:pt>
                <c:pt idx="436">
                  <c:v>43568</c:v>
                </c:pt>
                <c:pt idx="437">
                  <c:v>43569</c:v>
                </c:pt>
                <c:pt idx="438">
                  <c:v>43570</c:v>
                </c:pt>
                <c:pt idx="439">
                  <c:v>43571</c:v>
                </c:pt>
                <c:pt idx="440">
                  <c:v>43572</c:v>
                </c:pt>
                <c:pt idx="441">
                  <c:v>43573</c:v>
                </c:pt>
                <c:pt idx="442">
                  <c:v>43574</c:v>
                </c:pt>
                <c:pt idx="443">
                  <c:v>43575</c:v>
                </c:pt>
                <c:pt idx="444">
                  <c:v>43576</c:v>
                </c:pt>
                <c:pt idx="445">
                  <c:v>43577</c:v>
                </c:pt>
                <c:pt idx="446">
                  <c:v>43578</c:v>
                </c:pt>
                <c:pt idx="447">
                  <c:v>43579</c:v>
                </c:pt>
                <c:pt idx="448">
                  <c:v>43580</c:v>
                </c:pt>
                <c:pt idx="449">
                  <c:v>43581</c:v>
                </c:pt>
                <c:pt idx="450">
                  <c:v>43582</c:v>
                </c:pt>
                <c:pt idx="451">
                  <c:v>43583</c:v>
                </c:pt>
                <c:pt idx="452">
                  <c:v>43584</c:v>
                </c:pt>
                <c:pt idx="453">
                  <c:v>43585</c:v>
                </c:pt>
                <c:pt idx="454">
                  <c:v>43586</c:v>
                </c:pt>
                <c:pt idx="455">
                  <c:v>43587</c:v>
                </c:pt>
                <c:pt idx="456">
                  <c:v>43588</c:v>
                </c:pt>
                <c:pt idx="457">
                  <c:v>43589</c:v>
                </c:pt>
                <c:pt idx="458">
                  <c:v>43590</c:v>
                </c:pt>
                <c:pt idx="459">
                  <c:v>43591</c:v>
                </c:pt>
                <c:pt idx="460">
                  <c:v>43592</c:v>
                </c:pt>
                <c:pt idx="461">
                  <c:v>43593</c:v>
                </c:pt>
                <c:pt idx="462">
                  <c:v>43594</c:v>
                </c:pt>
                <c:pt idx="463">
                  <c:v>43595</c:v>
                </c:pt>
                <c:pt idx="464">
                  <c:v>43596</c:v>
                </c:pt>
                <c:pt idx="465">
                  <c:v>43597</c:v>
                </c:pt>
                <c:pt idx="466">
                  <c:v>43598</c:v>
                </c:pt>
                <c:pt idx="467">
                  <c:v>43599</c:v>
                </c:pt>
                <c:pt idx="468">
                  <c:v>43600</c:v>
                </c:pt>
                <c:pt idx="469">
                  <c:v>43601</c:v>
                </c:pt>
                <c:pt idx="470">
                  <c:v>43602</c:v>
                </c:pt>
                <c:pt idx="471">
                  <c:v>43603</c:v>
                </c:pt>
                <c:pt idx="472">
                  <c:v>43604</c:v>
                </c:pt>
                <c:pt idx="473">
                  <c:v>43605</c:v>
                </c:pt>
                <c:pt idx="474">
                  <c:v>43606</c:v>
                </c:pt>
                <c:pt idx="475">
                  <c:v>43607</c:v>
                </c:pt>
                <c:pt idx="476">
                  <c:v>43608</c:v>
                </c:pt>
                <c:pt idx="477">
                  <c:v>43609</c:v>
                </c:pt>
                <c:pt idx="478">
                  <c:v>43610</c:v>
                </c:pt>
                <c:pt idx="479">
                  <c:v>43611</c:v>
                </c:pt>
                <c:pt idx="480">
                  <c:v>43612</c:v>
                </c:pt>
                <c:pt idx="481">
                  <c:v>43613</c:v>
                </c:pt>
                <c:pt idx="482">
                  <c:v>43614</c:v>
                </c:pt>
                <c:pt idx="483">
                  <c:v>43615</c:v>
                </c:pt>
                <c:pt idx="484">
                  <c:v>43616</c:v>
                </c:pt>
                <c:pt idx="485">
                  <c:v>43617</c:v>
                </c:pt>
                <c:pt idx="486">
                  <c:v>43618</c:v>
                </c:pt>
                <c:pt idx="487">
                  <c:v>43619</c:v>
                </c:pt>
                <c:pt idx="488">
                  <c:v>43620</c:v>
                </c:pt>
                <c:pt idx="489">
                  <c:v>43621</c:v>
                </c:pt>
                <c:pt idx="490">
                  <c:v>43622</c:v>
                </c:pt>
                <c:pt idx="491">
                  <c:v>43623</c:v>
                </c:pt>
                <c:pt idx="492">
                  <c:v>43624</c:v>
                </c:pt>
                <c:pt idx="493">
                  <c:v>43625</c:v>
                </c:pt>
                <c:pt idx="494">
                  <c:v>43626</c:v>
                </c:pt>
                <c:pt idx="495">
                  <c:v>43627</c:v>
                </c:pt>
                <c:pt idx="496">
                  <c:v>43628</c:v>
                </c:pt>
                <c:pt idx="497">
                  <c:v>43629</c:v>
                </c:pt>
                <c:pt idx="498">
                  <c:v>43630</c:v>
                </c:pt>
                <c:pt idx="499">
                  <c:v>43631</c:v>
                </c:pt>
                <c:pt idx="500">
                  <c:v>43632</c:v>
                </c:pt>
                <c:pt idx="501">
                  <c:v>43633</c:v>
                </c:pt>
                <c:pt idx="502">
                  <c:v>43634</c:v>
                </c:pt>
                <c:pt idx="503">
                  <c:v>43635</c:v>
                </c:pt>
                <c:pt idx="504">
                  <c:v>43636</c:v>
                </c:pt>
                <c:pt idx="505">
                  <c:v>43637</c:v>
                </c:pt>
                <c:pt idx="506">
                  <c:v>43638</c:v>
                </c:pt>
                <c:pt idx="507">
                  <c:v>43639</c:v>
                </c:pt>
                <c:pt idx="508">
                  <c:v>43640</c:v>
                </c:pt>
                <c:pt idx="509">
                  <c:v>43641</c:v>
                </c:pt>
                <c:pt idx="510">
                  <c:v>43642</c:v>
                </c:pt>
                <c:pt idx="511">
                  <c:v>43643</c:v>
                </c:pt>
                <c:pt idx="512">
                  <c:v>43644</c:v>
                </c:pt>
                <c:pt idx="513">
                  <c:v>43645</c:v>
                </c:pt>
                <c:pt idx="514">
                  <c:v>43646</c:v>
                </c:pt>
                <c:pt idx="515">
                  <c:v>43647</c:v>
                </c:pt>
                <c:pt idx="516">
                  <c:v>43648</c:v>
                </c:pt>
                <c:pt idx="517">
                  <c:v>43649</c:v>
                </c:pt>
                <c:pt idx="518">
                  <c:v>43650</c:v>
                </c:pt>
                <c:pt idx="519">
                  <c:v>43651</c:v>
                </c:pt>
                <c:pt idx="520">
                  <c:v>43652</c:v>
                </c:pt>
                <c:pt idx="521">
                  <c:v>43653</c:v>
                </c:pt>
                <c:pt idx="522">
                  <c:v>43654</c:v>
                </c:pt>
                <c:pt idx="523">
                  <c:v>43655</c:v>
                </c:pt>
                <c:pt idx="524">
                  <c:v>43656</c:v>
                </c:pt>
                <c:pt idx="525">
                  <c:v>43657</c:v>
                </c:pt>
                <c:pt idx="526">
                  <c:v>43658</c:v>
                </c:pt>
                <c:pt idx="527">
                  <c:v>43659</c:v>
                </c:pt>
                <c:pt idx="528">
                  <c:v>43660</c:v>
                </c:pt>
                <c:pt idx="529">
                  <c:v>43661</c:v>
                </c:pt>
                <c:pt idx="530">
                  <c:v>43662</c:v>
                </c:pt>
                <c:pt idx="531">
                  <c:v>43663</c:v>
                </c:pt>
                <c:pt idx="532">
                  <c:v>43664</c:v>
                </c:pt>
                <c:pt idx="533">
                  <c:v>43665</c:v>
                </c:pt>
                <c:pt idx="534">
                  <c:v>43666</c:v>
                </c:pt>
                <c:pt idx="535">
                  <c:v>43667</c:v>
                </c:pt>
                <c:pt idx="536">
                  <c:v>43668</c:v>
                </c:pt>
                <c:pt idx="537">
                  <c:v>43669</c:v>
                </c:pt>
                <c:pt idx="538">
                  <c:v>43670</c:v>
                </c:pt>
                <c:pt idx="539">
                  <c:v>43671</c:v>
                </c:pt>
                <c:pt idx="540">
                  <c:v>43672</c:v>
                </c:pt>
                <c:pt idx="541">
                  <c:v>43673</c:v>
                </c:pt>
                <c:pt idx="542">
                  <c:v>43674</c:v>
                </c:pt>
                <c:pt idx="543">
                  <c:v>43675</c:v>
                </c:pt>
                <c:pt idx="544">
                  <c:v>43676</c:v>
                </c:pt>
                <c:pt idx="545">
                  <c:v>43677</c:v>
                </c:pt>
                <c:pt idx="546">
                  <c:v>43678</c:v>
                </c:pt>
                <c:pt idx="547">
                  <c:v>43679</c:v>
                </c:pt>
                <c:pt idx="548">
                  <c:v>43680</c:v>
                </c:pt>
                <c:pt idx="549">
                  <c:v>43681</c:v>
                </c:pt>
                <c:pt idx="550">
                  <c:v>43682</c:v>
                </c:pt>
                <c:pt idx="551">
                  <c:v>43683</c:v>
                </c:pt>
                <c:pt idx="552">
                  <c:v>43684</c:v>
                </c:pt>
                <c:pt idx="553">
                  <c:v>43685</c:v>
                </c:pt>
                <c:pt idx="554">
                  <c:v>43686</c:v>
                </c:pt>
                <c:pt idx="555">
                  <c:v>43687</c:v>
                </c:pt>
                <c:pt idx="556">
                  <c:v>43688</c:v>
                </c:pt>
                <c:pt idx="557">
                  <c:v>43689</c:v>
                </c:pt>
                <c:pt idx="558">
                  <c:v>43690</c:v>
                </c:pt>
                <c:pt idx="559">
                  <c:v>43691</c:v>
                </c:pt>
                <c:pt idx="560">
                  <c:v>43692</c:v>
                </c:pt>
                <c:pt idx="561">
                  <c:v>43693</c:v>
                </c:pt>
                <c:pt idx="562">
                  <c:v>43694</c:v>
                </c:pt>
                <c:pt idx="563">
                  <c:v>43695</c:v>
                </c:pt>
                <c:pt idx="564">
                  <c:v>43696</c:v>
                </c:pt>
                <c:pt idx="565">
                  <c:v>43697</c:v>
                </c:pt>
                <c:pt idx="566">
                  <c:v>43698</c:v>
                </c:pt>
                <c:pt idx="567">
                  <c:v>43699</c:v>
                </c:pt>
                <c:pt idx="568">
                  <c:v>43700</c:v>
                </c:pt>
                <c:pt idx="569">
                  <c:v>43701</c:v>
                </c:pt>
                <c:pt idx="570">
                  <c:v>43702</c:v>
                </c:pt>
                <c:pt idx="571">
                  <c:v>43703</c:v>
                </c:pt>
                <c:pt idx="572">
                  <c:v>43704</c:v>
                </c:pt>
                <c:pt idx="573">
                  <c:v>43705</c:v>
                </c:pt>
                <c:pt idx="574">
                  <c:v>43706</c:v>
                </c:pt>
                <c:pt idx="575">
                  <c:v>43707</c:v>
                </c:pt>
                <c:pt idx="576">
                  <c:v>43708</c:v>
                </c:pt>
                <c:pt idx="577">
                  <c:v>43709</c:v>
                </c:pt>
                <c:pt idx="578">
                  <c:v>43710</c:v>
                </c:pt>
                <c:pt idx="579">
                  <c:v>43711</c:v>
                </c:pt>
                <c:pt idx="580">
                  <c:v>43712</c:v>
                </c:pt>
                <c:pt idx="581">
                  <c:v>43713</c:v>
                </c:pt>
                <c:pt idx="582">
                  <c:v>43714</c:v>
                </c:pt>
                <c:pt idx="583">
                  <c:v>43715</c:v>
                </c:pt>
                <c:pt idx="584">
                  <c:v>43716</c:v>
                </c:pt>
                <c:pt idx="585">
                  <c:v>43717</c:v>
                </c:pt>
                <c:pt idx="586">
                  <c:v>43718</c:v>
                </c:pt>
                <c:pt idx="587">
                  <c:v>43719</c:v>
                </c:pt>
                <c:pt idx="588">
                  <c:v>43720</c:v>
                </c:pt>
                <c:pt idx="589">
                  <c:v>43721</c:v>
                </c:pt>
                <c:pt idx="590">
                  <c:v>43722</c:v>
                </c:pt>
                <c:pt idx="591">
                  <c:v>43723</c:v>
                </c:pt>
                <c:pt idx="592">
                  <c:v>43724</c:v>
                </c:pt>
                <c:pt idx="593">
                  <c:v>43725</c:v>
                </c:pt>
                <c:pt idx="594">
                  <c:v>43726</c:v>
                </c:pt>
                <c:pt idx="595">
                  <c:v>43727</c:v>
                </c:pt>
                <c:pt idx="596">
                  <c:v>43728</c:v>
                </c:pt>
                <c:pt idx="597">
                  <c:v>43729</c:v>
                </c:pt>
                <c:pt idx="598">
                  <c:v>43730</c:v>
                </c:pt>
                <c:pt idx="599">
                  <c:v>43731</c:v>
                </c:pt>
                <c:pt idx="600">
                  <c:v>43732</c:v>
                </c:pt>
                <c:pt idx="601">
                  <c:v>43733</c:v>
                </c:pt>
                <c:pt idx="602">
                  <c:v>43734</c:v>
                </c:pt>
                <c:pt idx="603">
                  <c:v>43735</c:v>
                </c:pt>
                <c:pt idx="604">
                  <c:v>43736</c:v>
                </c:pt>
                <c:pt idx="605">
                  <c:v>43737</c:v>
                </c:pt>
                <c:pt idx="606">
                  <c:v>43738</c:v>
                </c:pt>
              </c:numCache>
            </c:numRef>
          </c:cat>
          <c:val>
            <c:numRef>
              <c:f>'STATUS II PIRINEOS_ENTRADA'!$X$367:$X$1004</c:f>
              <c:numCache>
                <c:formatCode>#,##0</c:formatCode>
                <c:ptCount val="638"/>
                <c:pt idx="0">
                  <c:v>225</c:v>
                </c:pt>
                <c:pt idx="1">
                  <c:v>225</c:v>
                </c:pt>
                <c:pt idx="2">
                  <c:v>225</c:v>
                </c:pt>
                <c:pt idx="3">
                  <c:v>225</c:v>
                </c:pt>
                <c:pt idx="4">
                  <c:v>225</c:v>
                </c:pt>
                <c:pt idx="5">
                  <c:v>225</c:v>
                </c:pt>
                <c:pt idx="6">
                  <c:v>225</c:v>
                </c:pt>
                <c:pt idx="7">
                  <c:v>225</c:v>
                </c:pt>
                <c:pt idx="8">
                  <c:v>225</c:v>
                </c:pt>
                <c:pt idx="9">
                  <c:v>225</c:v>
                </c:pt>
                <c:pt idx="10">
                  <c:v>225</c:v>
                </c:pt>
                <c:pt idx="11">
                  <c:v>225</c:v>
                </c:pt>
                <c:pt idx="12">
                  <c:v>225</c:v>
                </c:pt>
                <c:pt idx="13">
                  <c:v>225</c:v>
                </c:pt>
                <c:pt idx="14">
                  <c:v>225</c:v>
                </c:pt>
                <c:pt idx="15">
                  <c:v>225</c:v>
                </c:pt>
                <c:pt idx="16">
                  <c:v>225</c:v>
                </c:pt>
                <c:pt idx="17">
                  <c:v>225</c:v>
                </c:pt>
                <c:pt idx="18">
                  <c:v>225</c:v>
                </c:pt>
                <c:pt idx="19">
                  <c:v>225</c:v>
                </c:pt>
                <c:pt idx="20">
                  <c:v>225</c:v>
                </c:pt>
                <c:pt idx="21">
                  <c:v>225</c:v>
                </c:pt>
                <c:pt idx="22">
                  <c:v>225</c:v>
                </c:pt>
                <c:pt idx="23">
                  <c:v>225</c:v>
                </c:pt>
                <c:pt idx="24">
                  <c:v>225</c:v>
                </c:pt>
                <c:pt idx="25">
                  <c:v>225</c:v>
                </c:pt>
                <c:pt idx="26">
                  <c:v>225</c:v>
                </c:pt>
                <c:pt idx="27">
                  <c:v>225</c:v>
                </c:pt>
                <c:pt idx="28">
                  <c:v>225</c:v>
                </c:pt>
                <c:pt idx="29">
                  <c:v>225</c:v>
                </c:pt>
                <c:pt idx="30">
                  <c:v>225</c:v>
                </c:pt>
                <c:pt idx="31">
                  <c:v>225</c:v>
                </c:pt>
                <c:pt idx="32">
                  <c:v>225</c:v>
                </c:pt>
                <c:pt idx="33">
                  <c:v>225</c:v>
                </c:pt>
                <c:pt idx="34">
                  <c:v>225</c:v>
                </c:pt>
                <c:pt idx="35">
                  <c:v>225</c:v>
                </c:pt>
                <c:pt idx="36">
                  <c:v>225</c:v>
                </c:pt>
                <c:pt idx="37">
                  <c:v>225</c:v>
                </c:pt>
                <c:pt idx="38">
                  <c:v>225</c:v>
                </c:pt>
                <c:pt idx="39">
                  <c:v>225</c:v>
                </c:pt>
                <c:pt idx="40">
                  <c:v>225</c:v>
                </c:pt>
                <c:pt idx="41">
                  <c:v>225</c:v>
                </c:pt>
                <c:pt idx="42">
                  <c:v>225</c:v>
                </c:pt>
                <c:pt idx="43">
                  <c:v>225</c:v>
                </c:pt>
                <c:pt idx="44">
                  <c:v>225</c:v>
                </c:pt>
                <c:pt idx="45">
                  <c:v>225</c:v>
                </c:pt>
                <c:pt idx="46">
                  <c:v>225</c:v>
                </c:pt>
                <c:pt idx="47">
                  <c:v>225</c:v>
                </c:pt>
                <c:pt idx="48">
                  <c:v>225</c:v>
                </c:pt>
                <c:pt idx="49">
                  <c:v>225</c:v>
                </c:pt>
                <c:pt idx="50">
                  <c:v>225</c:v>
                </c:pt>
                <c:pt idx="51">
                  <c:v>225</c:v>
                </c:pt>
                <c:pt idx="52">
                  <c:v>225</c:v>
                </c:pt>
                <c:pt idx="53">
                  <c:v>225</c:v>
                </c:pt>
                <c:pt idx="54">
                  <c:v>225</c:v>
                </c:pt>
                <c:pt idx="55">
                  <c:v>225</c:v>
                </c:pt>
                <c:pt idx="56">
                  <c:v>225</c:v>
                </c:pt>
                <c:pt idx="57">
                  <c:v>225</c:v>
                </c:pt>
                <c:pt idx="58">
                  <c:v>225</c:v>
                </c:pt>
                <c:pt idx="59">
                  <c:v>225</c:v>
                </c:pt>
                <c:pt idx="60">
                  <c:v>225</c:v>
                </c:pt>
                <c:pt idx="61">
                  <c:v>225</c:v>
                </c:pt>
                <c:pt idx="62">
                  <c:v>239.74</c:v>
                </c:pt>
                <c:pt idx="63">
                  <c:v>236.26</c:v>
                </c:pt>
                <c:pt idx="64">
                  <c:v>225</c:v>
                </c:pt>
                <c:pt idx="65">
                  <c:v>225</c:v>
                </c:pt>
                <c:pt idx="66">
                  <c:v>225</c:v>
                </c:pt>
                <c:pt idx="67">
                  <c:v>225</c:v>
                </c:pt>
                <c:pt idx="68">
                  <c:v>225</c:v>
                </c:pt>
                <c:pt idx="69">
                  <c:v>225</c:v>
                </c:pt>
                <c:pt idx="70">
                  <c:v>225</c:v>
                </c:pt>
                <c:pt idx="71">
                  <c:v>225</c:v>
                </c:pt>
                <c:pt idx="72">
                  <c:v>225</c:v>
                </c:pt>
                <c:pt idx="73">
                  <c:v>225</c:v>
                </c:pt>
                <c:pt idx="74">
                  <c:v>225</c:v>
                </c:pt>
                <c:pt idx="75">
                  <c:v>225</c:v>
                </c:pt>
                <c:pt idx="76">
                  <c:v>225</c:v>
                </c:pt>
                <c:pt idx="77">
                  <c:v>241.5</c:v>
                </c:pt>
                <c:pt idx="78">
                  <c:v>225</c:v>
                </c:pt>
                <c:pt idx="79">
                  <c:v>225</c:v>
                </c:pt>
                <c:pt idx="80">
                  <c:v>225</c:v>
                </c:pt>
                <c:pt idx="81">
                  <c:v>225.75</c:v>
                </c:pt>
                <c:pt idx="82">
                  <c:v>225</c:v>
                </c:pt>
                <c:pt idx="83">
                  <c:v>225</c:v>
                </c:pt>
                <c:pt idx="84">
                  <c:v>225</c:v>
                </c:pt>
                <c:pt idx="85">
                  <c:v>225</c:v>
                </c:pt>
                <c:pt idx="86">
                  <c:v>225</c:v>
                </c:pt>
                <c:pt idx="87">
                  <c:v>225</c:v>
                </c:pt>
                <c:pt idx="88">
                  <c:v>225</c:v>
                </c:pt>
                <c:pt idx="89">
                  <c:v>225</c:v>
                </c:pt>
                <c:pt idx="90">
                  <c:v>242.26</c:v>
                </c:pt>
                <c:pt idx="91">
                  <c:v>225</c:v>
                </c:pt>
                <c:pt idx="92">
                  <c:v>238.03</c:v>
                </c:pt>
                <c:pt idx="93">
                  <c:v>233.04</c:v>
                </c:pt>
                <c:pt idx="94">
                  <c:v>233.04</c:v>
                </c:pt>
                <c:pt idx="95">
                  <c:v>239.57</c:v>
                </c:pt>
                <c:pt idx="96">
                  <c:v>242.5</c:v>
                </c:pt>
                <c:pt idx="97">
                  <c:v>242.5</c:v>
                </c:pt>
                <c:pt idx="98">
                  <c:v>225</c:v>
                </c:pt>
                <c:pt idx="99">
                  <c:v>225</c:v>
                </c:pt>
                <c:pt idx="100">
                  <c:v>225</c:v>
                </c:pt>
                <c:pt idx="101">
                  <c:v>225</c:v>
                </c:pt>
                <c:pt idx="102">
                  <c:v>225</c:v>
                </c:pt>
                <c:pt idx="103">
                  <c:v>225</c:v>
                </c:pt>
                <c:pt idx="104">
                  <c:v>225</c:v>
                </c:pt>
                <c:pt idx="105">
                  <c:v>225</c:v>
                </c:pt>
                <c:pt idx="106">
                  <c:v>225</c:v>
                </c:pt>
                <c:pt idx="107">
                  <c:v>225</c:v>
                </c:pt>
                <c:pt idx="108">
                  <c:v>225</c:v>
                </c:pt>
                <c:pt idx="109">
                  <c:v>225</c:v>
                </c:pt>
                <c:pt idx="110">
                  <c:v>225</c:v>
                </c:pt>
                <c:pt idx="111">
                  <c:v>225</c:v>
                </c:pt>
                <c:pt idx="112">
                  <c:v>225</c:v>
                </c:pt>
                <c:pt idx="113">
                  <c:v>225</c:v>
                </c:pt>
                <c:pt idx="114">
                  <c:v>225</c:v>
                </c:pt>
                <c:pt idx="115">
                  <c:v>225</c:v>
                </c:pt>
                <c:pt idx="116">
                  <c:v>225</c:v>
                </c:pt>
                <c:pt idx="117">
                  <c:v>225</c:v>
                </c:pt>
                <c:pt idx="118">
                  <c:v>225</c:v>
                </c:pt>
                <c:pt idx="119">
                  <c:v>225</c:v>
                </c:pt>
                <c:pt idx="120">
                  <c:v>225</c:v>
                </c:pt>
                <c:pt idx="121">
                  <c:v>225</c:v>
                </c:pt>
                <c:pt idx="122">
                  <c:v>225</c:v>
                </c:pt>
                <c:pt idx="123">
                  <c:v>225</c:v>
                </c:pt>
                <c:pt idx="124">
                  <c:v>225</c:v>
                </c:pt>
                <c:pt idx="125">
                  <c:v>225</c:v>
                </c:pt>
                <c:pt idx="126">
                  <c:v>225</c:v>
                </c:pt>
                <c:pt idx="127">
                  <c:v>225</c:v>
                </c:pt>
                <c:pt idx="128">
                  <c:v>225</c:v>
                </c:pt>
                <c:pt idx="129">
                  <c:v>225</c:v>
                </c:pt>
                <c:pt idx="130">
                  <c:v>225</c:v>
                </c:pt>
                <c:pt idx="131">
                  <c:v>225</c:v>
                </c:pt>
                <c:pt idx="132">
                  <c:v>225</c:v>
                </c:pt>
                <c:pt idx="133">
                  <c:v>225</c:v>
                </c:pt>
                <c:pt idx="134">
                  <c:v>225</c:v>
                </c:pt>
                <c:pt idx="135">
                  <c:v>225</c:v>
                </c:pt>
                <c:pt idx="136">
                  <c:v>225</c:v>
                </c:pt>
                <c:pt idx="137">
                  <c:v>225</c:v>
                </c:pt>
                <c:pt idx="138">
                  <c:v>242.5</c:v>
                </c:pt>
                <c:pt idx="139">
                  <c:v>242.5</c:v>
                </c:pt>
                <c:pt idx="140">
                  <c:v>242.5</c:v>
                </c:pt>
                <c:pt idx="141">
                  <c:v>242.5</c:v>
                </c:pt>
                <c:pt idx="142">
                  <c:v>242.5</c:v>
                </c:pt>
                <c:pt idx="143">
                  <c:v>242.5</c:v>
                </c:pt>
                <c:pt idx="144">
                  <c:v>242.5</c:v>
                </c:pt>
                <c:pt idx="145">
                  <c:v>242.5</c:v>
                </c:pt>
                <c:pt idx="146">
                  <c:v>242.5</c:v>
                </c:pt>
                <c:pt idx="147">
                  <c:v>225</c:v>
                </c:pt>
                <c:pt idx="148">
                  <c:v>225</c:v>
                </c:pt>
                <c:pt idx="149">
                  <c:v>225</c:v>
                </c:pt>
                <c:pt idx="150">
                  <c:v>225</c:v>
                </c:pt>
                <c:pt idx="151">
                  <c:v>225</c:v>
                </c:pt>
                <c:pt idx="152">
                  <c:v>225</c:v>
                </c:pt>
                <c:pt idx="153">
                  <c:v>225</c:v>
                </c:pt>
                <c:pt idx="154">
                  <c:v>225</c:v>
                </c:pt>
                <c:pt idx="155">
                  <c:v>225</c:v>
                </c:pt>
                <c:pt idx="156">
                  <c:v>225</c:v>
                </c:pt>
                <c:pt idx="157">
                  <c:v>225</c:v>
                </c:pt>
                <c:pt idx="158">
                  <c:v>225</c:v>
                </c:pt>
                <c:pt idx="159">
                  <c:v>225</c:v>
                </c:pt>
                <c:pt idx="160">
                  <c:v>225</c:v>
                </c:pt>
                <c:pt idx="161">
                  <c:v>225</c:v>
                </c:pt>
                <c:pt idx="162">
                  <c:v>225</c:v>
                </c:pt>
                <c:pt idx="163">
                  <c:v>225</c:v>
                </c:pt>
                <c:pt idx="164">
                  <c:v>225</c:v>
                </c:pt>
                <c:pt idx="165">
                  <c:v>225</c:v>
                </c:pt>
                <c:pt idx="166">
                  <c:v>225</c:v>
                </c:pt>
                <c:pt idx="167">
                  <c:v>225</c:v>
                </c:pt>
                <c:pt idx="168">
                  <c:v>225</c:v>
                </c:pt>
                <c:pt idx="169">
                  <c:v>225</c:v>
                </c:pt>
                <c:pt idx="170">
                  <c:v>225</c:v>
                </c:pt>
                <c:pt idx="171">
                  <c:v>225</c:v>
                </c:pt>
                <c:pt idx="172">
                  <c:v>225</c:v>
                </c:pt>
                <c:pt idx="173">
                  <c:v>242.5</c:v>
                </c:pt>
                <c:pt idx="174">
                  <c:v>242.5</c:v>
                </c:pt>
                <c:pt idx="175">
                  <c:v>242.5</c:v>
                </c:pt>
                <c:pt idx="176">
                  <c:v>242.5</c:v>
                </c:pt>
                <c:pt idx="177">
                  <c:v>242.5</c:v>
                </c:pt>
                <c:pt idx="178">
                  <c:v>242.5</c:v>
                </c:pt>
                <c:pt idx="179">
                  <c:v>242.5</c:v>
                </c:pt>
                <c:pt idx="180">
                  <c:v>242.5</c:v>
                </c:pt>
                <c:pt idx="181">
                  <c:v>242.5</c:v>
                </c:pt>
                <c:pt idx="182">
                  <c:v>242.5</c:v>
                </c:pt>
                <c:pt idx="183">
                  <c:v>242.5</c:v>
                </c:pt>
                <c:pt idx="184">
                  <c:v>238.26</c:v>
                </c:pt>
                <c:pt idx="185">
                  <c:v>242.5</c:v>
                </c:pt>
                <c:pt idx="186">
                  <c:v>225</c:v>
                </c:pt>
                <c:pt idx="187">
                  <c:v>225</c:v>
                </c:pt>
                <c:pt idx="188">
                  <c:v>225</c:v>
                </c:pt>
                <c:pt idx="189">
                  <c:v>225</c:v>
                </c:pt>
                <c:pt idx="190">
                  <c:v>225</c:v>
                </c:pt>
                <c:pt idx="191">
                  <c:v>225</c:v>
                </c:pt>
                <c:pt idx="192">
                  <c:v>225</c:v>
                </c:pt>
                <c:pt idx="193">
                  <c:v>225</c:v>
                </c:pt>
                <c:pt idx="194">
                  <c:v>225</c:v>
                </c:pt>
                <c:pt idx="195">
                  <c:v>225</c:v>
                </c:pt>
                <c:pt idx="196">
                  <c:v>225</c:v>
                </c:pt>
                <c:pt idx="197">
                  <c:v>225</c:v>
                </c:pt>
                <c:pt idx="198">
                  <c:v>225</c:v>
                </c:pt>
                <c:pt idx="199">
                  <c:v>225</c:v>
                </c:pt>
                <c:pt idx="200">
                  <c:v>225</c:v>
                </c:pt>
                <c:pt idx="201">
                  <c:v>225</c:v>
                </c:pt>
                <c:pt idx="202">
                  <c:v>225</c:v>
                </c:pt>
                <c:pt idx="203">
                  <c:v>225</c:v>
                </c:pt>
                <c:pt idx="204">
                  <c:v>225</c:v>
                </c:pt>
                <c:pt idx="205">
                  <c:v>225</c:v>
                </c:pt>
                <c:pt idx="206">
                  <c:v>225</c:v>
                </c:pt>
                <c:pt idx="207">
                  <c:v>225</c:v>
                </c:pt>
                <c:pt idx="208">
                  <c:v>225</c:v>
                </c:pt>
                <c:pt idx="209">
                  <c:v>225</c:v>
                </c:pt>
                <c:pt idx="210">
                  <c:v>225</c:v>
                </c:pt>
                <c:pt idx="211">
                  <c:v>225</c:v>
                </c:pt>
                <c:pt idx="212">
                  <c:v>225</c:v>
                </c:pt>
                <c:pt idx="213">
                  <c:v>225</c:v>
                </c:pt>
                <c:pt idx="214">
                  <c:v>225</c:v>
                </c:pt>
                <c:pt idx="215">
                  <c:v>225</c:v>
                </c:pt>
                <c:pt idx="216">
                  <c:v>225</c:v>
                </c:pt>
                <c:pt idx="217">
                  <c:v>225</c:v>
                </c:pt>
                <c:pt idx="218">
                  <c:v>242.5</c:v>
                </c:pt>
                <c:pt idx="219">
                  <c:v>242.5</c:v>
                </c:pt>
                <c:pt idx="220">
                  <c:v>242.5</c:v>
                </c:pt>
                <c:pt idx="221">
                  <c:v>242.5</c:v>
                </c:pt>
                <c:pt idx="222">
                  <c:v>242.5</c:v>
                </c:pt>
                <c:pt idx="223">
                  <c:v>242.5</c:v>
                </c:pt>
                <c:pt idx="224">
                  <c:v>242.5</c:v>
                </c:pt>
                <c:pt idx="225">
                  <c:v>242.5</c:v>
                </c:pt>
                <c:pt idx="226">
                  <c:v>242.5</c:v>
                </c:pt>
                <c:pt idx="227">
                  <c:v>242.5</c:v>
                </c:pt>
                <c:pt idx="228">
                  <c:v>242.5</c:v>
                </c:pt>
                <c:pt idx="229">
                  <c:v>242.5</c:v>
                </c:pt>
                <c:pt idx="230">
                  <c:v>242.5</c:v>
                </c:pt>
                <c:pt idx="231">
                  <c:v>242.5</c:v>
                </c:pt>
                <c:pt idx="232">
                  <c:v>242.5</c:v>
                </c:pt>
                <c:pt idx="233">
                  <c:v>242.5</c:v>
                </c:pt>
                <c:pt idx="234">
                  <c:v>242.5</c:v>
                </c:pt>
                <c:pt idx="235">
                  <c:v>242.5</c:v>
                </c:pt>
                <c:pt idx="236">
                  <c:v>242.5</c:v>
                </c:pt>
                <c:pt idx="237">
                  <c:v>242.5</c:v>
                </c:pt>
                <c:pt idx="238">
                  <c:v>242.5</c:v>
                </c:pt>
                <c:pt idx="239">
                  <c:v>242.5</c:v>
                </c:pt>
                <c:pt idx="240">
                  <c:v>242.5</c:v>
                </c:pt>
                <c:pt idx="241">
                  <c:v>242.5</c:v>
                </c:pt>
                <c:pt idx="242">
                  <c:v>242.5</c:v>
                </c:pt>
                <c:pt idx="243">
                  <c:v>235.56</c:v>
                </c:pt>
                <c:pt idx="244">
                  <c:v>242.5</c:v>
                </c:pt>
                <c:pt idx="245">
                  <c:v>242.5</c:v>
                </c:pt>
                <c:pt idx="246">
                  <c:v>229.72</c:v>
                </c:pt>
                <c:pt idx="247">
                  <c:v>228.26</c:v>
                </c:pt>
                <c:pt idx="248">
                  <c:v>228.72</c:v>
                </c:pt>
                <c:pt idx="249">
                  <c:v>228.26</c:v>
                </c:pt>
                <c:pt idx="250">
                  <c:v>225</c:v>
                </c:pt>
                <c:pt idx="251">
                  <c:v>225</c:v>
                </c:pt>
                <c:pt idx="252">
                  <c:v>225</c:v>
                </c:pt>
                <c:pt idx="253">
                  <c:v>226.72</c:v>
                </c:pt>
                <c:pt idx="254">
                  <c:v>226.72</c:v>
                </c:pt>
                <c:pt idx="255">
                  <c:v>226.72</c:v>
                </c:pt>
                <c:pt idx="256">
                  <c:v>227.17</c:v>
                </c:pt>
                <c:pt idx="257">
                  <c:v>226.72</c:v>
                </c:pt>
                <c:pt idx="258">
                  <c:v>225</c:v>
                </c:pt>
                <c:pt idx="259">
                  <c:v>225</c:v>
                </c:pt>
                <c:pt idx="260">
                  <c:v>225.22</c:v>
                </c:pt>
                <c:pt idx="261">
                  <c:v>225</c:v>
                </c:pt>
                <c:pt idx="262">
                  <c:v>225</c:v>
                </c:pt>
                <c:pt idx="263">
                  <c:v>226.72</c:v>
                </c:pt>
                <c:pt idx="264">
                  <c:v>225</c:v>
                </c:pt>
                <c:pt idx="265">
                  <c:v>225</c:v>
                </c:pt>
                <c:pt idx="266">
                  <c:v>225</c:v>
                </c:pt>
                <c:pt idx="267">
                  <c:v>225</c:v>
                </c:pt>
                <c:pt idx="268">
                  <c:v>225</c:v>
                </c:pt>
                <c:pt idx="269">
                  <c:v>225</c:v>
                </c:pt>
                <c:pt idx="270">
                  <c:v>225</c:v>
                </c:pt>
                <c:pt idx="271">
                  <c:v>225</c:v>
                </c:pt>
                <c:pt idx="272">
                  <c:v>225</c:v>
                </c:pt>
                <c:pt idx="273">
                  <c:v>242.5</c:v>
                </c:pt>
                <c:pt idx="274">
                  <c:v>242.5</c:v>
                </c:pt>
                <c:pt idx="275">
                  <c:v>242.5</c:v>
                </c:pt>
                <c:pt idx="276">
                  <c:v>225</c:v>
                </c:pt>
                <c:pt idx="277">
                  <c:v>225</c:v>
                </c:pt>
                <c:pt idx="278">
                  <c:v>225</c:v>
                </c:pt>
                <c:pt idx="279">
                  <c:v>225</c:v>
                </c:pt>
                <c:pt idx="280">
                  <c:v>225</c:v>
                </c:pt>
                <c:pt idx="281">
                  <c:v>225</c:v>
                </c:pt>
                <c:pt idx="282">
                  <c:v>225</c:v>
                </c:pt>
                <c:pt idx="283">
                  <c:v>225</c:v>
                </c:pt>
                <c:pt idx="284">
                  <c:v>225</c:v>
                </c:pt>
                <c:pt idx="285">
                  <c:v>225</c:v>
                </c:pt>
                <c:pt idx="286">
                  <c:v>225</c:v>
                </c:pt>
                <c:pt idx="287">
                  <c:v>225</c:v>
                </c:pt>
                <c:pt idx="288">
                  <c:v>225</c:v>
                </c:pt>
                <c:pt idx="289">
                  <c:v>225</c:v>
                </c:pt>
                <c:pt idx="290">
                  <c:v>225</c:v>
                </c:pt>
                <c:pt idx="291">
                  <c:v>225</c:v>
                </c:pt>
                <c:pt idx="292">
                  <c:v>225</c:v>
                </c:pt>
                <c:pt idx="293">
                  <c:v>225</c:v>
                </c:pt>
                <c:pt idx="294">
                  <c:v>225</c:v>
                </c:pt>
                <c:pt idx="295">
                  <c:v>225</c:v>
                </c:pt>
                <c:pt idx="296">
                  <c:v>225</c:v>
                </c:pt>
                <c:pt idx="297">
                  <c:v>225</c:v>
                </c:pt>
                <c:pt idx="298">
                  <c:v>225</c:v>
                </c:pt>
                <c:pt idx="299">
                  <c:v>242.5</c:v>
                </c:pt>
                <c:pt idx="300">
                  <c:v>225</c:v>
                </c:pt>
                <c:pt idx="301">
                  <c:v>225</c:v>
                </c:pt>
                <c:pt idx="302">
                  <c:v>225</c:v>
                </c:pt>
                <c:pt idx="303">
                  <c:v>225</c:v>
                </c:pt>
                <c:pt idx="304">
                  <c:v>236.25</c:v>
                </c:pt>
                <c:pt idx="305">
                  <c:v>225</c:v>
                </c:pt>
                <c:pt idx="306">
                  <c:v>225</c:v>
                </c:pt>
                <c:pt idx="307">
                  <c:v>225</c:v>
                </c:pt>
                <c:pt idx="308">
                  <c:v>225</c:v>
                </c:pt>
                <c:pt idx="309">
                  <c:v>225</c:v>
                </c:pt>
                <c:pt idx="310">
                  <c:v>225</c:v>
                </c:pt>
                <c:pt idx="311">
                  <c:v>225</c:v>
                </c:pt>
                <c:pt idx="312">
                  <c:v>225</c:v>
                </c:pt>
                <c:pt idx="313">
                  <c:v>225</c:v>
                </c:pt>
                <c:pt idx="314">
                  <c:v>225</c:v>
                </c:pt>
                <c:pt idx="315">
                  <c:v>225</c:v>
                </c:pt>
                <c:pt idx="316">
                  <c:v>225</c:v>
                </c:pt>
                <c:pt idx="317">
                  <c:v>225</c:v>
                </c:pt>
                <c:pt idx="318">
                  <c:v>225</c:v>
                </c:pt>
                <c:pt idx="319">
                  <c:v>225</c:v>
                </c:pt>
                <c:pt idx="320">
                  <c:v>225</c:v>
                </c:pt>
                <c:pt idx="321">
                  <c:v>225</c:v>
                </c:pt>
                <c:pt idx="322">
                  <c:v>225</c:v>
                </c:pt>
                <c:pt idx="323">
                  <c:v>225</c:v>
                </c:pt>
                <c:pt idx="324">
                  <c:v>225</c:v>
                </c:pt>
                <c:pt idx="325">
                  <c:v>225</c:v>
                </c:pt>
                <c:pt idx="326">
                  <c:v>225</c:v>
                </c:pt>
                <c:pt idx="327">
                  <c:v>225</c:v>
                </c:pt>
                <c:pt idx="328">
                  <c:v>225</c:v>
                </c:pt>
                <c:pt idx="329">
                  <c:v>225</c:v>
                </c:pt>
                <c:pt idx="330">
                  <c:v>225</c:v>
                </c:pt>
                <c:pt idx="331">
                  <c:v>225</c:v>
                </c:pt>
                <c:pt idx="332">
                  <c:v>225</c:v>
                </c:pt>
                <c:pt idx="333">
                  <c:v>225</c:v>
                </c:pt>
                <c:pt idx="334">
                  <c:v>236.25</c:v>
                </c:pt>
                <c:pt idx="335">
                  <c:v>236.25</c:v>
                </c:pt>
                <c:pt idx="336">
                  <c:v>236.25</c:v>
                </c:pt>
                <c:pt idx="337">
                  <c:v>236.25</c:v>
                </c:pt>
                <c:pt idx="338">
                  <c:v>236.25</c:v>
                </c:pt>
                <c:pt idx="339">
                  <c:v>225</c:v>
                </c:pt>
                <c:pt idx="340">
                  <c:v>225</c:v>
                </c:pt>
                <c:pt idx="341">
                  <c:v>225</c:v>
                </c:pt>
                <c:pt idx="342">
                  <c:v>225</c:v>
                </c:pt>
                <c:pt idx="343">
                  <c:v>225</c:v>
                </c:pt>
                <c:pt idx="344">
                  <c:v>225</c:v>
                </c:pt>
                <c:pt idx="345">
                  <c:v>225</c:v>
                </c:pt>
                <c:pt idx="346">
                  <c:v>225</c:v>
                </c:pt>
                <c:pt idx="347">
                  <c:v>225</c:v>
                </c:pt>
                <c:pt idx="348">
                  <c:v>225</c:v>
                </c:pt>
                <c:pt idx="349">
                  <c:v>225</c:v>
                </c:pt>
                <c:pt idx="350">
                  <c:v>225</c:v>
                </c:pt>
                <c:pt idx="351">
                  <c:v>225</c:v>
                </c:pt>
                <c:pt idx="352">
                  <c:v>225</c:v>
                </c:pt>
                <c:pt idx="353">
                  <c:v>225</c:v>
                </c:pt>
                <c:pt idx="354">
                  <c:v>225</c:v>
                </c:pt>
                <c:pt idx="355">
                  <c:v>225</c:v>
                </c:pt>
                <c:pt idx="356">
                  <c:v>225</c:v>
                </c:pt>
                <c:pt idx="357">
                  <c:v>268.91967899999997</c:v>
                </c:pt>
                <c:pt idx="358">
                  <c:v>225</c:v>
                </c:pt>
                <c:pt idx="359">
                  <c:v>225</c:v>
                </c:pt>
                <c:pt idx="360">
                  <c:v>225</c:v>
                </c:pt>
                <c:pt idx="361">
                  <c:v>225</c:v>
                </c:pt>
                <c:pt idx="362">
                  <c:v>225</c:v>
                </c:pt>
                <c:pt idx="363">
                  <c:v>225</c:v>
                </c:pt>
                <c:pt idx="364">
                  <c:v>225</c:v>
                </c:pt>
                <c:pt idx="365">
                  <c:v>225</c:v>
                </c:pt>
                <c:pt idx="366">
                  <c:v>225</c:v>
                </c:pt>
                <c:pt idx="367">
                  <c:v>225</c:v>
                </c:pt>
                <c:pt idx="368">
                  <c:v>225</c:v>
                </c:pt>
                <c:pt idx="369">
                  <c:v>225</c:v>
                </c:pt>
                <c:pt idx="370">
                  <c:v>225</c:v>
                </c:pt>
                <c:pt idx="371">
                  <c:v>225</c:v>
                </c:pt>
                <c:pt idx="372">
                  <c:v>225</c:v>
                </c:pt>
                <c:pt idx="373">
                  <c:v>225</c:v>
                </c:pt>
                <c:pt idx="374">
                  <c:v>315.07193899999999</c:v>
                </c:pt>
                <c:pt idx="375">
                  <c:v>225</c:v>
                </c:pt>
                <c:pt idx="376">
                  <c:v>225</c:v>
                </c:pt>
                <c:pt idx="377">
                  <c:v>225</c:v>
                </c:pt>
                <c:pt idx="378">
                  <c:v>283.628061</c:v>
                </c:pt>
                <c:pt idx="379">
                  <c:v>285.53185400000001</c:v>
                </c:pt>
                <c:pt idx="380">
                  <c:v>282.62605500000001</c:v>
                </c:pt>
                <c:pt idx="381">
                  <c:v>291.81185199999999</c:v>
                </c:pt>
                <c:pt idx="382">
                  <c:v>225</c:v>
                </c:pt>
                <c:pt idx="383">
                  <c:v>225</c:v>
                </c:pt>
                <c:pt idx="384">
                  <c:v>225</c:v>
                </c:pt>
                <c:pt idx="385">
                  <c:v>285.532961</c:v>
                </c:pt>
                <c:pt idx="386">
                  <c:v>355.93384100000003</c:v>
                </c:pt>
                <c:pt idx="387">
                  <c:v>225</c:v>
                </c:pt>
                <c:pt idx="388">
                  <c:v>225</c:v>
                </c:pt>
                <c:pt idx="389">
                  <c:v>286.53188299999999</c:v>
                </c:pt>
                <c:pt idx="390">
                  <c:v>225</c:v>
                </c:pt>
                <c:pt idx="391">
                  <c:v>225</c:v>
                </c:pt>
                <c:pt idx="392">
                  <c:v>225</c:v>
                </c:pt>
                <c:pt idx="393">
                  <c:v>225</c:v>
                </c:pt>
                <c:pt idx="394">
                  <c:v>225</c:v>
                </c:pt>
                <c:pt idx="395">
                  <c:v>225</c:v>
                </c:pt>
                <c:pt idx="396">
                  <c:v>225</c:v>
                </c:pt>
                <c:pt idx="397">
                  <c:v>225</c:v>
                </c:pt>
                <c:pt idx="398">
                  <c:v>225</c:v>
                </c:pt>
                <c:pt idx="399">
                  <c:v>236.25</c:v>
                </c:pt>
                <c:pt idx="400">
                  <c:v>293.26777099999998</c:v>
                </c:pt>
                <c:pt idx="401">
                  <c:v>225</c:v>
                </c:pt>
                <c:pt idx="402">
                  <c:v>236.25</c:v>
                </c:pt>
                <c:pt idx="403">
                  <c:v>225</c:v>
                </c:pt>
                <c:pt idx="404">
                  <c:v>225</c:v>
                </c:pt>
                <c:pt idx="405">
                  <c:v>225</c:v>
                </c:pt>
                <c:pt idx="406">
                  <c:v>225</c:v>
                </c:pt>
                <c:pt idx="407">
                  <c:v>225</c:v>
                </c:pt>
                <c:pt idx="408">
                  <c:v>225</c:v>
                </c:pt>
                <c:pt idx="409">
                  <c:v>286.32945100000001</c:v>
                </c:pt>
                <c:pt idx="410">
                  <c:v>225</c:v>
                </c:pt>
                <c:pt idx="411">
                  <c:v>225</c:v>
                </c:pt>
                <c:pt idx="412">
                  <c:v>225</c:v>
                </c:pt>
                <c:pt idx="413">
                  <c:v>225</c:v>
                </c:pt>
                <c:pt idx="414">
                  <c:v>294.26757099999998</c:v>
                </c:pt>
                <c:pt idx="415">
                  <c:v>296.27557100000001</c:v>
                </c:pt>
                <c:pt idx="416">
                  <c:v>225</c:v>
                </c:pt>
                <c:pt idx="417">
                  <c:v>225</c:v>
                </c:pt>
                <c:pt idx="418">
                  <c:v>225</c:v>
                </c:pt>
                <c:pt idx="419">
                  <c:v>225</c:v>
                </c:pt>
                <c:pt idx="420">
                  <c:v>275.32419900000002</c:v>
                </c:pt>
                <c:pt idx="421">
                  <c:v>225</c:v>
                </c:pt>
                <c:pt idx="422">
                  <c:v>225</c:v>
                </c:pt>
                <c:pt idx="423">
                  <c:v>225</c:v>
                </c:pt>
                <c:pt idx="424">
                  <c:v>225</c:v>
                </c:pt>
                <c:pt idx="425">
                  <c:v>225</c:v>
                </c:pt>
                <c:pt idx="426">
                  <c:v>225</c:v>
                </c:pt>
                <c:pt idx="427">
                  <c:v>225</c:v>
                </c:pt>
                <c:pt idx="428">
                  <c:v>225</c:v>
                </c:pt>
                <c:pt idx="429">
                  <c:v>225</c:v>
                </c:pt>
                <c:pt idx="430">
                  <c:v>225</c:v>
                </c:pt>
                <c:pt idx="431">
                  <c:v>225</c:v>
                </c:pt>
                <c:pt idx="432">
                  <c:v>225</c:v>
                </c:pt>
                <c:pt idx="433">
                  <c:v>225</c:v>
                </c:pt>
                <c:pt idx="434">
                  <c:v>225</c:v>
                </c:pt>
                <c:pt idx="435">
                  <c:v>225</c:v>
                </c:pt>
                <c:pt idx="436">
                  <c:v>225</c:v>
                </c:pt>
                <c:pt idx="437">
                  <c:v>323.37541599999997</c:v>
                </c:pt>
                <c:pt idx="438">
                  <c:v>323.37541599999997</c:v>
                </c:pt>
                <c:pt idx="439">
                  <c:v>225</c:v>
                </c:pt>
                <c:pt idx="440">
                  <c:v>225</c:v>
                </c:pt>
                <c:pt idx="441">
                  <c:v>225</c:v>
                </c:pt>
                <c:pt idx="442">
                  <c:v>225</c:v>
                </c:pt>
                <c:pt idx="443">
                  <c:v>225</c:v>
                </c:pt>
                <c:pt idx="444">
                  <c:v>225</c:v>
                </c:pt>
                <c:pt idx="445">
                  <c:v>225</c:v>
                </c:pt>
                <c:pt idx="446">
                  <c:v>225</c:v>
                </c:pt>
                <c:pt idx="447">
                  <c:v>225</c:v>
                </c:pt>
                <c:pt idx="448">
                  <c:v>225</c:v>
                </c:pt>
                <c:pt idx="449">
                  <c:v>225</c:v>
                </c:pt>
                <c:pt idx="450">
                  <c:v>225</c:v>
                </c:pt>
                <c:pt idx="451">
                  <c:v>225</c:v>
                </c:pt>
                <c:pt idx="452">
                  <c:v>225</c:v>
                </c:pt>
                <c:pt idx="453">
                  <c:v>225</c:v>
                </c:pt>
                <c:pt idx="454">
                  <c:v>225</c:v>
                </c:pt>
                <c:pt idx="455">
                  <c:v>225</c:v>
                </c:pt>
                <c:pt idx="456">
                  <c:v>225</c:v>
                </c:pt>
                <c:pt idx="457">
                  <c:v>225</c:v>
                </c:pt>
                <c:pt idx="458">
                  <c:v>225</c:v>
                </c:pt>
                <c:pt idx="459">
                  <c:v>225</c:v>
                </c:pt>
                <c:pt idx="460">
                  <c:v>225</c:v>
                </c:pt>
                <c:pt idx="461">
                  <c:v>225</c:v>
                </c:pt>
                <c:pt idx="462">
                  <c:v>225</c:v>
                </c:pt>
                <c:pt idx="463">
                  <c:v>225</c:v>
                </c:pt>
                <c:pt idx="464">
                  <c:v>225</c:v>
                </c:pt>
                <c:pt idx="465">
                  <c:v>225</c:v>
                </c:pt>
                <c:pt idx="466">
                  <c:v>225</c:v>
                </c:pt>
                <c:pt idx="467">
                  <c:v>225</c:v>
                </c:pt>
                <c:pt idx="468">
                  <c:v>225</c:v>
                </c:pt>
                <c:pt idx="469">
                  <c:v>225</c:v>
                </c:pt>
                <c:pt idx="470">
                  <c:v>225</c:v>
                </c:pt>
                <c:pt idx="471">
                  <c:v>225</c:v>
                </c:pt>
                <c:pt idx="472">
                  <c:v>225</c:v>
                </c:pt>
                <c:pt idx="473">
                  <c:v>225</c:v>
                </c:pt>
                <c:pt idx="474">
                  <c:v>225</c:v>
                </c:pt>
                <c:pt idx="475">
                  <c:v>225</c:v>
                </c:pt>
                <c:pt idx="476">
                  <c:v>225</c:v>
                </c:pt>
                <c:pt idx="477">
                  <c:v>225</c:v>
                </c:pt>
                <c:pt idx="478">
                  <c:v>225</c:v>
                </c:pt>
                <c:pt idx="479">
                  <c:v>225</c:v>
                </c:pt>
                <c:pt idx="480">
                  <c:v>225</c:v>
                </c:pt>
                <c:pt idx="481">
                  <c:v>225</c:v>
                </c:pt>
                <c:pt idx="482">
                  <c:v>225</c:v>
                </c:pt>
                <c:pt idx="483">
                  <c:v>225</c:v>
                </c:pt>
                <c:pt idx="484">
                  <c:v>225</c:v>
                </c:pt>
                <c:pt idx="485">
                  <c:v>225</c:v>
                </c:pt>
                <c:pt idx="486">
                  <c:v>225</c:v>
                </c:pt>
                <c:pt idx="487">
                  <c:v>225</c:v>
                </c:pt>
                <c:pt idx="488">
                  <c:v>225</c:v>
                </c:pt>
                <c:pt idx="489">
                  <c:v>225</c:v>
                </c:pt>
                <c:pt idx="490">
                  <c:v>225</c:v>
                </c:pt>
                <c:pt idx="491">
                  <c:v>225</c:v>
                </c:pt>
                <c:pt idx="492">
                  <c:v>225</c:v>
                </c:pt>
                <c:pt idx="493">
                  <c:v>225</c:v>
                </c:pt>
                <c:pt idx="494">
                  <c:v>225</c:v>
                </c:pt>
                <c:pt idx="495">
                  <c:v>225</c:v>
                </c:pt>
                <c:pt idx="496">
                  <c:v>225</c:v>
                </c:pt>
                <c:pt idx="497">
                  <c:v>225</c:v>
                </c:pt>
                <c:pt idx="498">
                  <c:v>225</c:v>
                </c:pt>
                <c:pt idx="499">
                  <c:v>225</c:v>
                </c:pt>
                <c:pt idx="500">
                  <c:v>225</c:v>
                </c:pt>
                <c:pt idx="501">
                  <c:v>225</c:v>
                </c:pt>
                <c:pt idx="502">
                  <c:v>225</c:v>
                </c:pt>
                <c:pt idx="503">
                  <c:v>225</c:v>
                </c:pt>
                <c:pt idx="504">
                  <c:v>225</c:v>
                </c:pt>
                <c:pt idx="505">
                  <c:v>225</c:v>
                </c:pt>
                <c:pt idx="506">
                  <c:v>225</c:v>
                </c:pt>
                <c:pt idx="507">
                  <c:v>225</c:v>
                </c:pt>
                <c:pt idx="508">
                  <c:v>225</c:v>
                </c:pt>
                <c:pt idx="509">
                  <c:v>225</c:v>
                </c:pt>
                <c:pt idx="510">
                  <c:v>225</c:v>
                </c:pt>
                <c:pt idx="511">
                  <c:v>225</c:v>
                </c:pt>
                <c:pt idx="512">
                  <c:v>225</c:v>
                </c:pt>
                <c:pt idx="513">
                  <c:v>225</c:v>
                </c:pt>
                <c:pt idx="514">
                  <c:v>225</c:v>
                </c:pt>
                <c:pt idx="515">
                  <c:v>225</c:v>
                </c:pt>
                <c:pt idx="516">
                  <c:v>225</c:v>
                </c:pt>
                <c:pt idx="517">
                  <c:v>225</c:v>
                </c:pt>
                <c:pt idx="518">
                  <c:v>225</c:v>
                </c:pt>
                <c:pt idx="519">
                  <c:v>225</c:v>
                </c:pt>
                <c:pt idx="520">
                  <c:v>225</c:v>
                </c:pt>
                <c:pt idx="521">
                  <c:v>225</c:v>
                </c:pt>
                <c:pt idx="522">
                  <c:v>225</c:v>
                </c:pt>
                <c:pt idx="523">
                  <c:v>225</c:v>
                </c:pt>
                <c:pt idx="524">
                  <c:v>225</c:v>
                </c:pt>
                <c:pt idx="525">
                  <c:v>225</c:v>
                </c:pt>
                <c:pt idx="526">
                  <c:v>225</c:v>
                </c:pt>
                <c:pt idx="527">
                  <c:v>225</c:v>
                </c:pt>
                <c:pt idx="528">
                  <c:v>225</c:v>
                </c:pt>
                <c:pt idx="529">
                  <c:v>225</c:v>
                </c:pt>
                <c:pt idx="530">
                  <c:v>225</c:v>
                </c:pt>
                <c:pt idx="531">
                  <c:v>225</c:v>
                </c:pt>
                <c:pt idx="532">
                  <c:v>225</c:v>
                </c:pt>
                <c:pt idx="533">
                  <c:v>225</c:v>
                </c:pt>
                <c:pt idx="534">
                  <c:v>225</c:v>
                </c:pt>
                <c:pt idx="535">
                  <c:v>225</c:v>
                </c:pt>
                <c:pt idx="536">
                  <c:v>225</c:v>
                </c:pt>
                <c:pt idx="537">
                  <c:v>225</c:v>
                </c:pt>
                <c:pt idx="538">
                  <c:v>225</c:v>
                </c:pt>
                <c:pt idx="539">
                  <c:v>225</c:v>
                </c:pt>
                <c:pt idx="540">
                  <c:v>225</c:v>
                </c:pt>
                <c:pt idx="541">
                  <c:v>225</c:v>
                </c:pt>
                <c:pt idx="542">
                  <c:v>225</c:v>
                </c:pt>
                <c:pt idx="543">
                  <c:v>225</c:v>
                </c:pt>
                <c:pt idx="544">
                  <c:v>225</c:v>
                </c:pt>
                <c:pt idx="545">
                  <c:v>225</c:v>
                </c:pt>
                <c:pt idx="546">
                  <c:v>225</c:v>
                </c:pt>
                <c:pt idx="547">
                  <c:v>225</c:v>
                </c:pt>
                <c:pt idx="548">
                  <c:v>225</c:v>
                </c:pt>
                <c:pt idx="549">
                  <c:v>225</c:v>
                </c:pt>
                <c:pt idx="550">
                  <c:v>225</c:v>
                </c:pt>
                <c:pt idx="551">
                  <c:v>225</c:v>
                </c:pt>
                <c:pt idx="552">
                  <c:v>225</c:v>
                </c:pt>
                <c:pt idx="553">
                  <c:v>225</c:v>
                </c:pt>
                <c:pt idx="554">
                  <c:v>225</c:v>
                </c:pt>
                <c:pt idx="555">
                  <c:v>225</c:v>
                </c:pt>
                <c:pt idx="556">
                  <c:v>225</c:v>
                </c:pt>
                <c:pt idx="557">
                  <c:v>225</c:v>
                </c:pt>
                <c:pt idx="558">
                  <c:v>225</c:v>
                </c:pt>
                <c:pt idx="559">
                  <c:v>225</c:v>
                </c:pt>
                <c:pt idx="560">
                  <c:v>225</c:v>
                </c:pt>
                <c:pt idx="561">
                  <c:v>225</c:v>
                </c:pt>
                <c:pt idx="562">
                  <c:v>225</c:v>
                </c:pt>
                <c:pt idx="563">
                  <c:v>225</c:v>
                </c:pt>
                <c:pt idx="564">
                  <c:v>225</c:v>
                </c:pt>
                <c:pt idx="565">
                  <c:v>225</c:v>
                </c:pt>
                <c:pt idx="566">
                  <c:v>225</c:v>
                </c:pt>
                <c:pt idx="567">
                  <c:v>225</c:v>
                </c:pt>
                <c:pt idx="568">
                  <c:v>225</c:v>
                </c:pt>
                <c:pt idx="569">
                  <c:v>225</c:v>
                </c:pt>
                <c:pt idx="570">
                  <c:v>225</c:v>
                </c:pt>
                <c:pt idx="571">
                  <c:v>225</c:v>
                </c:pt>
                <c:pt idx="572">
                  <c:v>225</c:v>
                </c:pt>
                <c:pt idx="573">
                  <c:v>225</c:v>
                </c:pt>
                <c:pt idx="574">
                  <c:v>225</c:v>
                </c:pt>
                <c:pt idx="575">
                  <c:v>225</c:v>
                </c:pt>
                <c:pt idx="576">
                  <c:v>225</c:v>
                </c:pt>
                <c:pt idx="577">
                  <c:v>225</c:v>
                </c:pt>
                <c:pt idx="578">
                  <c:v>225</c:v>
                </c:pt>
                <c:pt idx="579">
                  <c:v>225</c:v>
                </c:pt>
                <c:pt idx="580">
                  <c:v>225</c:v>
                </c:pt>
                <c:pt idx="581">
                  <c:v>225</c:v>
                </c:pt>
                <c:pt idx="582">
                  <c:v>225</c:v>
                </c:pt>
                <c:pt idx="583">
                  <c:v>225</c:v>
                </c:pt>
                <c:pt idx="584">
                  <c:v>225</c:v>
                </c:pt>
                <c:pt idx="585">
                  <c:v>225</c:v>
                </c:pt>
                <c:pt idx="586">
                  <c:v>225</c:v>
                </c:pt>
                <c:pt idx="587">
                  <c:v>225</c:v>
                </c:pt>
                <c:pt idx="588">
                  <c:v>225</c:v>
                </c:pt>
                <c:pt idx="589">
                  <c:v>225</c:v>
                </c:pt>
                <c:pt idx="590">
                  <c:v>225</c:v>
                </c:pt>
                <c:pt idx="591">
                  <c:v>225</c:v>
                </c:pt>
                <c:pt idx="592">
                  <c:v>225</c:v>
                </c:pt>
                <c:pt idx="593">
                  <c:v>225</c:v>
                </c:pt>
                <c:pt idx="594">
                  <c:v>225</c:v>
                </c:pt>
                <c:pt idx="595">
                  <c:v>225</c:v>
                </c:pt>
                <c:pt idx="596">
                  <c:v>225</c:v>
                </c:pt>
                <c:pt idx="597">
                  <c:v>225</c:v>
                </c:pt>
                <c:pt idx="598">
                  <c:v>225</c:v>
                </c:pt>
                <c:pt idx="599">
                  <c:v>225</c:v>
                </c:pt>
                <c:pt idx="600">
                  <c:v>225</c:v>
                </c:pt>
                <c:pt idx="601">
                  <c:v>225</c:v>
                </c:pt>
                <c:pt idx="602">
                  <c:v>225</c:v>
                </c:pt>
                <c:pt idx="603">
                  <c:v>225</c:v>
                </c:pt>
                <c:pt idx="604">
                  <c:v>225</c:v>
                </c:pt>
                <c:pt idx="605">
                  <c:v>225</c:v>
                </c:pt>
                <c:pt idx="606">
                  <c:v>225</c:v>
                </c:pt>
                <c:pt idx="607">
                  <c:v>225</c:v>
                </c:pt>
                <c:pt idx="608">
                  <c:v>225</c:v>
                </c:pt>
                <c:pt idx="609">
                  <c:v>225</c:v>
                </c:pt>
                <c:pt idx="610">
                  <c:v>225</c:v>
                </c:pt>
                <c:pt idx="611">
                  <c:v>225</c:v>
                </c:pt>
                <c:pt idx="612">
                  <c:v>225</c:v>
                </c:pt>
                <c:pt idx="613">
                  <c:v>225</c:v>
                </c:pt>
                <c:pt idx="614">
                  <c:v>225</c:v>
                </c:pt>
                <c:pt idx="615">
                  <c:v>225</c:v>
                </c:pt>
                <c:pt idx="616">
                  <c:v>225</c:v>
                </c:pt>
                <c:pt idx="617">
                  <c:v>225</c:v>
                </c:pt>
                <c:pt idx="618">
                  <c:v>225</c:v>
                </c:pt>
                <c:pt idx="619">
                  <c:v>225</c:v>
                </c:pt>
                <c:pt idx="620">
                  <c:v>225</c:v>
                </c:pt>
                <c:pt idx="621">
                  <c:v>225</c:v>
                </c:pt>
                <c:pt idx="622">
                  <c:v>225</c:v>
                </c:pt>
                <c:pt idx="623">
                  <c:v>225</c:v>
                </c:pt>
                <c:pt idx="624">
                  <c:v>225</c:v>
                </c:pt>
                <c:pt idx="625">
                  <c:v>225</c:v>
                </c:pt>
                <c:pt idx="626">
                  <c:v>225</c:v>
                </c:pt>
                <c:pt idx="627">
                  <c:v>225</c:v>
                </c:pt>
                <c:pt idx="628">
                  <c:v>225</c:v>
                </c:pt>
                <c:pt idx="629">
                  <c:v>225</c:v>
                </c:pt>
                <c:pt idx="630">
                  <c:v>225</c:v>
                </c:pt>
                <c:pt idx="631">
                  <c:v>225</c:v>
                </c:pt>
                <c:pt idx="632">
                  <c:v>225</c:v>
                </c:pt>
                <c:pt idx="633">
                  <c:v>225</c:v>
                </c:pt>
                <c:pt idx="634">
                  <c:v>225</c:v>
                </c:pt>
                <c:pt idx="635">
                  <c:v>225</c:v>
                </c:pt>
                <c:pt idx="636">
                  <c:v>225</c:v>
                </c:pt>
                <c:pt idx="637">
                  <c:v>225</c:v>
                </c:pt>
              </c:numCache>
            </c:numRef>
          </c:val>
          <c:smooth val="0"/>
          <c:extLst>
            <c:ext xmlns:c16="http://schemas.microsoft.com/office/drawing/2014/chart" uri="{C3380CC4-5D6E-409C-BE32-E72D297353CC}">
              <c16:uniqueId val="{00000007-76BE-4396-B1B7-00C60F1D7B6F}"/>
            </c:ext>
          </c:extLst>
        </c:ser>
        <c:dLbls>
          <c:showLegendKey val="0"/>
          <c:showVal val="0"/>
          <c:showCatName val="0"/>
          <c:showSerName val="0"/>
          <c:showPercent val="0"/>
          <c:showBubbleSize val="0"/>
        </c:dLbls>
        <c:marker val="1"/>
        <c:smooth val="0"/>
        <c:axId val="1536824064"/>
        <c:axId val="1536825696"/>
      </c:lineChart>
      <c:dateAx>
        <c:axId val="1536824064"/>
        <c:scaling>
          <c:orientation val="minMax"/>
        </c:scaling>
        <c:delete val="0"/>
        <c:axPos val="b"/>
        <c:numFmt formatCode="m/d/yyyy" sourceLinked="0"/>
        <c:majorTickMark val="out"/>
        <c:minorTickMark val="none"/>
        <c:tickLblPos val="nextTo"/>
        <c:spPr>
          <a:ln w="6350">
            <a:solidFill>
              <a:srgbClr val="63666A"/>
            </a:solidFill>
          </a:ln>
        </c:spPr>
        <c:txPr>
          <a:bodyPr rot="-2700000" vert="horz"/>
          <a:lstStyle/>
          <a:p>
            <a:pPr>
              <a:defRPr sz="600" b="0" i="0" u="none" strike="noStrike" baseline="0">
                <a:solidFill>
                  <a:srgbClr val="000000"/>
                </a:solidFill>
                <a:latin typeface="Verdana"/>
                <a:ea typeface="Verdana"/>
                <a:cs typeface="Verdana"/>
              </a:defRPr>
            </a:pPr>
            <a:endParaRPr lang="es-ES"/>
          </a:p>
        </c:txPr>
        <c:crossAx val="1536825696"/>
        <c:crosses val="autoZero"/>
        <c:auto val="1"/>
        <c:lblOffset val="100"/>
        <c:baseTimeUnit val="days"/>
      </c:dateAx>
      <c:valAx>
        <c:axId val="1536825696"/>
        <c:scaling>
          <c:orientation val="minMax"/>
        </c:scaling>
        <c:delete val="0"/>
        <c:axPos val="l"/>
        <c:majorGridlines>
          <c:spPr>
            <a:ln w="6350">
              <a:solidFill>
                <a:srgbClr val="63666A">
                  <a:alpha val="50000"/>
                </a:srgbClr>
              </a:solidFill>
            </a:ln>
          </c:spPr>
        </c:majorGridlines>
        <c:title>
          <c:tx>
            <c:rich>
              <a:bodyPr rot="-5400000" vert="horz"/>
              <a:lstStyle/>
              <a:p>
                <a:pPr>
                  <a:defRPr sz="800"/>
                </a:pPr>
                <a:r>
                  <a:rPr lang="es-ES" sz="800" b="0" i="0" baseline="0">
                    <a:effectLst/>
                  </a:rPr>
                  <a:t>GWh/d  0ᴼC</a:t>
                </a:r>
                <a:endParaRPr lang="es-ES" sz="800">
                  <a:effectLst/>
                </a:endParaRPr>
              </a:p>
            </c:rich>
          </c:tx>
          <c:overlay val="0"/>
        </c:title>
        <c:numFmt formatCode="#,##0" sourceLinked="1"/>
        <c:majorTickMark val="out"/>
        <c:minorTickMark val="none"/>
        <c:tickLblPos val="nextTo"/>
        <c:spPr>
          <a:ln w="6350">
            <a:solidFill>
              <a:srgbClr val="63666A"/>
            </a:solidFill>
          </a:ln>
        </c:spPr>
        <c:txPr>
          <a:bodyPr rot="0" vert="horz"/>
          <a:lstStyle/>
          <a:p>
            <a:pPr>
              <a:defRPr sz="800" b="0" i="0" u="none" strike="noStrike" baseline="0">
                <a:solidFill>
                  <a:srgbClr val="000000"/>
                </a:solidFill>
                <a:latin typeface="Verdana"/>
                <a:ea typeface="Verdana"/>
                <a:cs typeface="Verdana"/>
              </a:defRPr>
            </a:pPr>
            <a:endParaRPr lang="es-ES"/>
          </a:p>
        </c:txPr>
        <c:crossAx val="1536824064"/>
        <c:crosses val="autoZero"/>
        <c:crossBetween val="between"/>
      </c:valAx>
    </c:plotArea>
    <c:legend>
      <c:legendPos val="b"/>
      <c:layout>
        <c:manualLayout>
          <c:xMode val="edge"/>
          <c:yMode val="edge"/>
          <c:x val="6.4263439504288658E-2"/>
          <c:y val="0.81735847179770726"/>
          <c:w val="0.86117418421473035"/>
          <c:h val="5.4922162793992632E-2"/>
        </c:manualLayout>
      </c:layout>
      <c:overlay val="0"/>
      <c:txPr>
        <a:bodyPr/>
        <a:lstStyle/>
        <a:p>
          <a:pPr>
            <a:defRPr sz="800" b="0" i="0" u="none" strike="noStrike" baseline="0">
              <a:solidFill>
                <a:srgbClr val="000000"/>
              </a:solidFill>
              <a:latin typeface="Verdana"/>
              <a:ea typeface="Verdana"/>
              <a:cs typeface="Verdana"/>
            </a:defRPr>
          </a:pPr>
          <a:endParaRPr lang="es-ES"/>
        </a:p>
      </c:txPr>
    </c:legend>
    <c:plotVisOnly val="1"/>
    <c:dispBlanksAs val="zero"/>
    <c:showDLblsOverMax val="0"/>
  </c:chart>
  <c:spPr>
    <a:ln>
      <a:noFill/>
    </a:ln>
  </c:spPr>
  <c:txPr>
    <a:bodyPr/>
    <a:lstStyle/>
    <a:p>
      <a:pPr>
        <a:defRPr sz="1800" b="0" i="0" u="none" strike="noStrike" baseline="0">
          <a:solidFill>
            <a:srgbClr val="000000"/>
          </a:solidFill>
          <a:latin typeface="Verdana"/>
          <a:ea typeface="Verdana"/>
          <a:cs typeface="Verdana"/>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b="1" i="0" u="none" strike="noStrike" baseline="0">
                <a:solidFill>
                  <a:srgbClr val="007AAE"/>
                </a:solidFill>
                <a:latin typeface="Verdana"/>
                <a:ea typeface="Verdana"/>
                <a:cs typeface="Verdana"/>
              </a:defRPr>
            </a:pPr>
            <a:r>
              <a:rPr lang="es-ES" sz="1500" dirty="0"/>
              <a:t>VIP PIRINEOS:</a:t>
            </a:r>
            <a:r>
              <a:rPr lang="es-ES" sz="1500" baseline="0" dirty="0"/>
              <a:t> </a:t>
            </a:r>
            <a:r>
              <a:rPr lang="es-ES" sz="1500" baseline="0" dirty="0" smtClean="0"/>
              <a:t>ES-FR</a:t>
            </a:r>
            <a:endParaRPr lang="es-ES" sz="1500" dirty="0"/>
          </a:p>
        </c:rich>
      </c:tx>
      <c:layout>
        <c:manualLayout>
          <c:xMode val="edge"/>
          <c:yMode val="edge"/>
          <c:x val="0.41129212767208873"/>
          <c:y val="2.3922771767036204E-2"/>
        </c:manualLayout>
      </c:layout>
      <c:overlay val="1"/>
    </c:title>
    <c:autoTitleDeleted val="0"/>
    <c:plotArea>
      <c:layout>
        <c:manualLayout>
          <c:layoutTarget val="inner"/>
          <c:xMode val="edge"/>
          <c:yMode val="edge"/>
          <c:x val="0.10791857041142598"/>
          <c:y val="0.11570208961486531"/>
          <c:w val="0.87022612275106692"/>
          <c:h val="0.63223751797108729"/>
        </c:manualLayout>
      </c:layout>
      <c:areaChart>
        <c:grouping val="stacked"/>
        <c:varyColors val="0"/>
        <c:ser>
          <c:idx val="0"/>
          <c:order val="0"/>
          <c:tx>
            <c:strRef>
              <c:f>'STATUS II PIRINEOS_SALIDA'!$N$1</c:f>
              <c:strCache>
                <c:ptCount val="1"/>
                <c:pt idx="0">
                  <c:v>Open Season </c:v>
                </c:pt>
              </c:strCache>
            </c:strRef>
          </c:tx>
          <c:spPr>
            <a:solidFill>
              <a:schemeClr val="bg2">
                <a:lumMod val="50000"/>
                <a:lumOff val="50000"/>
              </a:schemeClr>
            </a:solidFill>
          </c:spPr>
          <c:cat>
            <c:numRef>
              <c:f>'STATUS II PIRINEOS_SALIDA'!$M$367:$M$1004</c:f>
              <c:numCache>
                <c:formatCode>m/d/yyyy</c:formatCode>
                <c:ptCount val="638"/>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numCache>
            </c:numRef>
          </c:cat>
          <c:val>
            <c:numRef>
              <c:f>'STATUS II PIRINEOS_SALIDA'!$N$367:$N$1004</c:f>
              <c:numCache>
                <c:formatCode>#,##0</c:formatCode>
                <c:ptCount val="638"/>
                <c:pt idx="0">
                  <c:v>126.428</c:v>
                </c:pt>
                <c:pt idx="1">
                  <c:v>126.428</c:v>
                </c:pt>
                <c:pt idx="2">
                  <c:v>126.428</c:v>
                </c:pt>
                <c:pt idx="3">
                  <c:v>126.428</c:v>
                </c:pt>
                <c:pt idx="4">
                  <c:v>126.428</c:v>
                </c:pt>
                <c:pt idx="5">
                  <c:v>126.428</c:v>
                </c:pt>
                <c:pt idx="6">
                  <c:v>126.428</c:v>
                </c:pt>
                <c:pt idx="7">
                  <c:v>126.428</c:v>
                </c:pt>
                <c:pt idx="8">
                  <c:v>126.428</c:v>
                </c:pt>
                <c:pt idx="9">
                  <c:v>126.428</c:v>
                </c:pt>
                <c:pt idx="10">
                  <c:v>126.428</c:v>
                </c:pt>
                <c:pt idx="11">
                  <c:v>126.428</c:v>
                </c:pt>
                <c:pt idx="12">
                  <c:v>126.428</c:v>
                </c:pt>
                <c:pt idx="13">
                  <c:v>126.428</c:v>
                </c:pt>
                <c:pt idx="14">
                  <c:v>126.428</c:v>
                </c:pt>
                <c:pt idx="15">
                  <c:v>126.428</c:v>
                </c:pt>
                <c:pt idx="16">
                  <c:v>126.428</c:v>
                </c:pt>
                <c:pt idx="17">
                  <c:v>126.428</c:v>
                </c:pt>
                <c:pt idx="18">
                  <c:v>126.428</c:v>
                </c:pt>
                <c:pt idx="19">
                  <c:v>126.428</c:v>
                </c:pt>
                <c:pt idx="20">
                  <c:v>126.428</c:v>
                </c:pt>
                <c:pt idx="21">
                  <c:v>126.428</c:v>
                </c:pt>
                <c:pt idx="22">
                  <c:v>126.428</c:v>
                </c:pt>
                <c:pt idx="23">
                  <c:v>126.428</c:v>
                </c:pt>
                <c:pt idx="24">
                  <c:v>126.428</c:v>
                </c:pt>
                <c:pt idx="25">
                  <c:v>126.428</c:v>
                </c:pt>
                <c:pt idx="26">
                  <c:v>126.428</c:v>
                </c:pt>
                <c:pt idx="27">
                  <c:v>126.428</c:v>
                </c:pt>
                <c:pt idx="28">
                  <c:v>126.428</c:v>
                </c:pt>
                <c:pt idx="29">
                  <c:v>126.428</c:v>
                </c:pt>
                <c:pt idx="30">
                  <c:v>126.428</c:v>
                </c:pt>
                <c:pt idx="31">
                  <c:v>126.428</c:v>
                </c:pt>
                <c:pt idx="32">
                  <c:v>126.428</c:v>
                </c:pt>
                <c:pt idx="33">
                  <c:v>126.428</c:v>
                </c:pt>
                <c:pt idx="34">
                  <c:v>126.428</c:v>
                </c:pt>
                <c:pt idx="35">
                  <c:v>126.428</c:v>
                </c:pt>
                <c:pt idx="36">
                  <c:v>126.428</c:v>
                </c:pt>
                <c:pt idx="37">
                  <c:v>126.428</c:v>
                </c:pt>
                <c:pt idx="38">
                  <c:v>126.428</c:v>
                </c:pt>
                <c:pt idx="39">
                  <c:v>126.428</c:v>
                </c:pt>
                <c:pt idx="40">
                  <c:v>126.428</c:v>
                </c:pt>
                <c:pt idx="41">
                  <c:v>126.428</c:v>
                </c:pt>
                <c:pt idx="42">
                  <c:v>126.428</c:v>
                </c:pt>
                <c:pt idx="43">
                  <c:v>126.428</c:v>
                </c:pt>
                <c:pt idx="44">
                  <c:v>126.428</c:v>
                </c:pt>
                <c:pt idx="45">
                  <c:v>126.428</c:v>
                </c:pt>
                <c:pt idx="46">
                  <c:v>126.428</c:v>
                </c:pt>
                <c:pt idx="47">
                  <c:v>126.428</c:v>
                </c:pt>
                <c:pt idx="48">
                  <c:v>126.428</c:v>
                </c:pt>
                <c:pt idx="49">
                  <c:v>126.428</c:v>
                </c:pt>
                <c:pt idx="50">
                  <c:v>126.428</c:v>
                </c:pt>
                <c:pt idx="51">
                  <c:v>126.428</c:v>
                </c:pt>
                <c:pt idx="52">
                  <c:v>126.428</c:v>
                </c:pt>
                <c:pt idx="53">
                  <c:v>126.428</c:v>
                </c:pt>
                <c:pt idx="54">
                  <c:v>126.428</c:v>
                </c:pt>
                <c:pt idx="55">
                  <c:v>126.428</c:v>
                </c:pt>
                <c:pt idx="56">
                  <c:v>126.428</c:v>
                </c:pt>
                <c:pt idx="57">
                  <c:v>126.428</c:v>
                </c:pt>
                <c:pt idx="58">
                  <c:v>126.428</c:v>
                </c:pt>
                <c:pt idx="59">
                  <c:v>126.428</c:v>
                </c:pt>
                <c:pt idx="60">
                  <c:v>126.428</c:v>
                </c:pt>
                <c:pt idx="61">
                  <c:v>126.428</c:v>
                </c:pt>
                <c:pt idx="62">
                  <c:v>126.428</c:v>
                </c:pt>
                <c:pt idx="63">
                  <c:v>126.428</c:v>
                </c:pt>
                <c:pt idx="64">
                  <c:v>126.428</c:v>
                </c:pt>
                <c:pt idx="65">
                  <c:v>126.428</c:v>
                </c:pt>
                <c:pt idx="66">
                  <c:v>126.428</c:v>
                </c:pt>
                <c:pt idx="67">
                  <c:v>126.428</c:v>
                </c:pt>
                <c:pt idx="68">
                  <c:v>126.428</c:v>
                </c:pt>
                <c:pt idx="69">
                  <c:v>126.428</c:v>
                </c:pt>
                <c:pt idx="70">
                  <c:v>126.428</c:v>
                </c:pt>
                <c:pt idx="71">
                  <c:v>126.428</c:v>
                </c:pt>
                <c:pt idx="72">
                  <c:v>126.428</c:v>
                </c:pt>
                <c:pt idx="73">
                  <c:v>126.428</c:v>
                </c:pt>
                <c:pt idx="74">
                  <c:v>126.428</c:v>
                </c:pt>
                <c:pt idx="75">
                  <c:v>126.428</c:v>
                </c:pt>
                <c:pt idx="76">
                  <c:v>126.428</c:v>
                </c:pt>
                <c:pt idx="77">
                  <c:v>126.428</c:v>
                </c:pt>
                <c:pt idx="78">
                  <c:v>126.428</c:v>
                </c:pt>
                <c:pt idx="79">
                  <c:v>126.428</c:v>
                </c:pt>
                <c:pt idx="80">
                  <c:v>126.428</c:v>
                </c:pt>
                <c:pt idx="81">
                  <c:v>126.428</c:v>
                </c:pt>
                <c:pt idx="82">
                  <c:v>126.428</c:v>
                </c:pt>
                <c:pt idx="83">
                  <c:v>126.428</c:v>
                </c:pt>
                <c:pt idx="84">
                  <c:v>126.428</c:v>
                </c:pt>
                <c:pt idx="85">
                  <c:v>126.428</c:v>
                </c:pt>
                <c:pt idx="86">
                  <c:v>126.428</c:v>
                </c:pt>
                <c:pt idx="87">
                  <c:v>126.428</c:v>
                </c:pt>
                <c:pt idx="88">
                  <c:v>126.428</c:v>
                </c:pt>
                <c:pt idx="89">
                  <c:v>126.428</c:v>
                </c:pt>
                <c:pt idx="90">
                  <c:v>126.428</c:v>
                </c:pt>
                <c:pt idx="91">
                  <c:v>126.428</c:v>
                </c:pt>
                <c:pt idx="92">
                  <c:v>126.428</c:v>
                </c:pt>
                <c:pt idx="93">
                  <c:v>126.428</c:v>
                </c:pt>
                <c:pt idx="94">
                  <c:v>126.428</c:v>
                </c:pt>
                <c:pt idx="95">
                  <c:v>126.428</c:v>
                </c:pt>
                <c:pt idx="96">
                  <c:v>126.428</c:v>
                </c:pt>
                <c:pt idx="97">
                  <c:v>126.428</c:v>
                </c:pt>
                <c:pt idx="98">
                  <c:v>126.428</c:v>
                </c:pt>
                <c:pt idx="99">
                  <c:v>126.428</c:v>
                </c:pt>
                <c:pt idx="100">
                  <c:v>126.428</c:v>
                </c:pt>
                <c:pt idx="101">
                  <c:v>126.428</c:v>
                </c:pt>
                <c:pt idx="102">
                  <c:v>126.428</c:v>
                </c:pt>
                <c:pt idx="103">
                  <c:v>126.428</c:v>
                </c:pt>
                <c:pt idx="104">
                  <c:v>126.428</c:v>
                </c:pt>
                <c:pt idx="105">
                  <c:v>126.428</c:v>
                </c:pt>
                <c:pt idx="106">
                  <c:v>126.428</c:v>
                </c:pt>
                <c:pt idx="107">
                  <c:v>126.428</c:v>
                </c:pt>
                <c:pt idx="108">
                  <c:v>126.428</c:v>
                </c:pt>
                <c:pt idx="109">
                  <c:v>126.428</c:v>
                </c:pt>
                <c:pt idx="110">
                  <c:v>126.428</c:v>
                </c:pt>
                <c:pt idx="111">
                  <c:v>126.428</c:v>
                </c:pt>
                <c:pt idx="112">
                  <c:v>126.428</c:v>
                </c:pt>
                <c:pt idx="113">
                  <c:v>126.428</c:v>
                </c:pt>
                <c:pt idx="114">
                  <c:v>126.428</c:v>
                </c:pt>
                <c:pt idx="115">
                  <c:v>126.428</c:v>
                </c:pt>
                <c:pt idx="116">
                  <c:v>126.428</c:v>
                </c:pt>
                <c:pt idx="117">
                  <c:v>126.428</c:v>
                </c:pt>
                <c:pt idx="118">
                  <c:v>126.428</c:v>
                </c:pt>
                <c:pt idx="119">
                  <c:v>126.428</c:v>
                </c:pt>
                <c:pt idx="120">
                  <c:v>126.428</c:v>
                </c:pt>
                <c:pt idx="121">
                  <c:v>126.428</c:v>
                </c:pt>
                <c:pt idx="122">
                  <c:v>126.428</c:v>
                </c:pt>
                <c:pt idx="123">
                  <c:v>126.428</c:v>
                </c:pt>
                <c:pt idx="124">
                  <c:v>126.428</c:v>
                </c:pt>
                <c:pt idx="125">
                  <c:v>126.428</c:v>
                </c:pt>
                <c:pt idx="126">
                  <c:v>126.428</c:v>
                </c:pt>
                <c:pt idx="127">
                  <c:v>126.428</c:v>
                </c:pt>
                <c:pt idx="128">
                  <c:v>126.428</c:v>
                </c:pt>
                <c:pt idx="129">
                  <c:v>126.428</c:v>
                </c:pt>
                <c:pt idx="130">
                  <c:v>126.428</c:v>
                </c:pt>
                <c:pt idx="131">
                  <c:v>126.428</c:v>
                </c:pt>
                <c:pt idx="132">
                  <c:v>126.428</c:v>
                </c:pt>
                <c:pt idx="133">
                  <c:v>126.428</c:v>
                </c:pt>
                <c:pt idx="134">
                  <c:v>126.428</c:v>
                </c:pt>
                <c:pt idx="135">
                  <c:v>126.428</c:v>
                </c:pt>
                <c:pt idx="136">
                  <c:v>126.428</c:v>
                </c:pt>
                <c:pt idx="137">
                  <c:v>126.428</c:v>
                </c:pt>
                <c:pt idx="138">
                  <c:v>126.428</c:v>
                </c:pt>
                <c:pt idx="139">
                  <c:v>126.428</c:v>
                </c:pt>
                <c:pt idx="140">
                  <c:v>126.428</c:v>
                </c:pt>
                <c:pt idx="141">
                  <c:v>126.428</c:v>
                </c:pt>
                <c:pt idx="142">
                  <c:v>126.428</c:v>
                </c:pt>
                <c:pt idx="143">
                  <c:v>126.428</c:v>
                </c:pt>
                <c:pt idx="144">
                  <c:v>126.428</c:v>
                </c:pt>
                <c:pt idx="145">
                  <c:v>126.428</c:v>
                </c:pt>
                <c:pt idx="146">
                  <c:v>126.428</c:v>
                </c:pt>
                <c:pt idx="147">
                  <c:v>126.428</c:v>
                </c:pt>
                <c:pt idx="148">
                  <c:v>126.428</c:v>
                </c:pt>
                <c:pt idx="149">
                  <c:v>126.428</c:v>
                </c:pt>
                <c:pt idx="150">
                  <c:v>126.428</c:v>
                </c:pt>
                <c:pt idx="151">
                  <c:v>126.428</c:v>
                </c:pt>
                <c:pt idx="152">
                  <c:v>126.428</c:v>
                </c:pt>
                <c:pt idx="153">
                  <c:v>126.428</c:v>
                </c:pt>
                <c:pt idx="154">
                  <c:v>126.428</c:v>
                </c:pt>
                <c:pt idx="155">
                  <c:v>126.428</c:v>
                </c:pt>
                <c:pt idx="156">
                  <c:v>126.428</c:v>
                </c:pt>
                <c:pt idx="157">
                  <c:v>126.428</c:v>
                </c:pt>
                <c:pt idx="158">
                  <c:v>126.428</c:v>
                </c:pt>
                <c:pt idx="159">
                  <c:v>126.428</c:v>
                </c:pt>
                <c:pt idx="160">
                  <c:v>126.428</c:v>
                </c:pt>
                <c:pt idx="161">
                  <c:v>126.428</c:v>
                </c:pt>
                <c:pt idx="162">
                  <c:v>126.428</c:v>
                </c:pt>
                <c:pt idx="163">
                  <c:v>126.428</c:v>
                </c:pt>
                <c:pt idx="164">
                  <c:v>126.428</c:v>
                </c:pt>
                <c:pt idx="165">
                  <c:v>126.428</c:v>
                </c:pt>
                <c:pt idx="166">
                  <c:v>126.428</c:v>
                </c:pt>
                <c:pt idx="167">
                  <c:v>126.428</c:v>
                </c:pt>
                <c:pt idx="168">
                  <c:v>126.428</c:v>
                </c:pt>
                <c:pt idx="169">
                  <c:v>126.428</c:v>
                </c:pt>
                <c:pt idx="170">
                  <c:v>126.428</c:v>
                </c:pt>
                <c:pt idx="171">
                  <c:v>126.428</c:v>
                </c:pt>
                <c:pt idx="172">
                  <c:v>126.428</c:v>
                </c:pt>
                <c:pt idx="173">
                  <c:v>126.428</c:v>
                </c:pt>
                <c:pt idx="174">
                  <c:v>126.428</c:v>
                </c:pt>
                <c:pt idx="175">
                  <c:v>126.428</c:v>
                </c:pt>
                <c:pt idx="176">
                  <c:v>126.428</c:v>
                </c:pt>
                <c:pt idx="177">
                  <c:v>126.428</c:v>
                </c:pt>
                <c:pt idx="178">
                  <c:v>126.428</c:v>
                </c:pt>
                <c:pt idx="179">
                  <c:v>126.428</c:v>
                </c:pt>
                <c:pt idx="180">
                  <c:v>126.428</c:v>
                </c:pt>
                <c:pt idx="181">
                  <c:v>126.428</c:v>
                </c:pt>
                <c:pt idx="182">
                  <c:v>126.428</c:v>
                </c:pt>
                <c:pt idx="183">
                  <c:v>126.428</c:v>
                </c:pt>
                <c:pt idx="184">
                  <c:v>126.428</c:v>
                </c:pt>
                <c:pt idx="185">
                  <c:v>126.428</c:v>
                </c:pt>
                <c:pt idx="186">
                  <c:v>126.428</c:v>
                </c:pt>
                <c:pt idx="187">
                  <c:v>126.428</c:v>
                </c:pt>
                <c:pt idx="188">
                  <c:v>126.428</c:v>
                </c:pt>
                <c:pt idx="189">
                  <c:v>126.428</c:v>
                </c:pt>
                <c:pt idx="190">
                  <c:v>126.428</c:v>
                </c:pt>
                <c:pt idx="191">
                  <c:v>126.428</c:v>
                </c:pt>
                <c:pt idx="192">
                  <c:v>126.428</c:v>
                </c:pt>
                <c:pt idx="193">
                  <c:v>126.428</c:v>
                </c:pt>
                <c:pt idx="194">
                  <c:v>126.428</c:v>
                </c:pt>
                <c:pt idx="195">
                  <c:v>126.428</c:v>
                </c:pt>
                <c:pt idx="196">
                  <c:v>126.428</c:v>
                </c:pt>
                <c:pt idx="197">
                  <c:v>126.428</c:v>
                </c:pt>
                <c:pt idx="198">
                  <c:v>126.428</c:v>
                </c:pt>
                <c:pt idx="199">
                  <c:v>126.428</c:v>
                </c:pt>
                <c:pt idx="200">
                  <c:v>126.428</c:v>
                </c:pt>
                <c:pt idx="201">
                  <c:v>126.428</c:v>
                </c:pt>
                <c:pt idx="202">
                  <c:v>126.428</c:v>
                </c:pt>
                <c:pt idx="203">
                  <c:v>126.428</c:v>
                </c:pt>
                <c:pt idx="204">
                  <c:v>126.428</c:v>
                </c:pt>
                <c:pt idx="205">
                  <c:v>126.428</c:v>
                </c:pt>
                <c:pt idx="206">
                  <c:v>126.428</c:v>
                </c:pt>
                <c:pt idx="207">
                  <c:v>126.428</c:v>
                </c:pt>
                <c:pt idx="208">
                  <c:v>126.428</c:v>
                </c:pt>
                <c:pt idx="209">
                  <c:v>126.428</c:v>
                </c:pt>
                <c:pt idx="210">
                  <c:v>126.428</c:v>
                </c:pt>
                <c:pt idx="211">
                  <c:v>126.428</c:v>
                </c:pt>
                <c:pt idx="212">
                  <c:v>126.428</c:v>
                </c:pt>
                <c:pt idx="213">
                  <c:v>126.428</c:v>
                </c:pt>
                <c:pt idx="214">
                  <c:v>126.428</c:v>
                </c:pt>
                <c:pt idx="215">
                  <c:v>126.428</c:v>
                </c:pt>
                <c:pt idx="216">
                  <c:v>126.428</c:v>
                </c:pt>
                <c:pt idx="217">
                  <c:v>126.428</c:v>
                </c:pt>
                <c:pt idx="218">
                  <c:v>126.428</c:v>
                </c:pt>
                <c:pt idx="219">
                  <c:v>126.428</c:v>
                </c:pt>
                <c:pt idx="220">
                  <c:v>126.428</c:v>
                </c:pt>
                <c:pt idx="221">
                  <c:v>126.428</c:v>
                </c:pt>
                <c:pt idx="222">
                  <c:v>126.428</c:v>
                </c:pt>
                <c:pt idx="223">
                  <c:v>126.428</c:v>
                </c:pt>
                <c:pt idx="224">
                  <c:v>126.428</c:v>
                </c:pt>
                <c:pt idx="225">
                  <c:v>126.428</c:v>
                </c:pt>
                <c:pt idx="226">
                  <c:v>126.428</c:v>
                </c:pt>
                <c:pt idx="227">
                  <c:v>126.428</c:v>
                </c:pt>
                <c:pt idx="228">
                  <c:v>126.428</c:v>
                </c:pt>
                <c:pt idx="229">
                  <c:v>126.428</c:v>
                </c:pt>
                <c:pt idx="230">
                  <c:v>126.428</c:v>
                </c:pt>
                <c:pt idx="231">
                  <c:v>126.428</c:v>
                </c:pt>
                <c:pt idx="232">
                  <c:v>126.428</c:v>
                </c:pt>
                <c:pt idx="233">
                  <c:v>126.428</c:v>
                </c:pt>
                <c:pt idx="234">
                  <c:v>126.428</c:v>
                </c:pt>
                <c:pt idx="235">
                  <c:v>126.428</c:v>
                </c:pt>
                <c:pt idx="236">
                  <c:v>126.428</c:v>
                </c:pt>
                <c:pt idx="237">
                  <c:v>126.428</c:v>
                </c:pt>
                <c:pt idx="238">
                  <c:v>126.428</c:v>
                </c:pt>
                <c:pt idx="239">
                  <c:v>126.428</c:v>
                </c:pt>
                <c:pt idx="240">
                  <c:v>126.428</c:v>
                </c:pt>
                <c:pt idx="241">
                  <c:v>126.428</c:v>
                </c:pt>
                <c:pt idx="242">
                  <c:v>126.428</c:v>
                </c:pt>
                <c:pt idx="243">
                  <c:v>126.428</c:v>
                </c:pt>
                <c:pt idx="244">
                  <c:v>126.428</c:v>
                </c:pt>
                <c:pt idx="245">
                  <c:v>126.428</c:v>
                </c:pt>
                <c:pt idx="246">
                  <c:v>126.428</c:v>
                </c:pt>
                <c:pt idx="247">
                  <c:v>126.428</c:v>
                </c:pt>
                <c:pt idx="248">
                  <c:v>126.428</c:v>
                </c:pt>
                <c:pt idx="249">
                  <c:v>126.428</c:v>
                </c:pt>
                <c:pt idx="250">
                  <c:v>126.428</c:v>
                </c:pt>
                <c:pt idx="251">
                  <c:v>126.428</c:v>
                </c:pt>
                <c:pt idx="252">
                  <c:v>126.428</c:v>
                </c:pt>
                <c:pt idx="253">
                  <c:v>126.428</c:v>
                </c:pt>
                <c:pt idx="254">
                  <c:v>126.428</c:v>
                </c:pt>
                <c:pt idx="255">
                  <c:v>126.428</c:v>
                </c:pt>
                <c:pt idx="256">
                  <c:v>126.428</c:v>
                </c:pt>
                <c:pt idx="257">
                  <c:v>126.428</c:v>
                </c:pt>
                <c:pt idx="258">
                  <c:v>126.428</c:v>
                </c:pt>
                <c:pt idx="259">
                  <c:v>126.428</c:v>
                </c:pt>
                <c:pt idx="260">
                  <c:v>126.428</c:v>
                </c:pt>
                <c:pt idx="261">
                  <c:v>126.428</c:v>
                </c:pt>
                <c:pt idx="262">
                  <c:v>126.428</c:v>
                </c:pt>
                <c:pt idx="263">
                  <c:v>126.428</c:v>
                </c:pt>
                <c:pt idx="264">
                  <c:v>126.428</c:v>
                </c:pt>
                <c:pt idx="265">
                  <c:v>126.428</c:v>
                </c:pt>
                <c:pt idx="266">
                  <c:v>126.428</c:v>
                </c:pt>
                <c:pt idx="267">
                  <c:v>126.428</c:v>
                </c:pt>
                <c:pt idx="268">
                  <c:v>126.428</c:v>
                </c:pt>
                <c:pt idx="269">
                  <c:v>126.428</c:v>
                </c:pt>
                <c:pt idx="270">
                  <c:v>126.428</c:v>
                </c:pt>
                <c:pt idx="271">
                  <c:v>126.428</c:v>
                </c:pt>
                <c:pt idx="272">
                  <c:v>126.428</c:v>
                </c:pt>
                <c:pt idx="273">
                  <c:v>126.428</c:v>
                </c:pt>
                <c:pt idx="274">
                  <c:v>126.428</c:v>
                </c:pt>
                <c:pt idx="275">
                  <c:v>126.428</c:v>
                </c:pt>
                <c:pt idx="276">
                  <c:v>126.428</c:v>
                </c:pt>
                <c:pt idx="277">
                  <c:v>126.428</c:v>
                </c:pt>
                <c:pt idx="278">
                  <c:v>126.428</c:v>
                </c:pt>
                <c:pt idx="279">
                  <c:v>126.428</c:v>
                </c:pt>
                <c:pt idx="280">
                  <c:v>126.428</c:v>
                </c:pt>
                <c:pt idx="281">
                  <c:v>126.428</c:v>
                </c:pt>
                <c:pt idx="282">
                  <c:v>126.428</c:v>
                </c:pt>
                <c:pt idx="283">
                  <c:v>126.428</c:v>
                </c:pt>
                <c:pt idx="284">
                  <c:v>126.428</c:v>
                </c:pt>
                <c:pt idx="285">
                  <c:v>126.428</c:v>
                </c:pt>
                <c:pt idx="286">
                  <c:v>126.428</c:v>
                </c:pt>
                <c:pt idx="287">
                  <c:v>126.428</c:v>
                </c:pt>
                <c:pt idx="288">
                  <c:v>126.428</c:v>
                </c:pt>
                <c:pt idx="289">
                  <c:v>126.428</c:v>
                </c:pt>
                <c:pt idx="290">
                  <c:v>126.428</c:v>
                </c:pt>
                <c:pt idx="291">
                  <c:v>126.428</c:v>
                </c:pt>
                <c:pt idx="292">
                  <c:v>126.428</c:v>
                </c:pt>
                <c:pt idx="293">
                  <c:v>126.428</c:v>
                </c:pt>
                <c:pt idx="294">
                  <c:v>126.428</c:v>
                </c:pt>
                <c:pt idx="295">
                  <c:v>126.428</c:v>
                </c:pt>
                <c:pt idx="296">
                  <c:v>126.428</c:v>
                </c:pt>
                <c:pt idx="297">
                  <c:v>126.428</c:v>
                </c:pt>
                <c:pt idx="298">
                  <c:v>126.428</c:v>
                </c:pt>
                <c:pt idx="299">
                  <c:v>126.428</c:v>
                </c:pt>
                <c:pt idx="300">
                  <c:v>126.428</c:v>
                </c:pt>
                <c:pt idx="301">
                  <c:v>126.428</c:v>
                </c:pt>
                <c:pt idx="302">
                  <c:v>126.428</c:v>
                </c:pt>
                <c:pt idx="303">
                  <c:v>126.428</c:v>
                </c:pt>
                <c:pt idx="304">
                  <c:v>126.428</c:v>
                </c:pt>
                <c:pt idx="305">
                  <c:v>126.428</c:v>
                </c:pt>
                <c:pt idx="306">
                  <c:v>126.428</c:v>
                </c:pt>
                <c:pt idx="307">
                  <c:v>126.428</c:v>
                </c:pt>
                <c:pt idx="308">
                  <c:v>126.428</c:v>
                </c:pt>
                <c:pt idx="309">
                  <c:v>126.428</c:v>
                </c:pt>
                <c:pt idx="310">
                  <c:v>126.428</c:v>
                </c:pt>
                <c:pt idx="311">
                  <c:v>126.428</c:v>
                </c:pt>
                <c:pt idx="312">
                  <c:v>126.428</c:v>
                </c:pt>
                <c:pt idx="313">
                  <c:v>126.428</c:v>
                </c:pt>
                <c:pt idx="314">
                  <c:v>126.428</c:v>
                </c:pt>
                <c:pt idx="315">
                  <c:v>126.428</c:v>
                </c:pt>
                <c:pt idx="316">
                  <c:v>126.428</c:v>
                </c:pt>
                <c:pt idx="317">
                  <c:v>126.428</c:v>
                </c:pt>
                <c:pt idx="318">
                  <c:v>126.428</c:v>
                </c:pt>
                <c:pt idx="319">
                  <c:v>126.428</c:v>
                </c:pt>
                <c:pt idx="320">
                  <c:v>126.428</c:v>
                </c:pt>
                <c:pt idx="321">
                  <c:v>126.428</c:v>
                </c:pt>
                <c:pt idx="322">
                  <c:v>126.428</c:v>
                </c:pt>
                <c:pt idx="323">
                  <c:v>126.428</c:v>
                </c:pt>
                <c:pt idx="324">
                  <c:v>126.428</c:v>
                </c:pt>
                <c:pt idx="325">
                  <c:v>126.428</c:v>
                </c:pt>
                <c:pt idx="326">
                  <c:v>126.428</c:v>
                </c:pt>
                <c:pt idx="327">
                  <c:v>126.428</c:v>
                </c:pt>
                <c:pt idx="328">
                  <c:v>126.428</c:v>
                </c:pt>
                <c:pt idx="329">
                  <c:v>126.428</c:v>
                </c:pt>
                <c:pt idx="330">
                  <c:v>126.428</c:v>
                </c:pt>
                <c:pt idx="331">
                  <c:v>126.428</c:v>
                </c:pt>
                <c:pt idx="332">
                  <c:v>126.428</c:v>
                </c:pt>
                <c:pt idx="333">
                  <c:v>126.428</c:v>
                </c:pt>
                <c:pt idx="334">
                  <c:v>126.428</c:v>
                </c:pt>
                <c:pt idx="335">
                  <c:v>126.428</c:v>
                </c:pt>
                <c:pt idx="336">
                  <c:v>126.428</c:v>
                </c:pt>
                <c:pt idx="337">
                  <c:v>126.428</c:v>
                </c:pt>
                <c:pt idx="338">
                  <c:v>126.428</c:v>
                </c:pt>
                <c:pt idx="339">
                  <c:v>126.428</c:v>
                </c:pt>
                <c:pt idx="340">
                  <c:v>126.428</c:v>
                </c:pt>
                <c:pt idx="341">
                  <c:v>126.428</c:v>
                </c:pt>
                <c:pt idx="342">
                  <c:v>126.428</c:v>
                </c:pt>
                <c:pt idx="343">
                  <c:v>126.428</c:v>
                </c:pt>
                <c:pt idx="344">
                  <c:v>126.428</c:v>
                </c:pt>
                <c:pt idx="345">
                  <c:v>126.428</c:v>
                </c:pt>
                <c:pt idx="346">
                  <c:v>126.428</c:v>
                </c:pt>
                <c:pt idx="347">
                  <c:v>126.428</c:v>
                </c:pt>
                <c:pt idx="348">
                  <c:v>126.428</c:v>
                </c:pt>
                <c:pt idx="349">
                  <c:v>126.428</c:v>
                </c:pt>
                <c:pt idx="350">
                  <c:v>126.428</c:v>
                </c:pt>
                <c:pt idx="351">
                  <c:v>126.428</c:v>
                </c:pt>
                <c:pt idx="352">
                  <c:v>126.428</c:v>
                </c:pt>
                <c:pt idx="353">
                  <c:v>126.428</c:v>
                </c:pt>
                <c:pt idx="354">
                  <c:v>126.428</c:v>
                </c:pt>
                <c:pt idx="355">
                  <c:v>126.428</c:v>
                </c:pt>
                <c:pt idx="356">
                  <c:v>126.428</c:v>
                </c:pt>
                <c:pt idx="357">
                  <c:v>126.428</c:v>
                </c:pt>
                <c:pt idx="358">
                  <c:v>126.428</c:v>
                </c:pt>
                <c:pt idx="359">
                  <c:v>126.428</c:v>
                </c:pt>
                <c:pt idx="360">
                  <c:v>126.428</c:v>
                </c:pt>
                <c:pt idx="361">
                  <c:v>126.428</c:v>
                </c:pt>
                <c:pt idx="362">
                  <c:v>126.428</c:v>
                </c:pt>
                <c:pt idx="363">
                  <c:v>126.428</c:v>
                </c:pt>
                <c:pt idx="364">
                  <c:v>126.428</c:v>
                </c:pt>
                <c:pt idx="365">
                  <c:v>126.428</c:v>
                </c:pt>
                <c:pt idx="366">
                  <c:v>126.428</c:v>
                </c:pt>
                <c:pt idx="367">
                  <c:v>126.428</c:v>
                </c:pt>
                <c:pt idx="368">
                  <c:v>126.428</c:v>
                </c:pt>
                <c:pt idx="369">
                  <c:v>126.428</c:v>
                </c:pt>
                <c:pt idx="370">
                  <c:v>126.428</c:v>
                </c:pt>
                <c:pt idx="371">
                  <c:v>126.428</c:v>
                </c:pt>
                <c:pt idx="372">
                  <c:v>126.428</c:v>
                </c:pt>
                <c:pt idx="373">
                  <c:v>126.428</c:v>
                </c:pt>
                <c:pt idx="374">
                  <c:v>126.428</c:v>
                </c:pt>
                <c:pt idx="375">
                  <c:v>126.428</c:v>
                </c:pt>
                <c:pt idx="376">
                  <c:v>126.428</c:v>
                </c:pt>
                <c:pt idx="377">
                  <c:v>126.428</c:v>
                </c:pt>
                <c:pt idx="378">
                  <c:v>126.428</c:v>
                </c:pt>
                <c:pt idx="379">
                  <c:v>126.428</c:v>
                </c:pt>
                <c:pt idx="380">
                  <c:v>126.428</c:v>
                </c:pt>
                <c:pt idx="381">
                  <c:v>126.428</c:v>
                </c:pt>
                <c:pt idx="382">
                  <c:v>126.428</c:v>
                </c:pt>
                <c:pt idx="383">
                  <c:v>126.428</c:v>
                </c:pt>
                <c:pt idx="384">
                  <c:v>126.428</c:v>
                </c:pt>
                <c:pt idx="385">
                  <c:v>126.428</c:v>
                </c:pt>
                <c:pt idx="386">
                  <c:v>126.428</c:v>
                </c:pt>
                <c:pt idx="387">
                  <c:v>126.428</c:v>
                </c:pt>
                <c:pt idx="388">
                  <c:v>126.428</c:v>
                </c:pt>
                <c:pt idx="389">
                  <c:v>126.428</c:v>
                </c:pt>
                <c:pt idx="390">
                  <c:v>126.428</c:v>
                </c:pt>
                <c:pt idx="391">
                  <c:v>126.428</c:v>
                </c:pt>
                <c:pt idx="392">
                  <c:v>126.428</c:v>
                </c:pt>
                <c:pt idx="393">
                  <c:v>126.428</c:v>
                </c:pt>
                <c:pt idx="394">
                  <c:v>126.428</c:v>
                </c:pt>
                <c:pt idx="395">
                  <c:v>126.428</c:v>
                </c:pt>
                <c:pt idx="396">
                  <c:v>126.428</c:v>
                </c:pt>
                <c:pt idx="397">
                  <c:v>126.428</c:v>
                </c:pt>
                <c:pt idx="398">
                  <c:v>126.428</c:v>
                </c:pt>
                <c:pt idx="399">
                  <c:v>126.428</c:v>
                </c:pt>
                <c:pt idx="400">
                  <c:v>126.428</c:v>
                </c:pt>
                <c:pt idx="401">
                  <c:v>126.428</c:v>
                </c:pt>
                <c:pt idx="402">
                  <c:v>126.428</c:v>
                </c:pt>
                <c:pt idx="403">
                  <c:v>126.428</c:v>
                </c:pt>
                <c:pt idx="404">
                  <c:v>126.428</c:v>
                </c:pt>
                <c:pt idx="405">
                  <c:v>126.428</c:v>
                </c:pt>
                <c:pt idx="406">
                  <c:v>126.428</c:v>
                </c:pt>
                <c:pt idx="407">
                  <c:v>126.428</c:v>
                </c:pt>
                <c:pt idx="408">
                  <c:v>126.428</c:v>
                </c:pt>
                <c:pt idx="409">
                  <c:v>126.428</c:v>
                </c:pt>
                <c:pt idx="410">
                  <c:v>126.428</c:v>
                </c:pt>
                <c:pt idx="411">
                  <c:v>126.428</c:v>
                </c:pt>
                <c:pt idx="412">
                  <c:v>126.428</c:v>
                </c:pt>
                <c:pt idx="413">
                  <c:v>126.428</c:v>
                </c:pt>
                <c:pt idx="414">
                  <c:v>126.428</c:v>
                </c:pt>
                <c:pt idx="415">
                  <c:v>126.428</c:v>
                </c:pt>
                <c:pt idx="416">
                  <c:v>126.428</c:v>
                </c:pt>
                <c:pt idx="417">
                  <c:v>126.428</c:v>
                </c:pt>
                <c:pt idx="418">
                  <c:v>126.428</c:v>
                </c:pt>
                <c:pt idx="419">
                  <c:v>126.428</c:v>
                </c:pt>
                <c:pt idx="420">
                  <c:v>126.428</c:v>
                </c:pt>
                <c:pt idx="421">
                  <c:v>126.428</c:v>
                </c:pt>
                <c:pt idx="422">
                  <c:v>126.428</c:v>
                </c:pt>
                <c:pt idx="423">
                  <c:v>126.428</c:v>
                </c:pt>
                <c:pt idx="424">
                  <c:v>126.428</c:v>
                </c:pt>
                <c:pt idx="425">
                  <c:v>126.428</c:v>
                </c:pt>
                <c:pt idx="426">
                  <c:v>126.428</c:v>
                </c:pt>
                <c:pt idx="427">
                  <c:v>126.428</c:v>
                </c:pt>
                <c:pt idx="428">
                  <c:v>126.428</c:v>
                </c:pt>
                <c:pt idx="429">
                  <c:v>126.428</c:v>
                </c:pt>
                <c:pt idx="430">
                  <c:v>126.428</c:v>
                </c:pt>
                <c:pt idx="431">
                  <c:v>126.428</c:v>
                </c:pt>
                <c:pt idx="432">
                  <c:v>126.428</c:v>
                </c:pt>
                <c:pt idx="433">
                  <c:v>126.428</c:v>
                </c:pt>
                <c:pt idx="434">
                  <c:v>126.428</c:v>
                </c:pt>
                <c:pt idx="435">
                  <c:v>126.428</c:v>
                </c:pt>
                <c:pt idx="436">
                  <c:v>126.428</c:v>
                </c:pt>
                <c:pt idx="437">
                  <c:v>126.428</c:v>
                </c:pt>
                <c:pt idx="438">
                  <c:v>126.428</c:v>
                </c:pt>
                <c:pt idx="439">
                  <c:v>126.428</c:v>
                </c:pt>
                <c:pt idx="440">
                  <c:v>126.428</c:v>
                </c:pt>
                <c:pt idx="441">
                  <c:v>126.428</c:v>
                </c:pt>
                <c:pt idx="442">
                  <c:v>126.428</c:v>
                </c:pt>
                <c:pt idx="443">
                  <c:v>126.428</c:v>
                </c:pt>
                <c:pt idx="444">
                  <c:v>126.428</c:v>
                </c:pt>
                <c:pt idx="445">
                  <c:v>126.428</c:v>
                </c:pt>
                <c:pt idx="446">
                  <c:v>126.428</c:v>
                </c:pt>
                <c:pt idx="447">
                  <c:v>126.428</c:v>
                </c:pt>
                <c:pt idx="448">
                  <c:v>126.428</c:v>
                </c:pt>
                <c:pt idx="449">
                  <c:v>126.428</c:v>
                </c:pt>
                <c:pt idx="450">
                  <c:v>126.428</c:v>
                </c:pt>
                <c:pt idx="451">
                  <c:v>126.428</c:v>
                </c:pt>
                <c:pt idx="452">
                  <c:v>126.428</c:v>
                </c:pt>
                <c:pt idx="453">
                  <c:v>126.428</c:v>
                </c:pt>
                <c:pt idx="454">
                  <c:v>126.428</c:v>
                </c:pt>
                <c:pt idx="455">
                  <c:v>126.428</c:v>
                </c:pt>
                <c:pt idx="456">
                  <c:v>126.428</c:v>
                </c:pt>
                <c:pt idx="457">
                  <c:v>126.428</c:v>
                </c:pt>
                <c:pt idx="458">
                  <c:v>126.428</c:v>
                </c:pt>
                <c:pt idx="459">
                  <c:v>126.428</c:v>
                </c:pt>
                <c:pt idx="460">
                  <c:v>126.428</c:v>
                </c:pt>
                <c:pt idx="461">
                  <c:v>126.428</c:v>
                </c:pt>
                <c:pt idx="462">
                  <c:v>126.428</c:v>
                </c:pt>
                <c:pt idx="463">
                  <c:v>126.428</c:v>
                </c:pt>
                <c:pt idx="464">
                  <c:v>126.428</c:v>
                </c:pt>
                <c:pt idx="465">
                  <c:v>126.428</c:v>
                </c:pt>
                <c:pt idx="466">
                  <c:v>126.428</c:v>
                </c:pt>
                <c:pt idx="467">
                  <c:v>126.428</c:v>
                </c:pt>
                <c:pt idx="468">
                  <c:v>126.428</c:v>
                </c:pt>
                <c:pt idx="469">
                  <c:v>126.428</c:v>
                </c:pt>
                <c:pt idx="470">
                  <c:v>126.428</c:v>
                </c:pt>
                <c:pt idx="471">
                  <c:v>126.428</c:v>
                </c:pt>
                <c:pt idx="472">
                  <c:v>126.428</c:v>
                </c:pt>
                <c:pt idx="473">
                  <c:v>126.428</c:v>
                </c:pt>
                <c:pt idx="474">
                  <c:v>126.428</c:v>
                </c:pt>
                <c:pt idx="475">
                  <c:v>126.428</c:v>
                </c:pt>
                <c:pt idx="476">
                  <c:v>126.428</c:v>
                </c:pt>
                <c:pt idx="477">
                  <c:v>126.428</c:v>
                </c:pt>
                <c:pt idx="478">
                  <c:v>126.428</c:v>
                </c:pt>
                <c:pt idx="479">
                  <c:v>126.428</c:v>
                </c:pt>
                <c:pt idx="480">
                  <c:v>126.428</c:v>
                </c:pt>
                <c:pt idx="481">
                  <c:v>126.428</c:v>
                </c:pt>
                <c:pt idx="482">
                  <c:v>126.428</c:v>
                </c:pt>
                <c:pt idx="483">
                  <c:v>126.428</c:v>
                </c:pt>
                <c:pt idx="484">
                  <c:v>126.428</c:v>
                </c:pt>
                <c:pt idx="485">
                  <c:v>126.428</c:v>
                </c:pt>
                <c:pt idx="486">
                  <c:v>126.428</c:v>
                </c:pt>
                <c:pt idx="487">
                  <c:v>126.428</c:v>
                </c:pt>
                <c:pt idx="488">
                  <c:v>126.428</c:v>
                </c:pt>
                <c:pt idx="489">
                  <c:v>126.428</c:v>
                </c:pt>
                <c:pt idx="490">
                  <c:v>126.428</c:v>
                </c:pt>
                <c:pt idx="491">
                  <c:v>126.428</c:v>
                </c:pt>
                <c:pt idx="492">
                  <c:v>126.428</c:v>
                </c:pt>
                <c:pt idx="493">
                  <c:v>126.428</c:v>
                </c:pt>
                <c:pt idx="494">
                  <c:v>126.428</c:v>
                </c:pt>
                <c:pt idx="495">
                  <c:v>126.428</c:v>
                </c:pt>
                <c:pt idx="496">
                  <c:v>126.428</c:v>
                </c:pt>
                <c:pt idx="497">
                  <c:v>126.428</c:v>
                </c:pt>
                <c:pt idx="498">
                  <c:v>126.428</c:v>
                </c:pt>
                <c:pt idx="499">
                  <c:v>126.428</c:v>
                </c:pt>
                <c:pt idx="500">
                  <c:v>126.428</c:v>
                </c:pt>
                <c:pt idx="501">
                  <c:v>126.428</c:v>
                </c:pt>
                <c:pt idx="502">
                  <c:v>126.428</c:v>
                </c:pt>
                <c:pt idx="503">
                  <c:v>126.428</c:v>
                </c:pt>
                <c:pt idx="504">
                  <c:v>126.428</c:v>
                </c:pt>
                <c:pt idx="505">
                  <c:v>126.428</c:v>
                </c:pt>
                <c:pt idx="506">
                  <c:v>126.428</c:v>
                </c:pt>
                <c:pt idx="507">
                  <c:v>126.428</c:v>
                </c:pt>
                <c:pt idx="508">
                  <c:v>126.428</c:v>
                </c:pt>
                <c:pt idx="509">
                  <c:v>126.428</c:v>
                </c:pt>
                <c:pt idx="510">
                  <c:v>126.428</c:v>
                </c:pt>
                <c:pt idx="511">
                  <c:v>126.428</c:v>
                </c:pt>
                <c:pt idx="512">
                  <c:v>126.428</c:v>
                </c:pt>
                <c:pt idx="513">
                  <c:v>126.428</c:v>
                </c:pt>
                <c:pt idx="514">
                  <c:v>126.428</c:v>
                </c:pt>
                <c:pt idx="515">
                  <c:v>126.428</c:v>
                </c:pt>
                <c:pt idx="516">
                  <c:v>126.428</c:v>
                </c:pt>
                <c:pt idx="517">
                  <c:v>126.428</c:v>
                </c:pt>
                <c:pt idx="518">
                  <c:v>126.428</c:v>
                </c:pt>
                <c:pt idx="519">
                  <c:v>126.428</c:v>
                </c:pt>
                <c:pt idx="520">
                  <c:v>126.428</c:v>
                </c:pt>
                <c:pt idx="521">
                  <c:v>126.428</c:v>
                </c:pt>
                <c:pt idx="522">
                  <c:v>126.428</c:v>
                </c:pt>
                <c:pt idx="523">
                  <c:v>126.428</c:v>
                </c:pt>
                <c:pt idx="524">
                  <c:v>126.428</c:v>
                </c:pt>
                <c:pt idx="525">
                  <c:v>126.428</c:v>
                </c:pt>
                <c:pt idx="526">
                  <c:v>126.428</c:v>
                </c:pt>
                <c:pt idx="527">
                  <c:v>126.428</c:v>
                </c:pt>
                <c:pt idx="528">
                  <c:v>126.428</c:v>
                </c:pt>
                <c:pt idx="529">
                  <c:v>126.428</c:v>
                </c:pt>
                <c:pt idx="530">
                  <c:v>126.428</c:v>
                </c:pt>
                <c:pt idx="531">
                  <c:v>126.428</c:v>
                </c:pt>
                <c:pt idx="532">
                  <c:v>126.428</c:v>
                </c:pt>
                <c:pt idx="533">
                  <c:v>126.428</c:v>
                </c:pt>
                <c:pt idx="534">
                  <c:v>126.428</c:v>
                </c:pt>
                <c:pt idx="535">
                  <c:v>126.428</c:v>
                </c:pt>
                <c:pt idx="536">
                  <c:v>126.428</c:v>
                </c:pt>
                <c:pt idx="537">
                  <c:v>126.428</c:v>
                </c:pt>
                <c:pt idx="538">
                  <c:v>126.428</c:v>
                </c:pt>
                <c:pt idx="539">
                  <c:v>126.428</c:v>
                </c:pt>
                <c:pt idx="540">
                  <c:v>126.428</c:v>
                </c:pt>
                <c:pt idx="541">
                  <c:v>126.428</c:v>
                </c:pt>
                <c:pt idx="542">
                  <c:v>126.428</c:v>
                </c:pt>
                <c:pt idx="543">
                  <c:v>126.428</c:v>
                </c:pt>
                <c:pt idx="544">
                  <c:v>126.428</c:v>
                </c:pt>
                <c:pt idx="545">
                  <c:v>126.428</c:v>
                </c:pt>
                <c:pt idx="546">
                  <c:v>126.428</c:v>
                </c:pt>
                <c:pt idx="547">
                  <c:v>126.428</c:v>
                </c:pt>
                <c:pt idx="548">
                  <c:v>126.428</c:v>
                </c:pt>
                <c:pt idx="549">
                  <c:v>126.428</c:v>
                </c:pt>
                <c:pt idx="550">
                  <c:v>126.428</c:v>
                </c:pt>
                <c:pt idx="551">
                  <c:v>126.428</c:v>
                </c:pt>
                <c:pt idx="552">
                  <c:v>126.428</c:v>
                </c:pt>
                <c:pt idx="553">
                  <c:v>126.428</c:v>
                </c:pt>
                <c:pt idx="554">
                  <c:v>126.428</c:v>
                </c:pt>
                <c:pt idx="555">
                  <c:v>126.428</c:v>
                </c:pt>
                <c:pt idx="556">
                  <c:v>126.428</c:v>
                </c:pt>
                <c:pt idx="557">
                  <c:v>126.428</c:v>
                </c:pt>
                <c:pt idx="558">
                  <c:v>126.428</c:v>
                </c:pt>
                <c:pt idx="559">
                  <c:v>126.428</c:v>
                </c:pt>
                <c:pt idx="560">
                  <c:v>126.428</c:v>
                </c:pt>
                <c:pt idx="561">
                  <c:v>126.428</c:v>
                </c:pt>
                <c:pt idx="562">
                  <c:v>126.428</c:v>
                </c:pt>
                <c:pt idx="563">
                  <c:v>126.428</c:v>
                </c:pt>
                <c:pt idx="564">
                  <c:v>126.428</c:v>
                </c:pt>
                <c:pt idx="565">
                  <c:v>126.428</c:v>
                </c:pt>
                <c:pt idx="566">
                  <c:v>126.428</c:v>
                </c:pt>
                <c:pt idx="567">
                  <c:v>126.428</c:v>
                </c:pt>
                <c:pt idx="568">
                  <c:v>126.428</c:v>
                </c:pt>
                <c:pt idx="569">
                  <c:v>126.428</c:v>
                </c:pt>
                <c:pt idx="570">
                  <c:v>126.428</c:v>
                </c:pt>
                <c:pt idx="571">
                  <c:v>126.428</c:v>
                </c:pt>
                <c:pt idx="572">
                  <c:v>126.428</c:v>
                </c:pt>
                <c:pt idx="573">
                  <c:v>126.428</c:v>
                </c:pt>
                <c:pt idx="574">
                  <c:v>126.428</c:v>
                </c:pt>
                <c:pt idx="575">
                  <c:v>126.428</c:v>
                </c:pt>
                <c:pt idx="576">
                  <c:v>126.428</c:v>
                </c:pt>
                <c:pt idx="577">
                  <c:v>126.428</c:v>
                </c:pt>
                <c:pt idx="578">
                  <c:v>126.428</c:v>
                </c:pt>
                <c:pt idx="579">
                  <c:v>126.428</c:v>
                </c:pt>
                <c:pt idx="580">
                  <c:v>126.428</c:v>
                </c:pt>
                <c:pt idx="581">
                  <c:v>126.428</c:v>
                </c:pt>
                <c:pt idx="582">
                  <c:v>126.428</c:v>
                </c:pt>
                <c:pt idx="583">
                  <c:v>126.428</c:v>
                </c:pt>
                <c:pt idx="584">
                  <c:v>126.428</c:v>
                </c:pt>
                <c:pt idx="585">
                  <c:v>126.428</c:v>
                </c:pt>
                <c:pt idx="586">
                  <c:v>126.428</c:v>
                </c:pt>
                <c:pt idx="587">
                  <c:v>126.428</c:v>
                </c:pt>
                <c:pt idx="588">
                  <c:v>126.428</c:v>
                </c:pt>
                <c:pt idx="589">
                  <c:v>126.428</c:v>
                </c:pt>
                <c:pt idx="590">
                  <c:v>126.428</c:v>
                </c:pt>
                <c:pt idx="591">
                  <c:v>126.428</c:v>
                </c:pt>
                <c:pt idx="592">
                  <c:v>126.428</c:v>
                </c:pt>
                <c:pt idx="593">
                  <c:v>126.428</c:v>
                </c:pt>
                <c:pt idx="594">
                  <c:v>126.428</c:v>
                </c:pt>
                <c:pt idx="595">
                  <c:v>126.428</c:v>
                </c:pt>
                <c:pt idx="596">
                  <c:v>126.428</c:v>
                </c:pt>
                <c:pt idx="597">
                  <c:v>126.428</c:v>
                </c:pt>
                <c:pt idx="598">
                  <c:v>126.428</c:v>
                </c:pt>
                <c:pt idx="599">
                  <c:v>126.428</c:v>
                </c:pt>
                <c:pt idx="600">
                  <c:v>126.428</c:v>
                </c:pt>
                <c:pt idx="601">
                  <c:v>126.428</c:v>
                </c:pt>
                <c:pt idx="602">
                  <c:v>126.428</c:v>
                </c:pt>
                <c:pt idx="603">
                  <c:v>126.428</c:v>
                </c:pt>
                <c:pt idx="604">
                  <c:v>126.428</c:v>
                </c:pt>
                <c:pt idx="605">
                  <c:v>126.428</c:v>
                </c:pt>
                <c:pt idx="606">
                  <c:v>126.428</c:v>
                </c:pt>
                <c:pt idx="607">
                  <c:v>126.428</c:v>
                </c:pt>
                <c:pt idx="608">
                  <c:v>126.428</c:v>
                </c:pt>
                <c:pt idx="609">
                  <c:v>126.428</c:v>
                </c:pt>
                <c:pt idx="610">
                  <c:v>126.428</c:v>
                </c:pt>
                <c:pt idx="611">
                  <c:v>126.428</c:v>
                </c:pt>
                <c:pt idx="612">
                  <c:v>126.428</c:v>
                </c:pt>
                <c:pt idx="613">
                  <c:v>126.428</c:v>
                </c:pt>
                <c:pt idx="614">
                  <c:v>126.428</c:v>
                </c:pt>
                <c:pt idx="615">
                  <c:v>126.428</c:v>
                </c:pt>
                <c:pt idx="616">
                  <c:v>126.428</c:v>
                </c:pt>
                <c:pt idx="617">
                  <c:v>126.428</c:v>
                </c:pt>
                <c:pt idx="618">
                  <c:v>126.428</c:v>
                </c:pt>
                <c:pt idx="619">
                  <c:v>126.428</c:v>
                </c:pt>
                <c:pt idx="620">
                  <c:v>126.428</c:v>
                </c:pt>
                <c:pt idx="621">
                  <c:v>126.428</c:v>
                </c:pt>
                <c:pt idx="622">
                  <c:v>126.428</c:v>
                </c:pt>
                <c:pt idx="623">
                  <c:v>126.428</c:v>
                </c:pt>
                <c:pt idx="624">
                  <c:v>126.428</c:v>
                </c:pt>
                <c:pt idx="625">
                  <c:v>126.428</c:v>
                </c:pt>
                <c:pt idx="626">
                  <c:v>126.428</c:v>
                </c:pt>
                <c:pt idx="627">
                  <c:v>126.428</c:v>
                </c:pt>
                <c:pt idx="628">
                  <c:v>126.428</c:v>
                </c:pt>
                <c:pt idx="629">
                  <c:v>126.428</c:v>
                </c:pt>
                <c:pt idx="630">
                  <c:v>126.428</c:v>
                </c:pt>
                <c:pt idx="631">
                  <c:v>126.428</c:v>
                </c:pt>
                <c:pt idx="632">
                  <c:v>126.428</c:v>
                </c:pt>
                <c:pt idx="633">
                  <c:v>126.428</c:v>
                </c:pt>
                <c:pt idx="634">
                  <c:v>126.428</c:v>
                </c:pt>
                <c:pt idx="635">
                  <c:v>126.428</c:v>
                </c:pt>
                <c:pt idx="636">
                  <c:v>126.428</c:v>
                </c:pt>
                <c:pt idx="637">
                  <c:v>126.428</c:v>
                </c:pt>
              </c:numCache>
            </c:numRef>
          </c:val>
          <c:extLst>
            <c:ext xmlns:c16="http://schemas.microsoft.com/office/drawing/2014/chart" uri="{C3380CC4-5D6E-409C-BE32-E72D297353CC}">
              <c16:uniqueId val="{00000000-0012-49CE-965F-254F0712D6BE}"/>
            </c:ext>
          </c:extLst>
        </c:ser>
        <c:ser>
          <c:idx val="1"/>
          <c:order val="1"/>
          <c:tx>
            <c:strRef>
              <c:f>'STATUS II PIRINEOS_SALIDA'!$O$1</c:f>
              <c:strCache>
                <c:ptCount val="1"/>
                <c:pt idx="0">
                  <c:v>Yearly</c:v>
                </c:pt>
              </c:strCache>
            </c:strRef>
          </c:tx>
          <c:spPr>
            <a:solidFill>
              <a:srgbClr val="9CB700"/>
            </a:solidFill>
            <a:ln w="25400">
              <a:noFill/>
            </a:ln>
          </c:spPr>
          <c:cat>
            <c:numRef>
              <c:f>'STATUS II PIRINEOS_SALIDA'!$M$367:$M$1004</c:f>
              <c:numCache>
                <c:formatCode>m/d/yyyy</c:formatCode>
                <c:ptCount val="638"/>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numCache>
            </c:numRef>
          </c:cat>
          <c:val>
            <c:numRef>
              <c:f>'STATUS II PIRINEOS_SALIDA'!$O$367:$O$1004</c:f>
              <c:numCache>
                <c:formatCode>#,##0</c:formatCode>
                <c:ptCount val="638"/>
                <c:pt idx="0">
                  <c:v>4.8000000000000001E-5</c:v>
                </c:pt>
                <c:pt idx="1">
                  <c:v>4.8000000000000001E-5</c:v>
                </c:pt>
                <c:pt idx="2">
                  <c:v>4.8000000000000001E-5</c:v>
                </c:pt>
                <c:pt idx="3">
                  <c:v>4.8000000000000001E-5</c:v>
                </c:pt>
                <c:pt idx="4">
                  <c:v>4.8000000000000001E-5</c:v>
                </c:pt>
                <c:pt idx="5">
                  <c:v>4.8000000000000001E-5</c:v>
                </c:pt>
                <c:pt idx="6">
                  <c:v>4.8000000000000001E-5</c:v>
                </c:pt>
                <c:pt idx="7">
                  <c:v>4.8000000000000001E-5</c:v>
                </c:pt>
                <c:pt idx="8">
                  <c:v>4.8000000000000001E-5</c:v>
                </c:pt>
                <c:pt idx="9">
                  <c:v>4.8000000000000001E-5</c:v>
                </c:pt>
                <c:pt idx="10">
                  <c:v>4.8000000000000001E-5</c:v>
                </c:pt>
                <c:pt idx="11">
                  <c:v>4.8000000000000001E-5</c:v>
                </c:pt>
                <c:pt idx="12">
                  <c:v>4.8000000000000001E-5</c:v>
                </c:pt>
                <c:pt idx="13">
                  <c:v>4.8000000000000001E-5</c:v>
                </c:pt>
                <c:pt idx="14">
                  <c:v>4.8000000000000001E-5</c:v>
                </c:pt>
                <c:pt idx="15">
                  <c:v>4.8000000000000001E-5</c:v>
                </c:pt>
                <c:pt idx="16">
                  <c:v>4.8000000000000001E-5</c:v>
                </c:pt>
                <c:pt idx="17">
                  <c:v>4.8000000000000001E-5</c:v>
                </c:pt>
                <c:pt idx="18">
                  <c:v>4.8000000000000001E-5</c:v>
                </c:pt>
                <c:pt idx="19">
                  <c:v>4.8000000000000001E-5</c:v>
                </c:pt>
                <c:pt idx="20">
                  <c:v>4.8000000000000001E-5</c:v>
                </c:pt>
                <c:pt idx="21">
                  <c:v>4.8000000000000001E-5</c:v>
                </c:pt>
                <c:pt idx="22">
                  <c:v>4.8000000000000001E-5</c:v>
                </c:pt>
                <c:pt idx="23">
                  <c:v>4.8000000000000001E-5</c:v>
                </c:pt>
                <c:pt idx="24">
                  <c:v>4.8000000000000001E-5</c:v>
                </c:pt>
                <c:pt idx="25">
                  <c:v>4.8000000000000001E-5</c:v>
                </c:pt>
                <c:pt idx="26">
                  <c:v>4.8000000000000001E-5</c:v>
                </c:pt>
                <c:pt idx="27">
                  <c:v>4.8000000000000001E-5</c:v>
                </c:pt>
                <c:pt idx="28">
                  <c:v>4.8000000000000001E-5</c:v>
                </c:pt>
                <c:pt idx="29">
                  <c:v>4.8000000000000001E-5</c:v>
                </c:pt>
                <c:pt idx="30">
                  <c:v>4.8000000000000001E-5</c:v>
                </c:pt>
                <c:pt idx="31">
                  <c:v>4.8000000000000001E-5</c:v>
                </c:pt>
                <c:pt idx="32">
                  <c:v>4.8000000000000001E-5</c:v>
                </c:pt>
                <c:pt idx="33">
                  <c:v>4.8000000000000001E-5</c:v>
                </c:pt>
                <c:pt idx="34">
                  <c:v>4.8000000000000001E-5</c:v>
                </c:pt>
                <c:pt idx="35">
                  <c:v>4.8000000000000001E-5</c:v>
                </c:pt>
                <c:pt idx="36">
                  <c:v>4.8000000000000001E-5</c:v>
                </c:pt>
                <c:pt idx="37">
                  <c:v>4.8000000000000001E-5</c:v>
                </c:pt>
                <c:pt idx="38">
                  <c:v>4.8000000000000001E-5</c:v>
                </c:pt>
                <c:pt idx="39">
                  <c:v>4.8000000000000001E-5</c:v>
                </c:pt>
                <c:pt idx="40">
                  <c:v>4.8000000000000001E-5</c:v>
                </c:pt>
                <c:pt idx="41">
                  <c:v>4.8000000000000001E-5</c:v>
                </c:pt>
                <c:pt idx="42">
                  <c:v>4.8000000000000001E-5</c:v>
                </c:pt>
                <c:pt idx="43">
                  <c:v>4.8000000000000001E-5</c:v>
                </c:pt>
                <c:pt idx="44">
                  <c:v>4.8000000000000001E-5</c:v>
                </c:pt>
                <c:pt idx="45">
                  <c:v>4.8000000000000001E-5</c:v>
                </c:pt>
                <c:pt idx="46">
                  <c:v>4.8000000000000001E-5</c:v>
                </c:pt>
                <c:pt idx="47">
                  <c:v>4.8000000000000001E-5</c:v>
                </c:pt>
                <c:pt idx="48">
                  <c:v>4.8000000000000001E-5</c:v>
                </c:pt>
                <c:pt idx="49">
                  <c:v>4.8000000000000001E-5</c:v>
                </c:pt>
                <c:pt idx="50">
                  <c:v>4.8000000000000001E-5</c:v>
                </c:pt>
                <c:pt idx="51">
                  <c:v>4.8000000000000001E-5</c:v>
                </c:pt>
                <c:pt idx="52">
                  <c:v>4.8000000000000001E-5</c:v>
                </c:pt>
                <c:pt idx="53">
                  <c:v>4.8000000000000001E-5</c:v>
                </c:pt>
                <c:pt idx="54">
                  <c:v>4.8000000000000001E-5</c:v>
                </c:pt>
                <c:pt idx="55">
                  <c:v>4.8000000000000001E-5</c:v>
                </c:pt>
                <c:pt idx="56">
                  <c:v>4.8000000000000001E-5</c:v>
                </c:pt>
                <c:pt idx="57">
                  <c:v>4.8000000000000001E-5</c:v>
                </c:pt>
                <c:pt idx="58">
                  <c:v>4.8000000000000001E-5</c:v>
                </c:pt>
                <c:pt idx="59">
                  <c:v>4.8000000000000001E-5</c:v>
                </c:pt>
                <c:pt idx="60">
                  <c:v>4.8000000000000001E-5</c:v>
                </c:pt>
                <c:pt idx="61">
                  <c:v>4.8000000000000001E-5</c:v>
                </c:pt>
                <c:pt idx="62">
                  <c:v>4.8000000000000001E-5</c:v>
                </c:pt>
                <c:pt idx="63">
                  <c:v>4.8000000000000001E-5</c:v>
                </c:pt>
                <c:pt idx="64">
                  <c:v>4.8000000000000001E-5</c:v>
                </c:pt>
                <c:pt idx="65">
                  <c:v>4.8000000000000001E-5</c:v>
                </c:pt>
                <c:pt idx="66">
                  <c:v>4.8000000000000001E-5</c:v>
                </c:pt>
                <c:pt idx="67">
                  <c:v>4.8000000000000001E-5</c:v>
                </c:pt>
                <c:pt idx="68">
                  <c:v>4.8000000000000001E-5</c:v>
                </c:pt>
                <c:pt idx="69">
                  <c:v>4.8000000000000001E-5</c:v>
                </c:pt>
                <c:pt idx="70">
                  <c:v>4.8000000000000001E-5</c:v>
                </c:pt>
                <c:pt idx="71">
                  <c:v>4.8000000000000001E-5</c:v>
                </c:pt>
                <c:pt idx="72">
                  <c:v>4.8000000000000001E-5</c:v>
                </c:pt>
                <c:pt idx="73">
                  <c:v>4.8000000000000001E-5</c:v>
                </c:pt>
                <c:pt idx="74">
                  <c:v>4.8000000000000001E-5</c:v>
                </c:pt>
                <c:pt idx="75">
                  <c:v>4.8000000000000001E-5</c:v>
                </c:pt>
                <c:pt idx="76">
                  <c:v>4.8000000000000001E-5</c:v>
                </c:pt>
                <c:pt idx="77">
                  <c:v>4.8000000000000001E-5</c:v>
                </c:pt>
                <c:pt idx="78">
                  <c:v>4.8000000000000001E-5</c:v>
                </c:pt>
                <c:pt idx="79">
                  <c:v>4.8000000000000001E-5</c:v>
                </c:pt>
                <c:pt idx="80">
                  <c:v>4.8000000000000001E-5</c:v>
                </c:pt>
                <c:pt idx="81">
                  <c:v>4.8000000000000001E-5</c:v>
                </c:pt>
                <c:pt idx="82">
                  <c:v>4.8000000000000001E-5</c:v>
                </c:pt>
                <c:pt idx="83">
                  <c:v>4.8000000000000001E-5</c:v>
                </c:pt>
                <c:pt idx="84">
                  <c:v>4.8000000000000001E-5</c:v>
                </c:pt>
                <c:pt idx="85">
                  <c:v>4.8000000000000001E-5</c:v>
                </c:pt>
                <c:pt idx="86">
                  <c:v>4.8000000000000001E-5</c:v>
                </c:pt>
                <c:pt idx="87">
                  <c:v>4.8000000000000001E-5</c:v>
                </c:pt>
                <c:pt idx="88">
                  <c:v>4.8000000000000001E-5</c:v>
                </c:pt>
                <c:pt idx="89">
                  <c:v>4.8000000000000001E-5</c:v>
                </c:pt>
                <c:pt idx="90">
                  <c:v>4.8000000000000001E-5</c:v>
                </c:pt>
                <c:pt idx="91">
                  <c:v>4.8000000000000001E-5</c:v>
                </c:pt>
                <c:pt idx="92">
                  <c:v>4.8000000000000001E-5</c:v>
                </c:pt>
                <c:pt idx="93">
                  <c:v>4.8000000000000001E-5</c:v>
                </c:pt>
                <c:pt idx="94">
                  <c:v>4.8000000000000001E-5</c:v>
                </c:pt>
                <c:pt idx="95">
                  <c:v>4.8000000000000001E-5</c:v>
                </c:pt>
                <c:pt idx="96">
                  <c:v>4.8000000000000001E-5</c:v>
                </c:pt>
                <c:pt idx="97">
                  <c:v>4.8000000000000001E-5</c:v>
                </c:pt>
                <c:pt idx="98">
                  <c:v>4.8000000000000001E-5</c:v>
                </c:pt>
                <c:pt idx="99">
                  <c:v>4.8000000000000001E-5</c:v>
                </c:pt>
                <c:pt idx="100">
                  <c:v>4.8000000000000001E-5</c:v>
                </c:pt>
                <c:pt idx="101">
                  <c:v>4.8000000000000001E-5</c:v>
                </c:pt>
                <c:pt idx="102">
                  <c:v>4.8000000000000001E-5</c:v>
                </c:pt>
                <c:pt idx="103">
                  <c:v>4.8000000000000001E-5</c:v>
                </c:pt>
                <c:pt idx="104">
                  <c:v>4.8000000000000001E-5</c:v>
                </c:pt>
                <c:pt idx="105">
                  <c:v>4.8000000000000001E-5</c:v>
                </c:pt>
                <c:pt idx="106">
                  <c:v>4.8000000000000001E-5</c:v>
                </c:pt>
                <c:pt idx="107">
                  <c:v>4.8000000000000001E-5</c:v>
                </c:pt>
                <c:pt idx="108">
                  <c:v>4.8000000000000001E-5</c:v>
                </c:pt>
                <c:pt idx="109">
                  <c:v>4.8000000000000001E-5</c:v>
                </c:pt>
                <c:pt idx="110">
                  <c:v>4.8000000000000001E-5</c:v>
                </c:pt>
                <c:pt idx="111">
                  <c:v>4.8000000000000001E-5</c:v>
                </c:pt>
                <c:pt idx="112">
                  <c:v>4.8000000000000001E-5</c:v>
                </c:pt>
                <c:pt idx="113">
                  <c:v>4.8000000000000001E-5</c:v>
                </c:pt>
                <c:pt idx="114">
                  <c:v>4.8000000000000001E-5</c:v>
                </c:pt>
                <c:pt idx="115">
                  <c:v>4.8000000000000001E-5</c:v>
                </c:pt>
                <c:pt idx="116">
                  <c:v>4.8000000000000001E-5</c:v>
                </c:pt>
                <c:pt idx="117">
                  <c:v>4.8000000000000001E-5</c:v>
                </c:pt>
                <c:pt idx="118">
                  <c:v>4.8000000000000001E-5</c:v>
                </c:pt>
                <c:pt idx="119">
                  <c:v>4.8000000000000001E-5</c:v>
                </c:pt>
                <c:pt idx="120">
                  <c:v>4.8000000000000001E-5</c:v>
                </c:pt>
                <c:pt idx="121">
                  <c:v>4.8000000000000001E-5</c:v>
                </c:pt>
                <c:pt idx="122">
                  <c:v>4.8000000000000001E-5</c:v>
                </c:pt>
                <c:pt idx="123">
                  <c:v>4.8000000000000001E-5</c:v>
                </c:pt>
                <c:pt idx="124">
                  <c:v>4.8000000000000001E-5</c:v>
                </c:pt>
                <c:pt idx="125">
                  <c:v>4.8000000000000001E-5</c:v>
                </c:pt>
                <c:pt idx="126">
                  <c:v>4.8000000000000001E-5</c:v>
                </c:pt>
                <c:pt idx="127">
                  <c:v>4.8000000000000001E-5</c:v>
                </c:pt>
                <c:pt idx="128">
                  <c:v>4.8000000000000001E-5</c:v>
                </c:pt>
                <c:pt idx="129">
                  <c:v>4.8000000000000001E-5</c:v>
                </c:pt>
                <c:pt idx="130">
                  <c:v>4.8000000000000001E-5</c:v>
                </c:pt>
                <c:pt idx="131">
                  <c:v>4.8000000000000001E-5</c:v>
                </c:pt>
                <c:pt idx="132">
                  <c:v>4.8000000000000001E-5</c:v>
                </c:pt>
                <c:pt idx="133">
                  <c:v>4.8000000000000001E-5</c:v>
                </c:pt>
                <c:pt idx="134">
                  <c:v>4.8000000000000001E-5</c:v>
                </c:pt>
                <c:pt idx="135">
                  <c:v>4.8000000000000001E-5</c:v>
                </c:pt>
                <c:pt idx="136">
                  <c:v>4.8000000000000001E-5</c:v>
                </c:pt>
                <c:pt idx="137">
                  <c:v>4.8000000000000001E-5</c:v>
                </c:pt>
                <c:pt idx="138">
                  <c:v>4.8000000000000001E-5</c:v>
                </c:pt>
                <c:pt idx="139">
                  <c:v>4.8000000000000001E-5</c:v>
                </c:pt>
                <c:pt idx="140">
                  <c:v>4.8000000000000001E-5</c:v>
                </c:pt>
                <c:pt idx="141">
                  <c:v>4.8000000000000001E-5</c:v>
                </c:pt>
                <c:pt idx="142">
                  <c:v>4.8000000000000001E-5</c:v>
                </c:pt>
                <c:pt idx="143">
                  <c:v>4.8000000000000001E-5</c:v>
                </c:pt>
                <c:pt idx="144">
                  <c:v>4.8000000000000001E-5</c:v>
                </c:pt>
                <c:pt idx="145">
                  <c:v>4.8000000000000001E-5</c:v>
                </c:pt>
                <c:pt idx="146">
                  <c:v>4.8000000000000001E-5</c:v>
                </c:pt>
                <c:pt idx="147">
                  <c:v>4.8000000000000001E-5</c:v>
                </c:pt>
                <c:pt idx="148">
                  <c:v>4.8000000000000001E-5</c:v>
                </c:pt>
                <c:pt idx="149">
                  <c:v>4.8000000000000001E-5</c:v>
                </c:pt>
                <c:pt idx="150">
                  <c:v>4.8000000000000001E-5</c:v>
                </c:pt>
                <c:pt idx="151">
                  <c:v>4.8000000000000001E-5</c:v>
                </c:pt>
                <c:pt idx="152">
                  <c:v>4.8000000000000001E-5</c:v>
                </c:pt>
                <c:pt idx="153">
                  <c:v>4.8000000000000001E-5</c:v>
                </c:pt>
                <c:pt idx="154">
                  <c:v>4.8000000000000001E-5</c:v>
                </c:pt>
                <c:pt idx="155">
                  <c:v>4.8000000000000001E-5</c:v>
                </c:pt>
                <c:pt idx="156">
                  <c:v>4.8000000000000001E-5</c:v>
                </c:pt>
                <c:pt idx="157">
                  <c:v>4.8000000000000001E-5</c:v>
                </c:pt>
                <c:pt idx="158">
                  <c:v>4.8000000000000001E-5</c:v>
                </c:pt>
                <c:pt idx="159">
                  <c:v>4.8000000000000001E-5</c:v>
                </c:pt>
                <c:pt idx="160">
                  <c:v>4.8000000000000001E-5</c:v>
                </c:pt>
                <c:pt idx="161">
                  <c:v>4.8000000000000001E-5</c:v>
                </c:pt>
                <c:pt idx="162">
                  <c:v>4.8000000000000001E-5</c:v>
                </c:pt>
                <c:pt idx="163">
                  <c:v>4.8000000000000001E-5</c:v>
                </c:pt>
                <c:pt idx="164">
                  <c:v>4.8000000000000001E-5</c:v>
                </c:pt>
                <c:pt idx="165">
                  <c:v>4.8000000000000001E-5</c:v>
                </c:pt>
                <c:pt idx="166">
                  <c:v>4.8000000000000001E-5</c:v>
                </c:pt>
                <c:pt idx="167">
                  <c:v>4.8000000000000001E-5</c:v>
                </c:pt>
                <c:pt idx="168">
                  <c:v>4.8000000000000001E-5</c:v>
                </c:pt>
                <c:pt idx="169">
                  <c:v>4.8000000000000001E-5</c:v>
                </c:pt>
                <c:pt idx="170">
                  <c:v>4.8000000000000001E-5</c:v>
                </c:pt>
                <c:pt idx="171">
                  <c:v>4.8000000000000001E-5</c:v>
                </c:pt>
                <c:pt idx="172">
                  <c:v>4.8000000000000001E-5</c:v>
                </c:pt>
                <c:pt idx="173">
                  <c:v>4.8000000000000001E-5</c:v>
                </c:pt>
                <c:pt idx="174">
                  <c:v>4.8000000000000001E-5</c:v>
                </c:pt>
                <c:pt idx="175">
                  <c:v>4.8000000000000001E-5</c:v>
                </c:pt>
                <c:pt idx="176">
                  <c:v>4.8000000000000001E-5</c:v>
                </c:pt>
                <c:pt idx="177">
                  <c:v>4.8000000000000001E-5</c:v>
                </c:pt>
                <c:pt idx="178">
                  <c:v>4.8000000000000001E-5</c:v>
                </c:pt>
                <c:pt idx="179">
                  <c:v>4.8000000000000001E-5</c:v>
                </c:pt>
                <c:pt idx="180">
                  <c:v>4.8000000000000001E-5</c:v>
                </c:pt>
                <c:pt idx="181">
                  <c:v>4.8000000000000001E-5</c:v>
                </c:pt>
                <c:pt idx="182">
                  <c:v>4.8000000000000001E-5</c:v>
                </c:pt>
                <c:pt idx="183">
                  <c:v>4.8000000000000001E-5</c:v>
                </c:pt>
                <c:pt idx="184">
                  <c:v>4.8000000000000001E-5</c:v>
                </c:pt>
                <c:pt idx="185">
                  <c:v>4.8000000000000001E-5</c:v>
                </c:pt>
                <c:pt idx="186">
                  <c:v>4.8000000000000001E-5</c:v>
                </c:pt>
                <c:pt idx="187">
                  <c:v>4.8000000000000001E-5</c:v>
                </c:pt>
                <c:pt idx="188">
                  <c:v>4.8000000000000001E-5</c:v>
                </c:pt>
                <c:pt idx="189">
                  <c:v>4.8000000000000001E-5</c:v>
                </c:pt>
                <c:pt idx="190">
                  <c:v>4.8000000000000001E-5</c:v>
                </c:pt>
                <c:pt idx="191">
                  <c:v>4.8000000000000001E-5</c:v>
                </c:pt>
                <c:pt idx="192">
                  <c:v>4.8000000000000001E-5</c:v>
                </c:pt>
                <c:pt idx="193">
                  <c:v>4.8000000000000001E-5</c:v>
                </c:pt>
                <c:pt idx="194">
                  <c:v>4.8000000000000001E-5</c:v>
                </c:pt>
                <c:pt idx="195">
                  <c:v>4.8000000000000001E-5</c:v>
                </c:pt>
                <c:pt idx="196">
                  <c:v>4.8000000000000001E-5</c:v>
                </c:pt>
                <c:pt idx="197">
                  <c:v>4.8000000000000001E-5</c:v>
                </c:pt>
                <c:pt idx="198">
                  <c:v>4.8000000000000001E-5</c:v>
                </c:pt>
                <c:pt idx="199">
                  <c:v>4.8000000000000001E-5</c:v>
                </c:pt>
                <c:pt idx="200">
                  <c:v>4.8000000000000001E-5</c:v>
                </c:pt>
                <c:pt idx="201">
                  <c:v>4.8000000000000001E-5</c:v>
                </c:pt>
                <c:pt idx="202">
                  <c:v>4.8000000000000001E-5</c:v>
                </c:pt>
                <c:pt idx="203">
                  <c:v>4.8000000000000001E-5</c:v>
                </c:pt>
                <c:pt idx="204">
                  <c:v>4.8000000000000001E-5</c:v>
                </c:pt>
                <c:pt idx="205">
                  <c:v>4.8000000000000001E-5</c:v>
                </c:pt>
                <c:pt idx="206">
                  <c:v>4.8000000000000001E-5</c:v>
                </c:pt>
                <c:pt idx="207">
                  <c:v>4.8000000000000001E-5</c:v>
                </c:pt>
                <c:pt idx="208">
                  <c:v>4.8000000000000001E-5</c:v>
                </c:pt>
                <c:pt idx="209">
                  <c:v>4.8000000000000001E-5</c:v>
                </c:pt>
                <c:pt idx="210">
                  <c:v>4.8000000000000001E-5</c:v>
                </c:pt>
                <c:pt idx="211">
                  <c:v>4.8000000000000001E-5</c:v>
                </c:pt>
                <c:pt idx="212">
                  <c:v>4.8000000000000001E-5</c:v>
                </c:pt>
                <c:pt idx="213">
                  <c:v>4.8000000000000001E-5</c:v>
                </c:pt>
                <c:pt idx="214">
                  <c:v>4.8000000000000001E-5</c:v>
                </c:pt>
                <c:pt idx="215">
                  <c:v>4.8000000000000001E-5</c:v>
                </c:pt>
                <c:pt idx="216">
                  <c:v>4.8000000000000001E-5</c:v>
                </c:pt>
                <c:pt idx="217">
                  <c:v>4.8000000000000001E-5</c:v>
                </c:pt>
                <c:pt idx="218">
                  <c:v>4.8000000000000001E-5</c:v>
                </c:pt>
                <c:pt idx="219">
                  <c:v>4.8000000000000001E-5</c:v>
                </c:pt>
                <c:pt idx="220">
                  <c:v>4.8000000000000001E-5</c:v>
                </c:pt>
                <c:pt idx="221">
                  <c:v>4.8000000000000001E-5</c:v>
                </c:pt>
                <c:pt idx="222">
                  <c:v>4.8000000000000001E-5</c:v>
                </c:pt>
                <c:pt idx="223">
                  <c:v>4.8000000000000001E-5</c:v>
                </c:pt>
                <c:pt idx="224">
                  <c:v>4.8000000000000001E-5</c:v>
                </c:pt>
                <c:pt idx="225">
                  <c:v>4.8000000000000001E-5</c:v>
                </c:pt>
                <c:pt idx="226">
                  <c:v>4.8000000000000001E-5</c:v>
                </c:pt>
                <c:pt idx="227">
                  <c:v>4.8000000000000001E-5</c:v>
                </c:pt>
                <c:pt idx="228">
                  <c:v>4.8000000000000001E-5</c:v>
                </c:pt>
                <c:pt idx="229">
                  <c:v>4.8000000000000001E-5</c:v>
                </c:pt>
                <c:pt idx="230">
                  <c:v>4.8000000000000001E-5</c:v>
                </c:pt>
                <c:pt idx="231">
                  <c:v>4.8000000000000001E-5</c:v>
                </c:pt>
                <c:pt idx="232">
                  <c:v>4.8000000000000001E-5</c:v>
                </c:pt>
                <c:pt idx="233">
                  <c:v>4.8000000000000001E-5</c:v>
                </c:pt>
                <c:pt idx="234">
                  <c:v>4.8000000000000001E-5</c:v>
                </c:pt>
                <c:pt idx="235">
                  <c:v>4.8000000000000001E-5</c:v>
                </c:pt>
                <c:pt idx="236">
                  <c:v>4.8000000000000001E-5</c:v>
                </c:pt>
                <c:pt idx="237">
                  <c:v>4.8000000000000001E-5</c:v>
                </c:pt>
                <c:pt idx="238">
                  <c:v>4.8000000000000001E-5</c:v>
                </c:pt>
                <c:pt idx="239">
                  <c:v>4.8000000000000001E-5</c:v>
                </c:pt>
                <c:pt idx="240">
                  <c:v>4.8000000000000001E-5</c:v>
                </c:pt>
                <c:pt idx="241">
                  <c:v>4.8000000000000001E-5</c:v>
                </c:pt>
                <c:pt idx="242">
                  <c:v>4.8000000000000001E-5</c:v>
                </c:pt>
                <c:pt idx="243">
                  <c:v>4.8000000000000001E-5</c:v>
                </c:pt>
                <c:pt idx="244">
                  <c:v>4.8000000000000001E-5</c:v>
                </c:pt>
                <c:pt idx="245">
                  <c:v>4.8000000000000001E-5</c:v>
                </c:pt>
                <c:pt idx="246">
                  <c:v>4.8000000000000001E-5</c:v>
                </c:pt>
                <c:pt idx="247">
                  <c:v>4.8000000000000001E-5</c:v>
                </c:pt>
                <c:pt idx="248">
                  <c:v>4.8000000000000001E-5</c:v>
                </c:pt>
                <c:pt idx="249">
                  <c:v>4.8000000000000001E-5</c:v>
                </c:pt>
                <c:pt idx="250">
                  <c:v>4.8000000000000001E-5</c:v>
                </c:pt>
                <c:pt idx="251">
                  <c:v>4.8000000000000001E-5</c:v>
                </c:pt>
                <c:pt idx="252">
                  <c:v>4.8000000000000001E-5</c:v>
                </c:pt>
                <c:pt idx="253">
                  <c:v>4.8000000000000001E-5</c:v>
                </c:pt>
                <c:pt idx="254">
                  <c:v>4.8000000000000001E-5</c:v>
                </c:pt>
                <c:pt idx="255">
                  <c:v>4.8000000000000001E-5</c:v>
                </c:pt>
                <c:pt idx="256">
                  <c:v>4.8000000000000001E-5</c:v>
                </c:pt>
                <c:pt idx="257">
                  <c:v>4.8000000000000001E-5</c:v>
                </c:pt>
                <c:pt idx="258">
                  <c:v>4.8000000000000001E-5</c:v>
                </c:pt>
                <c:pt idx="259">
                  <c:v>4.8000000000000001E-5</c:v>
                </c:pt>
                <c:pt idx="260">
                  <c:v>4.8000000000000001E-5</c:v>
                </c:pt>
                <c:pt idx="261">
                  <c:v>4.8000000000000001E-5</c:v>
                </c:pt>
                <c:pt idx="262">
                  <c:v>4.8000000000000001E-5</c:v>
                </c:pt>
                <c:pt idx="263">
                  <c:v>4.8000000000000001E-5</c:v>
                </c:pt>
                <c:pt idx="264">
                  <c:v>4.8000000000000001E-5</c:v>
                </c:pt>
                <c:pt idx="265">
                  <c:v>4.8000000000000001E-5</c:v>
                </c:pt>
                <c:pt idx="266">
                  <c:v>4.8000000000000001E-5</c:v>
                </c:pt>
                <c:pt idx="267">
                  <c:v>4.8000000000000001E-5</c:v>
                </c:pt>
                <c:pt idx="268">
                  <c:v>4.8000000000000001E-5</c:v>
                </c:pt>
                <c:pt idx="269">
                  <c:v>4.8000000000000001E-5</c:v>
                </c:pt>
                <c:pt idx="270">
                  <c:v>4.8000000000000001E-5</c:v>
                </c:pt>
                <c:pt idx="271">
                  <c:v>4.8000000000000001E-5</c:v>
                </c:pt>
                <c:pt idx="272">
                  <c:v>4.8000000000000001E-5</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numCache>
            </c:numRef>
          </c:val>
          <c:extLst>
            <c:ext xmlns:c16="http://schemas.microsoft.com/office/drawing/2014/chart" uri="{C3380CC4-5D6E-409C-BE32-E72D297353CC}">
              <c16:uniqueId val="{00000001-0012-49CE-965F-254F0712D6BE}"/>
            </c:ext>
          </c:extLst>
        </c:ser>
        <c:ser>
          <c:idx val="2"/>
          <c:order val="2"/>
          <c:tx>
            <c:strRef>
              <c:f>'STATUS II PIRINEOS_SALIDA'!$P$1</c:f>
              <c:strCache>
                <c:ptCount val="1"/>
                <c:pt idx="0">
                  <c:v>Quaterly</c:v>
                </c:pt>
              </c:strCache>
            </c:strRef>
          </c:tx>
          <c:spPr>
            <a:solidFill>
              <a:schemeClr val="accent4">
                <a:lumMod val="50000"/>
              </a:schemeClr>
            </a:solidFill>
            <a:ln w="25400">
              <a:noFill/>
            </a:ln>
          </c:spPr>
          <c:cat>
            <c:numRef>
              <c:f>'STATUS II PIRINEOS_SALIDA'!$M$367:$M$1004</c:f>
              <c:numCache>
                <c:formatCode>m/d/yyyy</c:formatCode>
                <c:ptCount val="638"/>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numCache>
            </c:numRef>
          </c:cat>
          <c:val>
            <c:numRef>
              <c:f>'STATUS II PIRINEOS_SALIDA'!$P$367:$P$1004</c:f>
              <c:numCache>
                <c:formatCode>#,##0</c:formatCode>
                <c:ptCount val="63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numCache>
            </c:numRef>
          </c:val>
          <c:extLst>
            <c:ext xmlns:c16="http://schemas.microsoft.com/office/drawing/2014/chart" uri="{C3380CC4-5D6E-409C-BE32-E72D297353CC}">
              <c16:uniqueId val="{00000002-0012-49CE-965F-254F0712D6BE}"/>
            </c:ext>
          </c:extLst>
        </c:ser>
        <c:ser>
          <c:idx val="3"/>
          <c:order val="3"/>
          <c:tx>
            <c:strRef>
              <c:f>'STATUS II PIRINEOS_SALIDA'!$Q$1</c:f>
              <c:strCache>
                <c:ptCount val="1"/>
                <c:pt idx="0">
                  <c:v>Monthly</c:v>
                </c:pt>
              </c:strCache>
            </c:strRef>
          </c:tx>
          <c:spPr>
            <a:solidFill>
              <a:srgbClr val="007AAE"/>
            </a:solidFill>
            <a:ln w="25400">
              <a:noFill/>
            </a:ln>
          </c:spPr>
          <c:cat>
            <c:numRef>
              <c:f>'STATUS II PIRINEOS_SALIDA'!$M$367:$M$1004</c:f>
              <c:numCache>
                <c:formatCode>m/d/yyyy</c:formatCode>
                <c:ptCount val="638"/>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numCache>
            </c:numRef>
          </c:cat>
          <c:val>
            <c:numRef>
              <c:f>'STATUS II PIRINEOS_SALIDA'!$Q$367:$Q$1004</c:f>
              <c:numCache>
                <c:formatCode>#,##0</c:formatCode>
                <c:ptCount val="63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numCache>
            </c:numRef>
          </c:val>
          <c:extLst>
            <c:ext xmlns:c16="http://schemas.microsoft.com/office/drawing/2014/chart" uri="{C3380CC4-5D6E-409C-BE32-E72D297353CC}">
              <c16:uniqueId val="{00000003-0012-49CE-965F-254F0712D6BE}"/>
            </c:ext>
          </c:extLst>
        </c:ser>
        <c:ser>
          <c:idx val="4"/>
          <c:order val="4"/>
          <c:tx>
            <c:strRef>
              <c:f>'STATUS II PIRINEOS_SALIDA'!$R$1</c:f>
              <c:strCache>
                <c:ptCount val="1"/>
                <c:pt idx="0">
                  <c:v>D/WD</c:v>
                </c:pt>
              </c:strCache>
            </c:strRef>
          </c:tx>
          <c:spPr>
            <a:solidFill>
              <a:srgbClr val="FFB81C"/>
            </a:solidFill>
            <a:ln w="6350">
              <a:noFill/>
            </a:ln>
          </c:spPr>
          <c:cat>
            <c:numRef>
              <c:f>'STATUS II PIRINEOS_SALIDA'!$M$367:$M$1004</c:f>
              <c:numCache>
                <c:formatCode>m/d/yyyy</c:formatCode>
                <c:ptCount val="638"/>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pt idx="424">
                  <c:v>43525</c:v>
                </c:pt>
                <c:pt idx="425">
                  <c:v>43526</c:v>
                </c:pt>
                <c:pt idx="426">
                  <c:v>43527</c:v>
                </c:pt>
                <c:pt idx="427">
                  <c:v>43528</c:v>
                </c:pt>
                <c:pt idx="428">
                  <c:v>43529</c:v>
                </c:pt>
                <c:pt idx="429">
                  <c:v>43530</c:v>
                </c:pt>
                <c:pt idx="430">
                  <c:v>43531</c:v>
                </c:pt>
                <c:pt idx="431">
                  <c:v>43532</c:v>
                </c:pt>
                <c:pt idx="432">
                  <c:v>43533</c:v>
                </c:pt>
                <c:pt idx="433">
                  <c:v>43534</c:v>
                </c:pt>
                <c:pt idx="434">
                  <c:v>43535</c:v>
                </c:pt>
                <c:pt idx="435">
                  <c:v>43536</c:v>
                </c:pt>
                <c:pt idx="436">
                  <c:v>43537</c:v>
                </c:pt>
                <c:pt idx="437">
                  <c:v>43538</c:v>
                </c:pt>
                <c:pt idx="438">
                  <c:v>43539</c:v>
                </c:pt>
                <c:pt idx="439">
                  <c:v>43540</c:v>
                </c:pt>
                <c:pt idx="440">
                  <c:v>43541</c:v>
                </c:pt>
                <c:pt idx="441">
                  <c:v>43542</c:v>
                </c:pt>
                <c:pt idx="442">
                  <c:v>43543</c:v>
                </c:pt>
                <c:pt idx="443">
                  <c:v>43544</c:v>
                </c:pt>
                <c:pt idx="444">
                  <c:v>43545</c:v>
                </c:pt>
                <c:pt idx="445">
                  <c:v>43546</c:v>
                </c:pt>
                <c:pt idx="446">
                  <c:v>43547</c:v>
                </c:pt>
                <c:pt idx="447">
                  <c:v>43548</c:v>
                </c:pt>
                <c:pt idx="448">
                  <c:v>43549</c:v>
                </c:pt>
                <c:pt idx="449">
                  <c:v>43550</c:v>
                </c:pt>
                <c:pt idx="450">
                  <c:v>43551</c:v>
                </c:pt>
                <c:pt idx="451">
                  <c:v>43552</c:v>
                </c:pt>
                <c:pt idx="452">
                  <c:v>43553</c:v>
                </c:pt>
                <c:pt idx="453">
                  <c:v>43554</c:v>
                </c:pt>
                <c:pt idx="454">
                  <c:v>43555</c:v>
                </c:pt>
                <c:pt idx="455">
                  <c:v>43556</c:v>
                </c:pt>
                <c:pt idx="456">
                  <c:v>43557</c:v>
                </c:pt>
                <c:pt idx="457">
                  <c:v>43558</c:v>
                </c:pt>
                <c:pt idx="458">
                  <c:v>43559</c:v>
                </c:pt>
                <c:pt idx="459">
                  <c:v>43560</c:v>
                </c:pt>
                <c:pt idx="460">
                  <c:v>43561</c:v>
                </c:pt>
                <c:pt idx="461">
                  <c:v>43562</c:v>
                </c:pt>
                <c:pt idx="462">
                  <c:v>43563</c:v>
                </c:pt>
                <c:pt idx="463">
                  <c:v>43564</c:v>
                </c:pt>
                <c:pt idx="464">
                  <c:v>43565</c:v>
                </c:pt>
                <c:pt idx="465">
                  <c:v>43566</c:v>
                </c:pt>
                <c:pt idx="466">
                  <c:v>43567</c:v>
                </c:pt>
                <c:pt idx="467">
                  <c:v>43568</c:v>
                </c:pt>
                <c:pt idx="468">
                  <c:v>43569</c:v>
                </c:pt>
                <c:pt idx="469">
                  <c:v>43570</c:v>
                </c:pt>
                <c:pt idx="470">
                  <c:v>43571</c:v>
                </c:pt>
                <c:pt idx="471">
                  <c:v>43572</c:v>
                </c:pt>
                <c:pt idx="472">
                  <c:v>43573</c:v>
                </c:pt>
                <c:pt idx="473">
                  <c:v>43574</c:v>
                </c:pt>
                <c:pt idx="474">
                  <c:v>43575</c:v>
                </c:pt>
                <c:pt idx="475">
                  <c:v>43576</c:v>
                </c:pt>
                <c:pt idx="476">
                  <c:v>43577</c:v>
                </c:pt>
                <c:pt idx="477">
                  <c:v>43578</c:v>
                </c:pt>
                <c:pt idx="478">
                  <c:v>43579</c:v>
                </c:pt>
                <c:pt idx="479">
                  <c:v>43580</c:v>
                </c:pt>
                <c:pt idx="480">
                  <c:v>43581</c:v>
                </c:pt>
                <c:pt idx="481">
                  <c:v>43582</c:v>
                </c:pt>
                <c:pt idx="482">
                  <c:v>43583</c:v>
                </c:pt>
                <c:pt idx="483">
                  <c:v>43584</c:v>
                </c:pt>
                <c:pt idx="484">
                  <c:v>43585</c:v>
                </c:pt>
                <c:pt idx="485">
                  <c:v>43586</c:v>
                </c:pt>
                <c:pt idx="486">
                  <c:v>43587</c:v>
                </c:pt>
                <c:pt idx="487">
                  <c:v>43588</c:v>
                </c:pt>
                <c:pt idx="488">
                  <c:v>43589</c:v>
                </c:pt>
                <c:pt idx="489">
                  <c:v>43590</c:v>
                </c:pt>
                <c:pt idx="490">
                  <c:v>43591</c:v>
                </c:pt>
                <c:pt idx="491">
                  <c:v>43592</c:v>
                </c:pt>
                <c:pt idx="492">
                  <c:v>43593</c:v>
                </c:pt>
                <c:pt idx="493">
                  <c:v>43594</c:v>
                </c:pt>
                <c:pt idx="494">
                  <c:v>43595</c:v>
                </c:pt>
                <c:pt idx="495">
                  <c:v>43596</c:v>
                </c:pt>
                <c:pt idx="496">
                  <c:v>43597</c:v>
                </c:pt>
                <c:pt idx="497">
                  <c:v>43598</c:v>
                </c:pt>
                <c:pt idx="498">
                  <c:v>43599</c:v>
                </c:pt>
                <c:pt idx="499">
                  <c:v>43600</c:v>
                </c:pt>
                <c:pt idx="500">
                  <c:v>43601</c:v>
                </c:pt>
                <c:pt idx="501">
                  <c:v>43602</c:v>
                </c:pt>
                <c:pt idx="502">
                  <c:v>43603</c:v>
                </c:pt>
                <c:pt idx="503">
                  <c:v>43604</c:v>
                </c:pt>
                <c:pt idx="504">
                  <c:v>43605</c:v>
                </c:pt>
                <c:pt idx="505">
                  <c:v>43606</c:v>
                </c:pt>
                <c:pt idx="506">
                  <c:v>43607</c:v>
                </c:pt>
                <c:pt idx="507">
                  <c:v>43608</c:v>
                </c:pt>
                <c:pt idx="508">
                  <c:v>43609</c:v>
                </c:pt>
                <c:pt idx="509">
                  <c:v>43610</c:v>
                </c:pt>
                <c:pt idx="510">
                  <c:v>43611</c:v>
                </c:pt>
                <c:pt idx="511">
                  <c:v>43612</c:v>
                </c:pt>
                <c:pt idx="512">
                  <c:v>43613</c:v>
                </c:pt>
                <c:pt idx="513">
                  <c:v>43614</c:v>
                </c:pt>
                <c:pt idx="514">
                  <c:v>43615</c:v>
                </c:pt>
                <c:pt idx="515">
                  <c:v>43616</c:v>
                </c:pt>
                <c:pt idx="516">
                  <c:v>43617</c:v>
                </c:pt>
                <c:pt idx="517">
                  <c:v>43618</c:v>
                </c:pt>
                <c:pt idx="518">
                  <c:v>43619</c:v>
                </c:pt>
                <c:pt idx="519">
                  <c:v>43620</c:v>
                </c:pt>
                <c:pt idx="520">
                  <c:v>43621</c:v>
                </c:pt>
                <c:pt idx="521">
                  <c:v>43622</c:v>
                </c:pt>
                <c:pt idx="522">
                  <c:v>43623</c:v>
                </c:pt>
                <c:pt idx="523">
                  <c:v>43624</c:v>
                </c:pt>
                <c:pt idx="524">
                  <c:v>43625</c:v>
                </c:pt>
                <c:pt idx="525">
                  <c:v>43626</c:v>
                </c:pt>
                <c:pt idx="526">
                  <c:v>43627</c:v>
                </c:pt>
                <c:pt idx="527">
                  <c:v>43628</c:v>
                </c:pt>
                <c:pt idx="528">
                  <c:v>43629</c:v>
                </c:pt>
                <c:pt idx="529">
                  <c:v>43630</c:v>
                </c:pt>
                <c:pt idx="530">
                  <c:v>43631</c:v>
                </c:pt>
                <c:pt idx="531">
                  <c:v>43632</c:v>
                </c:pt>
                <c:pt idx="532">
                  <c:v>43633</c:v>
                </c:pt>
                <c:pt idx="533">
                  <c:v>43634</c:v>
                </c:pt>
                <c:pt idx="534">
                  <c:v>43635</c:v>
                </c:pt>
                <c:pt idx="535">
                  <c:v>43636</c:v>
                </c:pt>
                <c:pt idx="536">
                  <c:v>43637</c:v>
                </c:pt>
                <c:pt idx="537">
                  <c:v>43638</c:v>
                </c:pt>
                <c:pt idx="538">
                  <c:v>43639</c:v>
                </c:pt>
                <c:pt idx="539">
                  <c:v>43640</c:v>
                </c:pt>
                <c:pt idx="540">
                  <c:v>43641</c:v>
                </c:pt>
                <c:pt idx="541">
                  <c:v>43642</c:v>
                </c:pt>
                <c:pt idx="542">
                  <c:v>43643</c:v>
                </c:pt>
                <c:pt idx="543">
                  <c:v>43644</c:v>
                </c:pt>
                <c:pt idx="544">
                  <c:v>43645</c:v>
                </c:pt>
                <c:pt idx="545">
                  <c:v>43646</c:v>
                </c:pt>
                <c:pt idx="546">
                  <c:v>43647</c:v>
                </c:pt>
                <c:pt idx="547">
                  <c:v>43648</c:v>
                </c:pt>
                <c:pt idx="548">
                  <c:v>43649</c:v>
                </c:pt>
                <c:pt idx="549">
                  <c:v>43650</c:v>
                </c:pt>
                <c:pt idx="550">
                  <c:v>43651</c:v>
                </c:pt>
                <c:pt idx="551">
                  <c:v>43652</c:v>
                </c:pt>
                <c:pt idx="552">
                  <c:v>43653</c:v>
                </c:pt>
                <c:pt idx="553">
                  <c:v>43654</c:v>
                </c:pt>
                <c:pt idx="554">
                  <c:v>43655</c:v>
                </c:pt>
                <c:pt idx="555">
                  <c:v>43656</c:v>
                </c:pt>
                <c:pt idx="556">
                  <c:v>43657</c:v>
                </c:pt>
                <c:pt idx="557">
                  <c:v>43658</c:v>
                </c:pt>
                <c:pt idx="558">
                  <c:v>43659</c:v>
                </c:pt>
                <c:pt idx="559">
                  <c:v>43660</c:v>
                </c:pt>
                <c:pt idx="560">
                  <c:v>43661</c:v>
                </c:pt>
                <c:pt idx="561">
                  <c:v>43662</c:v>
                </c:pt>
                <c:pt idx="562">
                  <c:v>43663</c:v>
                </c:pt>
                <c:pt idx="563">
                  <c:v>43664</c:v>
                </c:pt>
                <c:pt idx="564">
                  <c:v>43665</c:v>
                </c:pt>
                <c:pt idx="565">
                  <c:v>43666</c:v>
                </c:pt>
                <c:pt idx="566">
                  <c:v>43667</c:v>
                </c:pt>
                <c:pt idx="567">
                  <c:v>43668</c:v>
                </c:pt>
                <c:pt idx="568">
                  <c:v>43669</c:v>
                </c:pt>
                <c:pt idx="569">
                  <c:v>43670</c:v>
                </c:pt>
                <c:pt idx="570">
                  <c:v>43671</c:v>
                </c:pt>
                <c:pt idx="571">
                  <c:v>43672</c:v>
                </c:pt>
                <c:pt idx="572">
                  <c:v>43673</c:v>
                </c:pt>
                <c:pt idx="573">
                  <c:v>43674</c:v>
                </c:pt>
                <c:pt idx="574">
                  <c:v>43675</c:v>
                </c:pt>
                <c:pt idx="575">
                  <c:v>43676</c:v>
                </c:pt>
                <c:pt idx="576">
                  <c:v>43677</c:v>
                </c:pt>
                <c:pt idx="577">
                  <c:v>43678</c:v>
                </c:pt>
                <c:pt idx="578">
                  <c:v>43679</c:v>
                </c:pt>
                <c:pt idx="579">
                  <c:v>43680</c:v>
                </c:pt>
                <c:pt idx="580">
                  <c:v>43681</c:v>
                </c:pt>
                <c:pt idx="581">
                  <c:v>43682</c:v>
                </c:pt>
                <c:pt idx="582">
                  <c:v>43683</c:v>
                </c:pt>
                <c:pt idx="583">
                  <c:v>43684</c:v>
                </c:pt>
                <c:pt idx="584">
                  <c:v>43685</c:v>
                </c:pt>
                <c:pt idx="585">
                  <c:v>43686</c:v>
                </c:pt>
                <c:pt idx="586">
                  <c:v>43687</c:v>
                </c:pt>
                <c:pt idx="587">
                  <c:v>43688</c:v>
                </c:pt>
                <c:pt idx="588">
                  <c:v>43689</c:v>
                </c:pt>
                <c:pt idx="589">
                  <c:v>43690</c:v>
                </c:pt>
                <c:pt idx="590">
                  <c:v>43691</c:v>
                </c:pt>
                <c:pt idx="591">
                  <c:v>43692</c:v>
                </c:pt>
                <c:pt idx="592">
                  <c:v>43693</c:v>
                </c:pt>
                <c:pt idx="593">
                  <c:v>43694</c:v>
                </c:pt>
                <c:pt idx="594">
                  <c:v>43695</c:v>
                </c:pt>
                <c:pt idx="595">
                  <c:v>43696</c:v>
                </c:pt>
                <c:pt idx="596">
                  <c:v>43697</c:v>
                </c:pt>
                <c:pt idx="597">
                  <c:v>43698</c:v>
                </c:pt>
                <c:pt idx="598">
                  <c:v>43699</c:v>
                </c:pt>
                <c:pt idx="599">
                  <c:v>43700</c:v>
                </c:pt>
                <c:pt idx="600">
                  <c:v>43701</c:v>
                </c:pt>
                <c:pt idx="601">
                  <c:v>43702</c:v>
                </c:pt>
                <c:pt idx="602">
                  <c:v>43703</c:v>
                </c:pt>
                <c:pt idx="603">
                  <c:v>43704</c:v>
                </c:pt>
                <c:pt idx="604">
                  <c:v>43705</c:v>
                </c:pt>
                <c:pt idx="605">
                  <c:v>43706</c:v>
                </c:pt>
                <c:pt idx="606">
                  <c:v>43707</c:v>
                </c:pt>
                <c:pt idx="607">
                  <c:v>43708</c:v>
                </c:pt>
                <c:pt idx="608">
                  <c:v>43709</c:v>
                </c:pt>
                <c:pt idx="609">
                  <c:v>43710</c:v>
                </c:pt>
                <c:pt idx="610">
                  <c:v>43711</c:v>
                </c:pt>
                <c:pt idx="611">
                  <c:v>43712</c:v>
                </c:pt>
                <c:pt idx="612">
                  <c:v>43713</c:v>
                </c:pt>
                <c:pt idx="613">
                  <c:v>43714</c:v>
                </c:pt>
                <c:pt idx="614">
                  <c:v>43715</c:v>
                </c:pt>
                <c:pt idx="615">
                  <c:v>43716</c:v>
                </c:pt>
                <c:pt idx="616">
                  <c:v>43717</c:v>
                </c:pt>
                <c:pt idx="617">
                  <c:v>43718</c:v>
                </c:pt>
                <c:pt idx="618">
                  <c:v>43719</c:v>
                </c:pt>
                <c:pt idx="619">
                  <c:v>43720</c:v>
                </c:pt>
                <c:pt idx="620">
                  <c:v>43721</c:v>
                </c:pt>
                <c:pt idx="621">
                  <c:v>43722</c:v>
                </c:pt>
                <c:pt idx="622">
                  <c:v>43723</c:v>
                </c:pt>
                <c:pt idx="623">
                  <c:v>43724</c:v>
                </c:pt>
                <c:pt idx="624">
                  <c:v>43725</c:v>
                </c:pt>
                <c:pt idx="625">
                  <c:v>43726</c:v>
                </c:pt>
                <c:pt idx="626">
                  <c:v>43727</c:v>
                </c:pt>
                <c:pt idx="627">
                  <c:v>43728</c:v>
                </c:pt>
                <c:pt idx="628">
                  <c:v>43729</c:v>
                </c:pt>
                <c:pt idx="629">
                  <c:v>43730</c:v>
                </c:pt>
                <c:pt idx="630">
                  <c:v>43731</c:v>
                </c:pt>
                <c:pt idx="631">
                  <c:v>43732</c:v>
                </c:pt>
                <c:pt idx="632">
                  <c:v>43733</c:v>
                </c:pt>
                <c:pt idx="633">
                  <c:v>43734</c:v>
                </c:pt>
                <c:pt idx="634">
                  <c:v>43735</c:v>
                </c:pt>
                <c:pt idx="635">
                  <c:v>43736</c:v>
                </c:pt>
                <c:pt idx="636">
                  <c:v>43737</c:v>
                </c:pt>
                <c:pt idx="637">
                  <c:v>43738</c:v>
                </c:pt>
              </c:numCache>
            </c:numRef>
          </c:cat>
          <c:val>
            <c:numRef>
              <c:f>'STATUS II PIRINEOS_SALIDA'!$R$367:$R$1004</c:f>
              <c:numCache>
                <c:formatCode>#,##0</c:formatCode>
                <c:ptCount val="63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3.505204</c:v>
                </c:pt>
                <c:pt idx="58">
                  <c:v>31.199285</c:v>
                </c:pt>
                <c:pt idx="59">
                  <c:v>84.587495000000004</c:v>
                </c:pt>
                <c:pt idx="60">
                  <c:v>132.982979</c:v>
                </c:pt>
                <c:pt idx="61">
                  <c:v>7.0502820000000002</c:v>
                </c:pt>
                <c:pt idx="62">
                  <c:v>0</c:v>
                </c:pt>
                <c:pt idx="63">
                  <c:v>0</c:v>
                </c:pt>
                <c:pt idx="64">
                  <c:v>0</c:v>
                </c:pt>
                <c:pt idx="65">
                  <c:v>0</c:v>
                </c:pt>
                <c:pt idx="66">
                  <c:v>0</c:v>
                </c:pt>
                <c:pt idx="67">
                  <c:v>0</c:v>
                </c:pt>
                <c:pt idx="68">
                  <c:v>0</c:v>
                </c:pt>
                <c:pt idx="69">
                  <c:v>0</c:v>
                </c:pt>
                <c:pt idx="70">
                  <c:v>1.6041E-2</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32.758896999999997</c:v>
                </c:pt>
                <c:pt idx="181">
                  <c:v>2.4000000000000001E-5</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6.8096589999999999</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numCache>
            </c:numRef>
          </c:val>
          <c:extLst>
            <c:ext xmlns:c16="http://schemas.microsoft.com/office/drawing/2014/chart" uri="{C3380CC4-5D6E-409C-BE32-E72D297353CC}">
              <c16:uniqueId val="{00000004-0012-49CE-965F-254F0712D6BE}"/>
            </c:ext>
          </c:extLst>
        </c:ser>
        <c:dLbls>
          <c:showLegendKey val="0"/>
          <c:showVal val="0"/>
          <c:showCatName val="0"/>
          <c:showSerName val="0"/>
          <c:showPercent val="0"/>
          <c:showBubbleSize val="0"/>
        </c:dLbls>
        <c:axId val="1342078400"/>
        <c:axId val="1341838416"/>
      </c:areaChart>
      <c:lineChart>
        <c:grouping val="standard"/>
        <c:varyColors val="0"/>
        <c:ser>
          <c:idx val="5"/>
          <c:order val="5"/>
          <c:tx>
            <c:strRef>
              <c:f>'STATUS II PIRINEOS_SALIDA'!$T$1</c:f>
              <c:strCache>
                <c:ptCount val="1"/>
                <c:pt idx="0">
                  <c:v>Technical</c:v>
                </c:pt>
              </c:strCache>
            </c:strRef>
          </c:tx>
          <c:spPr>
            <a:ln w="6350">
              <a:solidFill>
                <a:srgbClr val="FF0000"/>
              </a:solidFill>
            </a:ln>
          </c:spPr>
          <c:marker>
            <c:symbol val="none"/>
          </c:marker>
          <c:cat>
            <c:numRef>
              <c:f>'STATUS II PIRINEOS_SALIDA'!$B$367:$B$790</c:f>
              <c:numCache>
                <c:formatCode>m/d/yyyy</c:formatCode>
                <c:ptCount val="424"/>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numCache>
            </c:numRef>
          </c:cat>
          <c:val>
            <c:numRef>
              <c:f>'STATUS II PIRINEOS_SALIDA'!$T$367:$T$1004</c:f>
              <c:numCache>
                <c:formatCode>#,##0</c:formatCode>
                <c:ptCount val="638"/>
                <c:pt idx="0">
                  <c:v>225</c:v>
                </c:pt>
                <c:pt idx="1">
                  <c:v>225</c:v>
                </c:pt>
                <c:pt idx="2">
                  <c:v>225</c:v>
                </c:pt>
                <c:pt idx="3">
                  <c:v>225</c:v>
                </c:pt>
                <c:pt idx="4">
                  <c:v>225</c:v>
                </c:pt>
                <c:pt idx="5">
                  <c:v>225</c:v>
                </c:pt>
                <c:pt idx="6">
                  <c:v>225</c:v>
                </c:pt>
                <c:pt idx="7">
                  <c:v>225</c:v>
                </c:pt>
                <c:pt idx="8">
                  <c:v>225</c:v>
                </c:pt>
                <c:pt idx="9">
                  <c:v>225</c:v>
                </c:pt>
                <c:pt idx="10">
                  <c:v>225</c:v>
                </c:pt>
                <c:pt idx="11">
                  <c:v>225</c:v>
                </c:pt>
                <c:pt idx="12">
                  <c:v>225</c:v>
                </c:pt>
                <c:pt idx="13">
                  <c:v>225</c:v>
                </c:pt>
                <c:pt idx="14">
                  <c:v>225</c:v>
                </c:pt>
                <c:pt idx="15">
                  <c:v>225</c:v>
                </c:pt>
                <c:pt idx="16">
                  <c:v>225</c:v>
                </c:pt>
                <c:pt idx="17">
                  <c:v>225</c:v>
                </c:pt>
                <c:pt idx="18">
                  <c:v>225</c:v>
                </c:pt>
                <c:pt idx="19">
                  <c:v>225</c:v>
                </c:pt>
                <c:pt idx="20">
                  <c:v>225</c:v>
                </c:pt>
                <c:pt idx="21">
                  <c:v>225</c:v>
                </c:pt>
                <c:pt idx="22">
                  <c:v>225</c:v>
                </c:pt>
                <c:pt idx="23">
                  <c:v>225</c:v>
                </c:pt>
                <c:pt idx="24">
                  <c:v>225</c:v>
                </c:pt>
                <c:pt idx="25">
                  <c:v>225</c:v>
                </c:pt>
                <c:pt idx="26">
                  <c:v>225</c:v>
                </c:pt>
                <c:pt idx="27">
                  <c:v>225</c:v>
                </c:pt>
                <c:pt idx="28">
                  <c:v>225</c:v>
                </c:pt>
                <c:pt idx="29">
                  <c:v>225</c:v>
                </c:pt>
                <c:pt idx="30">
                  <c:v>225</c:v>
                </c:pt>
                <c:pt idx="31">
                  <c:v>225</c:v>
                </c:pt>
                <c:pt idx="32">
                  <c:v>225</c:v>
                </c:pt>
                <c:pt idx="33">
                  <c:v>225</c:v>
                </c:pt>
                <c:pt idx="34">
                  <c:v>225</c:v>
                </c:pt>
                <c:pt idx="35">
                  <c:v>225</c:v>
                </c:pt>
                <c:pt idx="36">
                  <c:v>225</c:v>
                </c:pt>
                <c:pt idx="37">
                  <c:v>225</c:v>
                </c:pt>
                <c:pt idx="38">
                  <c:v>225</c:v>
                </c:pt>
                <c:pt idx="39">
                  <c:v>225</c:v>
                </c:pt>
                <c:pt idx="40">
                  <c:v>225</c:v>
                </c:pt>
                <c:pt idx="41">
                  <c:v>225</c:v>
                </c:pt>
                <c:pt idx="42">
                  <c:v>225</c:v>
                </c:pt>
                <c:pt idx="43">
                  <c:v>225</c:v>
                </c:pt>
                <c:pt idx="44">
                  <c:v>225</c:v>
                </c:pt>
                <c:pt idx="45">
                  <c:v>225</c:v>
                </c:pt>
                <c:pt idx="46">
                  <c:v>225</c:v>
                </c:pt>
                <c:pt idx="47">
                  <c:v>225</c:v>
                </c:pt>
                <c:pt idx="48">
                  <c:v>225</c:v>
                </c:pt>
                <c:pt idx="49">
                  <c:v>225</c:v>
                </c:pt>
                <c:pt idx="50">
                  <c:v>225</c:v>
                </c:pt>
                <c:pt idx="51">
                  <c:v>225</c:v>
                </c:pt>
                <c:pt idx="52">
                  <c:v>225</c:v>
                </c:pt>
                <c:pt idx="53">
                  <c:v>225</c:v>
                </c:pt>
                <c:pt idx="54">
                  <c:v>225</c:v>
                </c:pt>
                <c:pt idx="55">
                  <c:v>225</c:v>
                </c:pt>
                <c:pt idx="56">
                  <c:v>225</c:v>
                </c:pt>
                <c:pt idx="57">
                  <c:v>225</c:v>
                </c:pt>
                <c:pt idx="58">
                  <c:v>225</c:v>
                </c:pt>
                <c:pt idx="59">
                  <c:v>225</c:v>
                </c:pt>
                <c:pt idx="60">
                  <c:v>225</c:v>
                </c:pt>
                <c:pt idx="61">
                  <c:v>225</c:v>
                </c:pt>
                <c:pt idx="62">
                  <c:v>225</c:v>
                </c:pt>
                <c:pt idx="63">
                  <c:v>225</c:v>
                </c:pt>
                <c:pt idx="64">
                  <c:v>225</c:v>
                </c:pt>
                <c:pt idx="65">
                  <c:v>225</c:v>
                </c:pt>
                <c:pt idx="66">
                  <c:v>225</c:v>
                </c:pt>
                <c:pt idx="67">
                  <c:v>225</c:v>
                </c:pt>
                <c:pt idx="68">
                  <c:v>225</c:v>
                </c:pt>
                <c:pt idx="69">
                  <c:v>225</c:v>
                </c:pt>
                <c:pt idx="70">
                  <c:v>225</c:v>
                </c:pt>
                <c:pt idx="71">
                  <c:v>225</c:v>
                </c:pt>
                <c:pt idx="72">
                  <c:v>225</c:v>
                </c:pt>
                <c:pt idx="73">
                  <c:v>225</c:v>
                </c:pt>
                <c:pt idx="74">
                  <c:v>225</c:v>
                </c:pt>
                <c:pt idx="75">
                  <c:v>225</c:v>
                </c:pt>
                <c:pt idx="76">
                  <c:v>225</c:v>
                </c:pt>
                <c:pt idx="77">
                  <c:v>225</c:v>
                </c:pt>
                <c:pt idx="78">
                  <c:v>225</c:v>
                </c:pt>
                <c:pt idx="79">
                  <c:v>225</c:v>
                </c:pt>
                <c:pt idx="80">
                  <c:v>225</c:v>
                </c:pt>
                <c:pt idx="81">
                  <c:v>225</c:v>
                </c:pt>
                <c:pt idx="82">
                  <c:v>225</c:v>
                </c:pt>
                <c:pt idx="83">
                  <c:v>225</c:v>
                </c:pt>
                <c:pt idx="84">
                  <c:v>225</c:v>
                </c:pt>
                <c:pt idx="85">
                  <c:v>225</c:v>
                </c:pt>
                <c:pt idx="86">
                  <c:v>225</c:v>
                </c:pt>
                <c:pt idx="87">
                  <c:v>225</c:v>
                </c:pt>
                <c:pt idx="88">
                  <c:v>225</c:v>
                </c:pt>
                <c:pt idx="89">
                  <c:v>225</c:v>
                </c:pt>
                <c:pt idx="90">
                  <c:v>225</c:v>
                </c:pt>
                <c:pt idx="91">
                  <c:v>225</c:v>
                </c:pt>
                <c:pt idx="92">
                  <c:v>225</c:v>
                </c:pt>
                <c:pt idx="93">
                  <c:v>225</c:v>
                </c:pt>
                <c:pt idx="94">
                  <c:v>225</c:v>
                </c:pt>
                <c:pt idx="95">
                  <c:v>225</c:v>
                </c:pt>
                <c:pt idx="96">
                  <c:v>225</c:v>
                </c:pt>
                <c:pt idx="97">
                  <c:v>225</c:v>
                </c:pt>
                <c:pt idx="98">
                  <c:v>225</c:v>
                </c:pt>
                <c:pt idx="99">
                  <c:v>225</c:v>
                </c:pt>
                <c:pt idx="100">
                  <c:v>225</c:v>
                </c:pt>
                <c:pt idx="101">
                  <c:v>225</c:v>
                </c:pt>
                <c:pt idx="102">
                  <c:v>225</c:v>
                </c:pt>
                <c:pt idx="103">
                  <c:v>225</c:v>
                </c:pt>
                <c:pt idx="104">
                  <c:v>225</c:v>
                </c:pt>
                <c:pt idx="105">
                  <c:v>225</c:v>
                </c:pt>
                <c:pt idx="106">
                  <c:v>225</c:v>
                </c:pt>
                <c:pt idx="107">
                  <c:v>225</c:v>
                </c:pt>
                <c:pt idx="108">
                  <c:v>225</c:v>
                </c:pt>
                <c:pt idx="109">
                  <c:v>225</c:v>
                </c:pt>
                <c:pt idx="110">
                  <c:v>225</c:v>
                </c:pt>
                <c:pt idx="111">
                  <c:v>225</c:v>
                </c:pt>
                <c:pt idx="112">
                  <c:v>225</c:v>
                </c:pt>
                <c:pt idx="113">
                  <c:v>225</c:v>
                </c:pt>
                <c:pt idx="114">
                  <c:v>225</c:v>
                </c:pt>
                <c:pt idx="115">
                  <c:v>225</c:v>
                </c:pt>
                <c:pt idx="116">
                  <c:v>225</c:v>
                </c:pt>
                <c:pt idx="117">
                  <c:v>225</c:v>
                </c:pt>
                <c:pt idx="118">
                  <c:v>225</c:v>
                </c:pt>
                <c:pt idx="119">
                  <c:v>225</c:v>
                </c:pt>
                <c:pt idx="120">
                  <c:v>225</c:v>
                </c:pt>
                <c:pt idx="121">
                  <c:v>225</c:v>
                </c:pt>
                <c:pt idx="122">
                  <c:v>225</c:v>
                </c:pt>
                <c:pt idx="123">
                  <c:v>225</c:v>
                </c:pt>
                <c:pt idx="124">
                  <c:v>225</c:v>
                </c:pt>
                <c:pt idx="125">
                  <c:v>225</c:v>
                </c:pt>
                <c:pt idx="126">
                  <c:v>225</c:v>
                </c:pt>
                <c:pt idx="127">
                  <c:v>225</c:v>
                </c:pt>
                <c:pt idx="128">
                  <c:v>225</c:v>
                </c:pt>
                <c:pt idx="129">
                  <c:v>225</c:v>
                </c:pt>
                <c:pt idx="130">
                  <c:v>225</c:v>
                </c:pt>
                <c:pt idx="131">
                  <c:v>225</c:v>
                </c:pt>
                <c:pt idx="132">
                  <c:v>225</c:v>
                </c:pt>
                <c:pt idx="133">
                  <c:v>225</c:v>
                </c:pt>
                <c:pt idx="134">
                  <c:v>225</c:v>
                </c:pt>
                <c:pt idx="135">
                  <c:v>225</c:v>
                </c:pt>
                <c:pt idx="136">
                  <c:v>225</c:v>
                </c:pt>
                <c:pt idx="137">
                  <c:v>225</c:v>
                </c:pt>
                <c:pt idx="138">
                  <c:v>225</c:v>
                </c:pt>
                <c:pt idx="139">
                  <c:v>225</c:v>
                </c:pt>
                <c:pt idx="140">
                  <c:v>225</c:v>
                </c:pt>
                <c:pt idx="141">
                  <c:v>225</c:v>
                </c:pt>
                <c:pt idx="142">
                  <c:v>225</c:v>
                </c:pt>
                <c:pt idx="143">
                  <c:v>225</c:v>
                </c:pt>
                <c:pt idx="144">
                  <c:v>225</c:v>
                </c:pt>
                <c:pt idx="145">
                  <c:v>225</c:v>
                </c:pt>
                <c:pt idx="146">
                  <c:v>225</c:v>
                </c:pt>
                <c:pt idx="147">
                  <c:v>225</c:v>
                </c:pt>
                <c:pt idx="148">
                  <c:v>225</c:v>
                </c:pt>
                <c:pt idx="149">
                  <c:v>225</c:v>
                </c:pt>
                <c:pt idx="150">
                  <c:v>225</c:v>
                </c:pt>
                <c:pt idx="151">
                  <c:v>225</c:v>
                </c:pt>
                <c:pt idx="152">
                  <c:v>225</c:v>
                </c:pt>
                <c:pt idx="153">
                  <c:v>225</c:v>
                </c:pt>
                <c:pt idx="154">
                  <c:v>225</c:v>
                </c:pt>
                <c:pt idx="155">
                  <c:v>225</c:v>
                </c:pt>
                <c:pt idx="156">
                  <c:v>225</c:v>
                </c:pt>
                <c:pt idx="157">
                  <c:v>225</c:v>
                </c:pt>
                <c:pt idx="158">
                  <c:v>225</c:v>
                </c:pt>
                <c:pt idx="159">
                  <c:v>225</c:v>
                </c:pt>
                <c:pt idx="160">
                  <c:v>225</c:v>
                </c:pt>
                <c:pt idx="161">
                  <c:v>225</c:v>
                </c:pt>
                <c:pt idx="162">
                  <c:v>225</c:v>
                </c:pt>
                <c:pt idx="163">
                  <c:v>225</c:v>
                </c:pt>
                <c:pt idx="164">
                  <c:v>225</c:v>
                </c:pt>
                <c:pt idx="165">
                  <c:v>225</c:v>
                </c:pt>
                <c:pt idx="166">
                  <c:v>225</c:v>
                </c:pt>
                <c:pt idx="167">
                  <c:v>225</c:v>
                </c:pt>
                <c:pt idx="168">
                  <c:v>225</c:v>
                </c:pt>
                <c:pt idx="169">
                  <c:v>225</c:v>
                </c:pt>
                <c:pt idx="170">
                  <c:v>225</c:v>
                </c:pt>
                <c:pt idx="171">
                  <c:v>225</c:v>
                </c:pt>
                <c:pt idx="172">
                  <c:v>225</c:v>
                </c:pt>
                <c:pt idx="173">
                  <c:v>225</c:v>
                </c:pt>
                <c:pt idx="174">
                  <c:v>225</c:v>
                </c:pt>
                <c:pt idx="175">
                  <c:v>225</c:v>
                </c:pt>
                <c:pt idx="176">
                  <c:v>225</c:v>
                </c:pt>
                <c:pt idx="177">
                  <c:v>225</c:v>
                </c:pt>
                <c:pt idx="178">
                  <c:v>225</c:v>
                </c:pt>
                <c:pt idx="179">
                  <c:v>225</c:v>
                </c:pt>
                <c:pt idx="180">
                  <c:v>225</c:v>
                </c:pt>
                <c:pt idx="181">
                  <c:v>225</c:v>
                </c:pt>
                <c:pt idx="182">
                  <c:v>225</c:v>
                </c:pt>
                <c:pt idx="183">
                  <c:v>225</c:v>
                </c:pt>
                <c:pt idx="184">
                  <c:v>225</c:v>
                </c:pt>
                <c:pt idx="185">
                  <c:v>225</c:v>
                </c:pt>
                <c:pt idx="186">
                  <c:v>225</c:v>
                </c:pt>
                <c:pt idx="187">
                  <c:v>225</c:v>
                </c:pt>
                <c:pt idx="188">
                  <c:v>225</c:v>
                </c:pt>
                <c:pt idx="189">
                  <c:v>225</c:v>
                </c:pt>
                <c:pt idx="190">
                  <c:v>225</c:v>
                </c:pt>
                <c:pt idx="191">
                  <c:v>225</c:v>
                </c:pt>
                <c:pt idx="192">
                  <c:v>225</c:v>
                </c:pt>
                <c:pt idx="193">
                  <c:v>225</c:v>
                </c:pt>
                <c:pt idx="194">
                  <c:v>225</c:v>
                </c:pt>
                <c:pt idx="195">
                  <c:v>225</c:v>
                </c:pt>
                <c:pt idx="196">
                  <c:v>225</c:v>
                </c:pt>
                <c:pt idx="197">
                  <c:v>225</c:v>
                </c:pt>
                <c:pt idx="198">
                  <c:v>225</c:v>
                </c:pt>
                <c:pt idx="199">
                  <c:v>225</c:v>
                </c:pt>
                <c:pt idx="200">
                  <c:v>225</c:v>
                </c:pt>
                <c:pt idx="201">
                  <c:v>225</c:v>
                </c:pt>
                <c:pt idx="202">
                  <c:v>225</c:v>
                </c:pt>
                <c:pt idx="203">
                  <c:v>225</c:v>
                </c:pt>
                <c:pt idx="204">
                  <c:v>225</c:v>
                </c:pt>
                <c:pt idx="205">
                  <c:v>225</c:v>
                </c:pt>
                <c:pt idx="206">
                  <c:v>225</c:v>
                </c:pt>
                <c:pt idx="207">
                  <c:v>225</c:v>
                </c:pt>
                <c:pt idx="208">
                  <c:v>225</c:v>
                </c:pt>
                <c:pt idx="209">
                  <c:v>225</c:v>
                </c:pt>
                <c:pt idx="210">
                  <c:v>225</c:v>
                </c:pt>
                <c:pt idx="211">
                  <c:v>225</c:v>
                </c:pt>
                <c:pt idx="212">
                  <c:v>225</c:v>
                </c:pt>
                <c:pt idx="213">
                  <c:v>225</c:v>
                </c:pt>
                <c:pt idx="214">
                  <c:v>225</c:v>
                </c:pt>
                <c:pt idx="215">
                  <c:v>225</c:v>
                </c:pt>
                <c:pt idx="216">
                  <c:v>225</c:v>
                </c:pt>
                <c:pt idx="217">
                  <c:v>225</c:v>
                </c:pt>
                <c:pt idx="218">
                  <c:v>225</c:v>
                </c:pt>
                <c:pt idx="219">
                  <c:v>225</c:v>
                </c:pt>
                <c:pt idx="220">
                  <c:v>225</c:v>
                </c:pt>
                <c:pt idx="221">
                  <c:v>225</c:v>
                </c:pt>
                <c:pt idx="222">
                  <c:v>225</c:v>
                </c:pt>
                <c:pt idx="223">
                  <c:v>225</c:v>
                </c:pt>
                <c:pt idx="224">
                  <c:v>225</c:v>
                </c:pt>
                <c:pt idx="225">
                  <c:v>225</c:v>
                </c:pt>
                <c:pt idx="226">
                  <c:v>225</c:v>
                </c:pt>
                <c:pt idx="227">
                  <c:v>225</c:v>
                </c:pt>
                <c:pt idx="228">
                  <c:v>225</c:v>
                </c:pt>
                <c:pt idx="229">
                  <c:v>225</c:v>
                </c:pt>
                <c:pt idx="230">
                  <c:v>225</c:v>
                </c:pt>
                <c:pt idx="231">
                  <c:v>225</c:v>
                </c:pt>
                <c:pt idx="232">
                  <c:v>225</c:v>
                </c:pt>
                <c:pt idx="233">
                  <c:v>225</c:v>
                </c:pt>
                <c:pt idx="234">
                  <c:v>225</c:v>
                </c:pt>
                <c:pt idx="235">
                  <c:v>225</c:v>
                </c:pt>
                <c:pt idx="236">
                  <c:v>225</c:v>
                </c:pt>
                <c:pt idx="237">
                  <c:v>225</c:v>
                </c:pt>
                <c:pt idx="238">
                  <c:v>225</c:v>
                </c:pt>
                <c:pt idx="239">
                  <c:v>225</c:v>
                </c:pt>
                <c:pt idx="240">
                  <c:v>225</c:v>
                </c:pt>
                <c:pt idx="241">
                  <c:v>225</c:v>
                </c:pt>
                <c:pt idx="242">
                  <c:v>225</c:v>
                </c:pt>
                <c:pt idx="243">
                  <c:v>225</c:v>
                </c:pt>
                <c:pt idx="244">
                  <c:v>225</c:v>
                </c:pt>
                <c:pt idx="245">
                  <c:v>225</c:v>
                </c:pt>
                <c:pt idx="246">
                  <c:v>225</c:v>
                </c:pt>
                <c:pt idx="247">
                  <c:v>225</c:v>
                </c:pt>
                <c:pt idx="248">
                  <c:v>225</c:v>
                </c:pt>
                <c:pt idx="249">
                  <c:v>225</c:v>
                </c:pt>
                <c:pt idx="250">
                  <c:v>225</c:v>
                </c:pt>
                <c:pt idx="251">
                  <c:v>225</c:v>
                </c:pt>
                <c:pt idx="252">
                  <c:v>225</c:v>
                </c:pt>
                <c:pt idx="253">
                  <c:v>225</c:v>
                </c:pt>
                <c:pt idx="254">
                  <c:v>225</c:v>
                </c:pt>
                <c:pt idx="255">
                  <c:v>225</c:v>
                </c:pt>
                <c:pt idx="256">
                  <c:v>225</c:v>
                </c:pt>
                <c:pt idx="257">
                  <c:v>225</c:v>
                </c:pt>
                <c:pt idx="258">
                  <c:v>225</c:v>
                </c:pt>
                <c:pt idx="259">
                  <c:v>225</c:v>
                </c:pt>
                <c:pt idx="260">
                  <c:v>225</c:v>
                </c:pt>
                <c:pt idx="261">
                  <c:v>225</c:v>
                </c:pt>
                <c:pt idx="262">
                  <c:v>225</c:v>
                </c:pt>
                <c:pt idx="263">
                  <c:v>225</c:v>
                </c:pt>
                <c:pt idx="264">
                  <c:v>225</c:v>
                </c:pt>
                <c:pt idx="265">
                  <c:v>225</c:v>
                </c:pt>
                <c:pt idx="266">
                  <c:v>225</c:v>
                </c:pt>
                <c:pt idx="267">
                  <c:v>225</c:v>
                </c:pt>
                <c:pt idx="268">
                  <c:v>225</c:v>
                </c:pt>
                <c:pt idx="269">
                  <c:v>225</c:v>
                </c:pt>
                <c:pt idx="270">
                  <c:v>225</c:v>
                </c:pt>
                <c:pt idx="271">
                  <c:v>225</c:v>
                </c:pt>
                <c:pt idx="272">
                  <c:v>225</c:v>
                </c:pt>
                <c:pt idx="273">
                  <c:v>225</c:v>
                </c:pt>
                <c:pt idx="274">
                  <c:v>225</c:v>
                </c:pt>
                <c:pt idx="275">
                  <c:v>225</c:v>
                </c:pt>
                <c:pt idx="276">
                  <c:v>225</c:v>
                </c:pt>
                <c:pt idx="277">
                  <c:v>225</c:v>
                </c:pt>
                <c:pt idx="278">
                  <c:v>225</c:v>
                </c:pt>
                <c:pt idx="279">
                  <c:v>225</c:v>
                </c:pt>
                <c:pt idx="280">
                  <c:v>225</c:v>
                </c:pt>
                <c:pt idx="281">
                  <c:v>225</c:v>
                </c:pt>
                <c:pt idx="282">
                  <c:v>225</c:v>
                </c:pt>
                <c:pt idx="283">
                  <c:v>225</c:v>
                </c:pt>
                <c:pt idx="284">
                  <c:v>225</c:v>
                </c:pt>
                <c:pt idx="285">
                  <c:v>225</c:v>
                </c:pt>
                <c:pt idx="286">
                  <c:v>225</c:v>
                </c:pt>
                <c:pt idx="287">
                  <c:v>225</c:v>
                </c:pt>
                <c:pt idx="288">
                  <c:v>225</c:v>
                </c:pt>
                <c:pt idx="289">
                  <c:v>225</c:v>
                </c:pt>
                <c:pt idx="290">
                  <c:v>225</c:v>
                </c:pt>
                <c:pt idx="291">
                  <c:v>225</c:v>
                </c:pt>
                <c:pt idx="292">
                  <c:v>225</c:v>
                </c:pt>
                <c:pt idx="293">
                  <c:v>225</c:v>
                </c:pt>
                <c:pt idx="294">
                  <c:v>225</c:v>
                </c:pt>
                <c:pt idx="295">
                  <c:v>225</c:v>
                </c:pt>
                <c:pt idx="296">
                  <c:v>225</c:v>
                </c:pt>
                <c:pt idx="297">
                  <c:v>225</c:v>
                </c:pt>
                <c:pt idx="298">
                  <c:v>225</c:v>
                </c:pt>
                <c:pt idx="299">
                  <c:v>225</c:v>
                </c:pt>
                <c:pt idx="300">
                  <c:v>225</c:v>
                </c:pt>
                <c:pt idx="301">
                  <c:v>225</c:v>
                </c:pt>
                <c:pt idx="302">
                  <c:v>225</c:v>
                </c:pt>
                <c:pt idx="303">
                  <c:v>225</c:v>
                </c:pt>
                <c:pt idx="304">
                  <c:v>225</c:v>
                </c:pt>
                <c:pt idx="305">
                  <c:v>225</c:v>
                </c:pt>
                <c:pt idx="306">
                  <c:v>225</c:v>
                </c:pt>
                <c:pt idx="307">
                  <c:v>225</c:v>
                </c:pt>
                <c:pt idx="308">
                  <c:v>225</c:v>
                </c:pt>
                <c:pt idx="309">
                  <c:v>225</c:v>
                </c:pt>
                <c:pt idx="310">
                  <c:v>225</c:v>
                </c:pt>
                <c:pt idx="311">
                  <c:v>225</c:v>
                </c:pt>
                <c:pt idx="312">
                  <c:v>225</c:v>
                </c:pt>
                <c:pt idx="313">
                  <c:v>225</c:v>
                </c:pt>
                <c:pt idx="314">
                  <c:v>225</c:v>
                </c:pt>
                <c:pt idx="315">
                  <c:v>225</c:v>
                </c:pt>
                <c:pt idx="316">
                  <c:v>225</c:v>
                </c:pt>
                <c:pt idx="317">
                  <c:v>225</c:v>
                </c:pt>
                <c:pt idx="318">
                  <c:v>225</c:v>
                </c:pt>
                <c:pt idx="319">
                  <c:v>225</c:v>
                </c:pt>
                <c:pt idx="320">
                  <c:v>225</c:v>
                </c:pt>
                <c:pt idx="321">
                  <c:v>225</c:v>
                </c:pt>
                <c:pt idx="322">
                  <c:v>225</c:v>
                </c:pt>
                <c:pt idx="323">
                  <c:v>225</c:v>
                </c:pt>
                <c:pt idx="324">
                  <c:v>225</c:v>
                </c:pt>
                <c:pt idx="325">
                  <c:v>225</c:v>
                </c:pt>
                <c:pt idx="326">
                  <c:v>225</c:v>
                </c:pt>
                <c:pt idx="327">
                  <c:v>225</c:v>
                </c:pt>
                <c:pt idx="328">
                  <c:v>225</c:v>
                </c:pt>
                <c:pt idx="329">
                  <c:v>225</c:v>
                </c:pt>
                <c:pt idx="330">
                  <c:v>225</c:v>
                </c:pt>
                <c:pt idx="331">
                  <c:v>225</c:v>
                </c:pt>
                <c:pt idx="332">
                  <c:v>225</c:v>
                </c:pt>
                <c:pt idx="333">
                  <c:v>225</c:v>
                </c:pt>
                <c:pt idx="334">
                  <c:v>225</c:v>
                </c:pt>
                <c:pt idx="335">
                  <c:v>225</c:v>
                </c:pt>
                <c:pt idx="336">
                  <c:v>225</c:v>
                </c:pt>
                <c:pt idx="337">
                  <c:v>225</c:v>
                </c:pt>
                <c:pt idx="338">
                  <c:v>225</c:v>
                </c:pt>
                <c:pt idx="339">
                  <c:v>225</c:v>
                </c:pt>
                <c:pt idx="340">
                  <c:v>225</c:v>
                </c:pt>
                <c:pt idx="341">
                  <c:v>225</c:v>
                </c:pt>
                <c:pt idx="342">
                  <c:v>225</c:v>
                </c:pt>
                <c:pt idx="343">
                  <c:v>225</c:v>
                </c:pt>
                <c:pt idx="344">
                  <c:v>225</c:v>
                </c:pt>
                <c:pt idx="345">
                  <c:v>225</c:v>
                </c:pt>
                <c:pt idx="346">
                  <c:v>225</c:v>
                </c:pt>
                <c:pt idx="347">
                  <c:v>225</c:v>
                </c:pt>
                <c:pt idx="348">
                  <c:v>225</c:v>
                </c:pt>
                <c:pt idx="349">
                  <c:v>225</c:v>
                </c:pt>
                <c:pt idx="350">
                  <c:v>225</c:v>
                </c:pt>
                <c:pt idx="351">
                  <c:v>225</c:v>
                </c:pt>
                <c:pt idx="352">
                  <c:v>225</c:v>
                </c:pt>
                <c:pt idx="353">
                  <c:v>225</c:v>
                </c:pt>
                <c:pt idx="354">
                  <c:v>225</c:v>
                </c:pt>
                <c:pt idx="355">
                  <c:v>225</c:v>
                </c:pt>
                <c:pt idx="356">
                  <c:v>225</c:v>
                </c:pt>
                <c:pt idx="357">
                  <c:v>225</c:v>
                </c:pt>
                <c:pt idx="358">
                  <c:v>225</c:v>
                </c:pt>
                <c:pt idx="359">
                  <c:v>225</c:v>
                </c:pt>
                <c:pt idx="360">
                  <c:v>225</c:v>
                </c:pt>
                <c:pt idx="361">
                  <c:v>225</c:v>
                </c:pt>
                <c:pt idx="362">
                  <c:v>225</c:v>
                </c:pt>
                <c:pt idx="363">
                  <c:v>225</c:v>
                </c:pt>
                <c:pt idx="364">
                  <c:v>225</c:v>
                </c:pt>
                <c:pt idx="365">
                  <c:v>225</c:v>
                </c:pt>
                <c:pt idx="366">
                  <c:v>225</c:v>
                </c:pt>
                <c:pt idx="367">
                  <c:v>225</c:v>
                </c:pt>
                <c:pt idx="368">
                  <c:v>225</c:v>
                </c:pt>
                <c:pt idx="369">
                  <c:v>225</c:v>
                </c:pt>
                <c:pt idx="370">
                  <c:v>225</c:v>
                </c:pt>
                <c:pt idx="371">
                  <c:v>225</c:v>
                </c:pt>
                <c:pt idx="372">
                  <c:v>225</c:v>
                </c:pt>
                <c:pt idx="373">
                  <c:v>225</c:v>
                </c:pt>
                <c:pt idx="374">
                  <c:v>225</c:v>
                </c:pt>
                <c:pt idx="375">
                  <c:v>225</c:v>
                </c:pt>
                <c:pt idx="376">
                  <c:v>225</c:v>
                </c:pt>
                <c:pt idx="377">
                  <c:v>225</c:v>
                </c:pt>
                <c:pt idx="378">
                  <c:v>225</c:v>
                </c:pt>
                <c:pt idx="379">
                  <c:v>225</c:v>
                </c:pt>
                <c:pt idx="380">
                  <c:v>225</c:v>
                </c:pt>
                <c:pt idx="381">
                  <c:v>225</c:v>
                </c:pt>
                <c:pt idx="382">
                  <c:v>225</c:v>
                </c:pt>
                <c:pt idx="383">
                  <c:v>225</c:v>
                </c:pt>
                <c:pt idx="384">
                  <c:v>225</c:v>
                </c:pt>
                <c:pt idx="385">
                  <c:v>225</c:v>
                </c:pt>
                <c:pt idx="386">
                  <c:v>225</c:v>
                </c:pt>
                <c:pt idx="387">
                  <c:v>225</c:v>
                </c:pt>
                <c:pt idx="388">
                  <c:v>225</c:v>
                </c:pt>
                <c:pt idx="389">
                  <c:v>225</c:v>
                </c:pt>
                <c:pt idx="390">
                  <c:v>225</c:v>
                </c:pt>
                <c:pt idx="391">
                  <c:v>225</c:v>
                </c:pt>
                <c:pt idx="392">
                  <c:v>225</c:v>
                </c:pt>
                <c:pt idx="393">
                  <c:v>225</c:v>
                </c:pt>
                <c:pt idx="394">
                  <c:v>225</c:v>
                </c:pt>
                <c:pt idx="395">
                  <c:v>225</c:v>
                </c:pt>
                <c:pt idx="396">
                  <c:v>225</c:v>
                </c:pt>
                <c:pt idx="397">
                  <c:v>225</c:v>
                </c:pt>
                <c:pt idx="398">
                  <c:v>225</c:v>
                </c:pt>
                <c:pt idx="399">
                  <c:v>225</c:v>
                </c:pt>
                <c:pt idx="400">
                  <c:v>225</c:v>
                </c:pt>
                <c:pt idx="401">
                  <c:v>225</c:v>
                </c:pt>
                <c:pt idx="402">
                  <c:v>225</c:v>
                </c:pt>
                <c:pt idx="403">
                  <c:v>225</c:v>
                </c:pt>
                <c:pt idx="404">
                  <c:v>225</c:v>
                </c:pt>
                <c:pt idx="405">
                  <c:v>225</c:v>
                </c:pt>
                <c:pt idx="406">
                  <c:v>225</c:v>
                </c:pt>
                <c:pt idx="407">
                  <c:v>225</c:v>
                </c:pt>
                <c:pt idx="408">
                  <c:v>225</c:v>
                </c:pt>
                <c:pt idx="409">
                  <c:v>225</c:v>
                </c:pt>
                <c:pt idx="410">
                  <c:v>225</c:v>
                </c:pt>
                <c:pt idx="411">
                  <c:v>225</c:v>
                </c:pt>
                <c:pt idx="412">
                  <c:v>225</c:v>
                </c:pt>
                <c:pt idx="413">
                  <c:v>225</c:v>
                </c:pt>
                <c:pt idx="414">
                  <c:v>225</c:v>
                </c:pt>
                <c:pt idx="415">
                  <c:v>225</c:v>
                </c:pt>
                <c:pt idx="416">
                  <c:v>225</c:v>
                </c:pt>
                <c:pt idx="417">
                  <c:v>225</c:v>
                </c:pt>
                <c:pt idx="418">
                  <c:v>225</c:v>
                </c:pt>
                <c:pt idx="419">
                  <c:v>225</c:v>
                </c:pt>
                <c:pt idx="420">
                  <c:v>225</c:v>
                </c:pt>
                <c:pt idx="421">
                  <c:v>225</c:v>
                </c:pt>
                <c:pt idx="422">
                  <c:v>225</c:v>
                </c:pt>
                <c:pt idx="423">
                  <c:v>225</c:v>
                </c:pt>
                <c:pt idx="424">
                  <c:v>225</c:v>
                </c:pt>
                <c:pt idx="425">
                  <c:v>225</c:v>
                </c:pt>
                <c:pt idx="426">
                  <c:v>225</c:v>
                </c:pt>
                <c:pt idx="427">
                  <c:v>225</c:v>
                </c:pt>
                <c:pt idx="428">
                  <c:v>225</c:v>
                </c:pt>
                <c:pt idx="429">
                  <c:v>225</c:v>
                </c:pt>
                <c:pt idx="430">
                  <c:v>225</c:v>
                </c:pt>
                <c:pt idx="431">
                  <c:v>225</c:v>
                </c:pt>
                <c:pt idx="432">
                  <c:v>225</c:v>
                </c:pt>
                <c:pt idx="433">
                  <c:v>225</c:v>
                </c:pt>
                <c:pt idx="434">
                  <c:v>225</c:v>
                </c:pt>
                <c:pt idx="435">
                  <c:v>225</c:v>
                </c:pt>
                <c:pt idx="436">
                  <c:v>225</c:v>
                </c:pt>
                <c:pt idx="437">
                  <c:v>225</c:v>
                </c:pt>
                <c:pt idx="438">
                  <c:v>225</c:v>
                </c:pt>
                <c:pt idx="439">
                  <c:v>225</c:v>
                </c:pt>
                <c:pt idx="440">
                  <c:v>225</c:v>
                </c:pt>
                <c:pt idx="441">
                  <c:v>225</c:v>
                </c:pt>
                <c:pt idx="442">
                  <c:v>225</c:v>
                </c:pt>
                <c:pt idx="443">
                  <c:v>225</c:v>
                </c:pt>
                <c:pt idx="444">
                  <c:v>225</c:v>
                </c:pt>
                <c:pt idx="445">
                  <c:v>225</c:v>
                </c:pt>
                <c:pt idx="446">
                  <c:v>225</c:v>
                </c:pt>
                <c:pt idx="447">
                  <c:v>225</c:v>
                </c:pt>
                <c:pt idx="448">
                  <c:v>225</c:v>
                </c:pt>
                <c:pt idx="449">
                  <c:v>225</c:v>
                </c:pt>
                <c:pt idx="450">
                  <c:v>225</c:v>
                </c:pt>
                <c:pt idx="451">
                  <c:v>225</c:v>
                </c:pt>
                <c:pt idx="452">
                  <c:v>225</c:v>
                </c:pt>
                <c:pt idx="453">
                  <c:v>225</c:v>
                </c:pt>
                <c:pt idx="454">
                  <c:v>225</c:v>
                </c:pt>
                <c:pt idx="455">
                  <c:v>225</c:v>
                </c:pt>
                <c:pt idx="456">
                  <c:v>225</c:v>
                </c:pt>
                <c:pt idx="457">
                  <c:v>225</c:v>
                </c:pt>
                <c:pt idx="458">
                  <c:v>225</c:v>
                </c:pt>
                <c:pt idx="459">
                  <c:v>225</c:v>
                </c:pt>
                <c:pt idx="460">
                  <c:v>225</c:v>
                </c:pt>
                <c:pt idx="461">
                  <c:v>225</c:v>
                </c:pt>
                <c:pt idx="462">
                  <c:v>225</c:v>
                </c:pt>
                <c:pt idx="463">
                  <c:v>225</c:v>
                </c:pt>
                <c:pt idx="464">
                  <c:v>225</c:v>
                </c:pt>
                <c:pt idx="465">
                  <c:v>225</c:v>
                </c:pt>
                <c:pt idx="466">
                  <c:v>225</c:v>
                </c:pt>
                <c:pt idx="467">
                  <c:v>225</c:v>
                </c:pt>
                <c:pt idx="468">
                  <c:v>225</c:v>
                </c:pt>
                <c:pt idx="469">
                  <c:v>225</c:v>
                </c:pt>
                <c:pt idx="470">
                  <c:v>225</c:v>
                </c:pt>
                <c:pt idx="471">
                  <c:v>225</c:v>
                </c:pt>
                <c:pt idx="472">
                  <c:v>225</c:v>
                </c:pt>
                <c:pt idx="473">
                  <c:v>225</c:v>
                </c:pt>
                <c:pt idx="474">
                  <c:v>225</c:v>
                </c:pt>
                <c:pt idx="475">
                  <c:v>225</c:v>
                </c:pt>
                <c:pt idx="476">
                  <c:v>225</c:v>
                </c:pt>
                <c:pt idx="477">
                  <c:v>225</c:v>
                </c:pt>
                <c:pt idx="478">
                  <c:v>225</c:v>
                </c:pt>
                <c:pt idx="479">
                  <c:v>225</c:v>
                </c:pt>
                <c:pt idx="480">
                  <c:v>225</c:v>
                </c:pt>
                <c:pt idx="481">
                  <c:v>225</c:v>
                </c:pt>
                <c:pt idx="482">
                  <c:v>225</c:v>
                </c:pt>
                <c:pt idx="483">
                  <c:v>225</c:v>
                </c:pt>
                <c:pt idx="484">
                  <c:v>225</c:v>
                </c:pt>
                <c:pt idx="485">
                  <c:v>225</c:v>
                </c:pt>
                <c:pt idx="486">
                  <c:v>225</c:v>
                </c:pt>
                <c:pt idx="487">
                  <c:v>225</c:v>
                </c:pt>
                <c:pt idx="488">
                  <c:v>225</c:v>
                </c:pt>
                <c:pt idx="489">
                  <c:v>225</c:v>
                </c:pt>
                <c:pt idx="490">
                  <c:v>225</c:v>
                </c:pt>
                <c:pt idx="491">
                  <c:v>225</c:v>
                </c:pt>
                <c:pt idx="492">
                  <c:v>225</c:v>
                </c:pt>
                <c:pt idx="493">
                  <c:v>225</c:v>
                </c:pt>
                <c:pt idx="494">
                  <c:v>225</c:v>
                </c:pt>
                <c:pt idx="495">
                  <c:v>225</c:v>
                </c:pt>
                <c:pt idx="496">
                  <c:v>225</c:v>
                </c:pt>
                <c:pt idx="497">
                  <c:v>225</c:v>
                </c:pt>
                <c:pt idx="498">
                  <c:v>225</c:v>
                </c:pt>
                <c:pt idx="499">
                  <c:v>225</c:v>
                </c:pt>
                <c:pt idx="500">
                  <c:v>225</c:v>
                </c:pt>
                <c:pt idx="501">
                  <c:v>225</c:v>
                </c:pt>
                <c:pt idx="502">
                  <c:v>225</c:v>
                </c:pt>
                <c:pt idx="503">
                  <c:v>225</c:v>
                </c:pt>
                <c:pt idx="504">
                  <c:v>225</c:v>
                </c:pt>
                <c:pt idx="505">
                  <c:v>225</c:v>
                </c:pt>
                <c:pt idx="506">
                  <c:v>225</c:v>
                </c:pt>
                <c:pt idx="507">
                  <c:v>225</c:v>
                </c:pt>
                <c:pt idx="508">
                  <c:v>225</c:v>
                </c:pt>
                <c:pt idx="509">
                  <c:v>225</c:v>
                </c:pt>
                <c:pt idx="510">
                  <c:v>225</c:v>
                </c:pt>
                <c:pt idx="511">
                  <c:v>225</c:v>
                </c:pt>
                <c:pt idx="512">
                  <c:v>225</c:v>
                </c:pt>
                <c:pt idx="513">
                  <c:v>225</c:v>
                </c:pt>
                <c:pt idx="514">
                  <c:v>225</c:v>
                </c:pt>
                <c:pt idx="515">
                  <c:v>225</c:v>
                </c:pt>
                <c:pt idx="516">
                  <c:v>225</c:v>
                </c:pt>
                <c:pt idx="517">
                  <c:v>225</c:v>
                </c:pt>
                <c:pt idx="518">
                  <c:v>225</c:v>
                </c:pt>
                <c:pt idx="519">
                  <c:v>225</c:v>
                </c:pt>
                <c:pt idx="520">
                  <c:v>225</c:v>
                </c:pt>
                <c:pt idx="521">
                  <c:v>225</c:v>
                </c:pt>
                <c:pt idx="522">
                  <c:v>225</c:v>
                </c:pt>
                <c:pt idx="523">
                  <c:v>225</c:v>
                </c:pt>
                <c:pt idx="524">
                  <c:v>225</c:v>
                </c:pt>
                <c:pt idx="525">
                  <c:v>225</c:v>
                </c:pt>
                <c:pt idx="526">
                  <c:v>225</c:v>
                </c:pt>
                <c:pt idx="527">
                  <c:v>225</c:v>
                </c:pt>
                <c:pt idx="528">
                  <c:v>225</c:v>
                </c:pt>
                <c:pt idx="529">
                  <c:v>225</c:v>
                </c:pt>
                <c:pt idx="530">
                  <c:v>225</c:v>
                </c:pt>
                <c:pt idx="531">
                  <c:v>225</c:v>
                </c:pt>
                <c:pt idx="532">
                  <c:v>225</c:v>
                </c:pt>
                <c:pt idx="533">
                  <c:v>225</c:v>
                </c:pt>
                <c:pt idx="534">
                  <c:v>225</c:v>
                </c:pt>
                <c:pt idx="535">
                  <c:v>225</c:v>
                </c:pt>
                <c:pt idx="536">
                  <c:v>225</c:v>
                </c:pt>
                <c:pt idx="537">
                  <c:v>225</c:v>
                </c:pt>
                <c:pt idx="538">
                  <c:v>225</c:v>
                </c:pt>
                <c:pt idx="539">
                  <c:v>225</c:v>
                </c:pt>
                <c:pt idx="540">
                  <c:v>225</c:v>
                </c:pt>
                <c:pt idx="541">
                  <c:v>225</c:v>
                </c:pt>
                <c:pt idx="542">
                  <c:v>225</c:v>
                </c:pt>
                <c:pt idx="543">
                  <c:v>225</c:v>
                </c:pt>
                <c:pt idx="544">
                  <c:v>225</c:v>
                </c:pt>
                <c:pt idx="545">
                  <c:v>225</c:v>
                </c:pt>
                <c:pt idx="546">
                  <c:v>225</c:v>
                </c:pt>
                <c:pt idx="547">
                  <c:v>225</c:v>
                </c:pt>
                <c:pt idx="548">
                  <c:v>225</c:v>
                </c:pt>
                <c:pt idx="549">
                  <c:v>225</c:v>
                </c:pt>
                <c:pt idx="550">
                  <c:v>225</c:v>
                </c:pt>
                <c:pt idx="551">
                  <c:v>225</c:v>
                </c:pt>
                <c:pt idx="552">
                  <c:v>225</c:v>
                </c:pt>
                <c:pt idx="553">
                  <c:v>225</c:v>
                </c:pt>
                <c:pt idx="554">
                  <c:v>225</c:v>
                </c:pt>
                <c:pt idx="555">
                  <c:v>225</c:v>
                </c:pt>
                <c:pt idx="556">
                  <c:v>225</c:v>
                </c:pt>
                <c:pt idx="557">
                  <c:v>225</c:v>
                </c:pt>
                <c:pt idx="558">
                  <c:v>225</c:v>
                </c:pt>
                <c:pt idx="559">
                  <c:v>225</c:v>
                </c:pt>
                <c:pt idx="560">
                  <c:v>225</c:v>
                </c:pt>
                <c:pt idx="561">
                  <c:v>225</c:v>
                </c:pt>
                <c:pt idx="562">
                  <c:v>225</c:v>
                </c:pt>
                <c:pt idx="563">
                  <c:v>225</c:v>
                </c:pt>
                <c:pt idx="564">
                  <c:v>225</c:v>
                </c:pt>
                <c:pt idx="565">
                  <c:v>225</c:v>
                </c:pt>
                <c:pt idx="566">
                  <c:v>225</c:v>
                </c:pt>
                <c:pt idx="567">
                  <c:v>225</c:v>
                </c:pt>
                <c:pt idx="568">
                  <c:v>225</c:v>
                </c:pt>
                <c:pt idx="569">
                  <c:v>225</c:v>
                </c:pt>
                <c:pt idx="570">
                  <c:v>225</c:v>
                </c:pt>
                <c:pt idx="571">
                  <c:v>225</c:v>
                </c:pt>
                <c:pt idx="572">
                  <c:v>225</c:v>
                </c:pt>
                <c:pt idx="573">
                  <c:v>225</c:v>
                </c:pt>
                <c:pt idx="574">
                  <c:v>225</c:v>
                </c:pt>
                <c:pt idx="575">
                  <c:v>225</c:v>
                </c:pt>
                <c:pt idx="576">
                  <c:v>225</c:v>
                </c:pt>
                <c:pt idx="577">
                  <c:v>225</c:v>
                </c:pt>
                <c:pt idx="578">
                  <c:v>225</c:v>
                </c:pt>
                <c:pt idx="579">
                  <c:v>225</c:v>
                </c:pt>
                <c:pt idx="580">
                  <c:v>225</c:v>
                </c:pt>
                <c:pt idx="581">
                  <c:v>225</c:v>
                </c:pt>
                <c:pt idx="582">
                  <c:v>225</c:v>
                </c:pt>
                <c:pt idx="583">
                  <c:v>225</c:v>
                </c:pt>
                <c:pt idx="584">
                  <c:v>225</c:v>
                </c:pt>
                <c:pt idx="585">
                  <c:v>225</c:v>
                </c:pt>
                <c:pt idx="586">
                  <c:v>225</c:v>
                </c:pt>
                <c:pt idx="587">
                  <c:v>225</c:v>
                </c:pt>
                <c:pt idx="588">
                  <c:v>225</c:v>
                </c:pt>
                <c:pt idx="589">
                  <c:v>225</c:v>
                </c:pt>
                <c:pt idx="590">
                  <c:v>225</c:v>
                </c:pt>
                <c:pt idx="591">
                  <c:v>225</c:v>
                </c:pt>
                <c:pt idx="592">
                  <c:v>225</c:v>
                </c:pt>
                <c:pt idx="593">
                  <c:v>225</c:v>
                </c:pt>
                <c:pt idx="594">
                  <c:v>225</c:v>
                </c:pt>
                <c:pt idx="595">
                  <c:v>225</c:v>
                </c:pt>
                <c:pt idx="596">
                  <c:v>225</c:v>
                </c:pt>
                <c:pt idx="597">
                  <c:v>225</c:v>
                </c:pt>
                <c:pt idx="598">
                  <c:v>225</c:v>
                </c:pt>
                <c:pt idx="599">
                  <c:v>225</c:v>
                </c:pt>
                <c:pt idx="600">
                  <c:v>225</c:v>
                </c:pt>
                <c:pt idx="601">
                  <c:v>225</c:v>
                </c:pt>
                <c:pt idx="602">
                  <c:v>225</c:v>
                </c:pt>
                <c:pt idx="603">
                  <c:v>225</c:v>
                </c:pt>
                <c:pt idx="604">
                  <c:v>225</c:v>
                </c:pt>
                <c:pt idx="605">
                  <c:v>225</c:v>
                </c:pt>
                <c:pt idx="606">
                  <c:v>225</c:v>
                </c:pt>
                <c:pt idx="607">
                  <c:v>225</c:v>
                </c:pt>
                <c:pt idx="608">
                  <c:v>225</c:v>
                </c:pt>
                <c:pt idx="609">
                  <c:v>225</c:v>
                </c:pt>
                <c:pt idx="610">
                  <c:v>225</c:v>
                </c:pt>
                <c:pt idx="611">
                  <c:v>225</c:v>
                </c:pt>
                <c:pt idx="612">
                  <c:v>225</c:v>
                </c:pt>
                <c:pt idx="613">
                  <c:v>225</c:v>
                </c:pt>
                <c:pt idx="614">
                  <c:v>225</c:v>
                </c:pt>
                <c:pt idx="615">
                  <c:v>225</c:v>
                </c:pt>
                <c:pt idx="616">
                  <c:v>225</c:v>
                </c:pt>
                <c:pt idx="617">
                  <c:v>225</c:v>
                </c:pt>
                <c:pt idx="618">
                  <c:v>225</c:v>
                </c:pt>
                <c:pt idx="619">
                  <c:v>225</c:v>
                </c:pt>
                <c:pt idx="620">
                  <c:v>225</c:v>
                </c:pt>
                <c:pt idx="621">
                  <c:v>225</c:v>
                </c:pt>
                <c:pt idx="622">
                  <c:v>225</c:v>
                </c:pt>
                <c:pt idx="623">
                  <c:v>225</c:v>
                </c:pt>
                <c:pt idx="624">
                  <c:v>225</c:v>
                </c:pt>
                <c:pt idx="625">
                  <c:v>225</c:v>
                </c:pt>
                <c:pt idx="626">
                  <c:v>225</c:v>
                </c:pt>
                <c:pt idx="627">
                  <c:v>225</c:v>
                </c:pt>
                <c:pt idx="628">
                  <c:v>225</c:v>
                </c:pt>
                <c:pt idx="629">
                  <c:v>225</c:v>
                </c:pt>
                <c:pt idx="630">
                  <c:v>225</c:v>
                </c:pt>
                <c:pt idx="631">
                  <c:v>225</c:v>
                </c:pt>
                <c:pt idx="632">
                  <c:v>225</c:v>
                </c:pt>
                <c:pt idx="633">
                  <c:v>225</c:v>
                </c:pt>
                <c:pt idx="634">
                  <c:v>225</c:v>
                </c:pt>
                <c:pt idx="635">
                  <c:v>225</c:v>
                </c:pt>
                <c:pt idx="636">
                  <c:v>225</c:v>
                </c:pt>
                <c:pt idx="637">
                  <c:v>225</c:v>
                </c:pt>
              </c:numCache>
            </c:numRef>
          </c:val>
          <c:smooth val="0"/>
          <c:extLst>
            <c:ext xmlns:c16="http://schemas.microsoft.com/office/drawing/2014/chart" uri="{C3380CC4-5D6E-409C-BE32-E72D297353CC}">
              <c16:uniqueId val="{00000005-0012-49CE-965F-254F0712D6BE}"/>
            </c:ext>
          </c:extLst>
        </c:ser>
        <c:ser>
          <c:idx val="6"/>
          <c:order val="6"/>
          <c:tx>
            <c:strRef>
              <c:f>'STATUS II PIRINEOS_SALIDA'!$W$1</c:f>
              <c:strCache>
                <c:ptCount val="1"/>
                <c:pt idx="0">
                  <c:v>OS</c:v>
                </c:pt>
              </c:strCache>
            </c:strRef>
          </c:tx>
          <c:spPr>
            <a:ln>
              <a:solidFill>
                <a:srgbClr val="0070C0"/>
              </a:solidFill>
            </a:ln>
          </c:spPr>
          <c:marker>
            <c:symbol val="none"/>
          </c:marker>
          <c:cat>
            <c:numRef>
              <c:f>'STATUS II PIRINEOS_SALIDA'!$B$367:$B$790</c:f>
              <c:numCache>
                <c:formatCode>m/d/yyyy</c:formatCode>
                <c:ptCount val="424"/>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numCache>
            </c:numRef>
          </c:cat>
          <c:val>
            <c:numRef>
              <c:f>'STATUS II PIRINEOS_SALIDA'!$W$367:$W$1004</c:f>
              <c:numCache>
                <c:formatCode>#,##0</c:formatCode>
                <c:ptCount val="638"/>
                <c:pt idx="0">
                  <c:v>225</c:v>
                </c:pt>
                <c:pt idx="1">
                  <c:v>225</c:v>
                </c:pt>
                <c:pt idx="2">
                  <c:v>225</c:v>
                </c:pt>
                <c:pt idx="3">
                  <c:v>225</c:v>
                </c:pt>
                <c:pt idx="4">
                  <c:v>225</c:v>
                </c:pt>
                <c:pt idx="5">
                  <c:v>225</c:v>
                </c:pt>
                <c:pt idx="6">
                  <c:v>225</c:v>
                </c:pt>
                <c:pt idx="7">
                  <c:v>225</c:v>
                </c:pt>
                <c:pt idx="8">
                  <c:v>225</c:v>
                </c:pt>
                <c:pt idx="9">
                  <c:v>225</c:v>
                </c:pt>
                <c:pt idx="10">
                  <c:v>225</c:v>
                </c:pt>
                <c:pt idx="11">
                  <c:v>225</c:v>
                </c:pt>
                <c:pt idx="12">
                  <c:v>225</c:v>
                </c:pt>
                <c:pt idx="13">
                  <c:v>225</c:v>
                </c:pt>
                <c:pt idx="14">
                  <c:v>225</c:v>
                </c:pt>
                <c:pt idx="15">
                  <c:v>225</c:v>
                </c:pt>
                <c:pt idx="16">
                  <c:v>225</c:v>
                </c:pt>
                <c:pt idx="17">
                  <c:v>225</c:v>
                </c:pt>
                <c:pt idx="18">
                  <c:v>225</c:v>
                </c:pt>
                <c:pt idx="19">
                  <c:v>225</c:v>
                </c:pt>
                <c:pt idx="20">
                  <c:v>225</c:v>
                </c:pt>
                <c:pt idx="21">
                  <c:v>225</c:v>
                </c:pt>
                <c:pt idx="22">
                  <c:v>225</c:v>
                </c:pt>
                <c:pt idx="23">
                  <c:v>225</c:v>
                </c:pt>
                <c:pt idx="24">
                  <c:v>225</c:v>
                </c:pt>
                <c:pt idx="25">
                  <c:v>225</c:v>
                </c:pt>
                <c:pt idx="26">
                  <c:v>225</c:v>
                </c:pt>
                <c:pt idx="27">
                  <c:v>225</c:v>
                </c:pt>
                <c:pt idx="28">
                  <c:v>225</c:v>
                </c:pt>
                <c:pt idx="29">
                  <c:v>225</c:v>
                </c:pt>
                <c:pt idx="30">
                  <c:v>225</c:v>
                </c:pt>
                <c:pt idx="31">
                  <c:v>247.5</c:v>
                </c:pt>
                <c:pt idx="32">
                  <c:v>247.5</c:v>
                </c:pt>
                <c:pt idx="33">
                  <c:v>247.5</c:v>
                </c:pt>
                <c:pt idx="34">
                  <c:v>247.5</c:v>
                </c:pt>
                <c:pt idx="35">
                  <c:v>247.5</c:v>
                </c:pt>
                <c:pt idx="36">
                  <c:v>247.5</c:v>
                </c:pt>
                <c:pt idx="37">
                  <c:v>247.5</c:v>
                </c:pt>
                <c:pt idx="38">
                  <c:v>247.5</c:v>
                </c:pt>
                <c:pt idx="39">
                  <c:v>247.5</c:v>
                </c:pt>
                <c:pt idx="40">
                  <c:v>247.5</c:v>
                </c:pt>
                <c:pt idx="41">
                  <c:v>247.5</c:v>
                </c:pt>
                <c:pt idx="42">
                  <c:v>247.5</c:v>
                </c:pt>
                <c:pt idx="43">
                  <c:v>247.5</c:v>
                </c:pt>
                <c:pt idx="44">
                  <c:v>247.5</c:v>
                </c:pt>
                <c:pt idx="45">
                  <c:v>247.5</c:v>
                </c:pt>
                <c:pt idx="46">
                  <c:v>247.5</c:v>
                </c:pt>
                <c:pt idx="47">
                  <c:v>247.5</c:v>
                </c:pt>
                <c:pt idx="48">
                  <c:v>247.5</c:v>
                </c:pt>
                <c:pt idx="49">
                  <c:v>247.5</c:v>
                </c:pt>
                <c:pt idx="50">
                  <c:v>247.5</c:v>
                </c:pt>
                <c:pt idx="51">
                  <c:v>247.5</c:v>
                </c:pt>
                <c:pt idx="52">
                  <c:v>247.5</c:v>
                </c:pt>
                <c:pt idx="53">
                  <c:v>247.5</c:v>
                </c:pt>
                <c:pt idx="54">
                  <c:v>247.5</c:v>
                </c:pt>
                <c:pt idx="55">
                  <c:v>247.5</c:v>
                </c:pt>
                <c:pt idx="56">
                  <c:v>247.5</c:v>
                </c:pt>
                <c:pt idx="57">
                  <c:v>247.5</c:v>
                </c:pt>
                <c:pt idx="58">
                  <c:v>247.5</c:v>
                </c:pt>
                <c:pt idx="59">
                  <c:v>225</c:v>
                </c:pt>
                <c:pt idx="60">
                  <c:v>247.5</c:v>
                </c:pt>
                <c:pt idx="61">
                  <c:v>247.5</c:v>
                </c:pt>
                <c:pt idx="62">
                  <c:v>247.5</c:v>
                </c:pt>
                <c:pt idx="63">
                  <c:v>247.5</c:v>
                </c:pt>
                <c:pt idx="64">
                  <c:v>247.5</c:v>
                </c:pt>
                <c:pt idx="65">
                  <c:v>247.5</c:v>
                </c:pt>
                <c:pt idx="66">
                  <c:v>247.5</c:v>
                </c:pt>
                <c:pt idx="67">
                  <c:v>247.5</c:v>
                </c:pt>
                <c:pt idx="68">
                  <c:v>247.5</c:v>
                </c:pt>
                <c:pt idx="69">
                  <c:v>247.5</c:v>
                </c:pt>
                <c:pt idx="70">
                  <c:v>247.5</c:v>
                </c:pt>
                <c:pt idx="71">
                  <c:v>247.5</c:v>
                </c:pt>
                <c:pt idx="72">
                  <c:v>247.5</c:v>
                </c:pt>
                <c:pt idx="73">
                  <c:v>247.5</c:v>
                </c:pt>
                <c:pt idx="74">
                  <c:v>247.5</c:v>
                </c:pt>
                <c:pt idx="75">
                  <c:v>247.5</c:v>
                </c:pt>
                <c:pt idx="76">
                  <c:v>247.5</c:v>
                </c:pt>
                <c:pt idx="77">
                  <c:v>247.5</c:v>
                </c:pt>
                <c:pt idx="78">
                  <c:v>247.5</c:v>
                </c:pt>
                <c:pt idx="79">
                  <c:v>247.5</c:v>
                </c:pt>
                <c:pt idx="80">
                  <c:v>247.5</c:v>
                </c:pt>
                <c:pt idx="81">
                  <c:v>247.5</c:v>
                </c:pt>
                <c:pt idx="82">
                  <c:v>225</c:v>
                </c:pt>
                <c:pt idx="83">
                  <c:v>247.5</c:v>
                </c:pt>
                <c:pt idx="84">
                  <c:v>247.5</c:v>
                </c:pt>
                <c:pt idx="85">
                  <c:v>247.5</c:v>
                </c:pt>
                <c:pt idx="86">
                  <c:v>247.5</c:v>
                </c:pt>
                <c:pt idx="87">
                  <c:v>247.5</c:v>
                </c:pt>
                <c:pt idx="88">
                  <c:v>247.5</c:v>
                </c:pt>
                <c:pt idx="89">
                  <c:v>247.5</c:v>
                </c:pt>
                <c:pt idx="90">
                  <c:v>247.5</c:v>
                </c:pt>
                <c:pt idx="91">
                  <c:v>225</c:v>
                </c:pt>
                <c:pt idx="92">
                  <c:v>247.5</c:v>
                </c:pt>
                <c:pt idx="93">
                  <c:v>247.5</c:v>
                </c:pt>
                <c:pt idx="94">
                  <c:v>247.5</c:v>
                </c:pt>
                <c:pt idx="95">
                  <c:v>247.5</c:v>
                </c:pt>
                <c:pt idx="96">
                  <c:v>247.5</c:v>
                </c:pt>
                <c:pt idx="97">
                  <c:v>247.5</c:v>
                </c:pt>
                <c:pt idx="98">
                  <c:v>225</c:v>
                </c:pt>
                <c:pt idx="99">
                  <c:v>225</c:v>
                </c:pt>
                <c:pt idx="100">
                  <c:v>225</c:v>
                </c:pt>
                <c:pt idx="101">
                  <c:v>225</c:v>
                </c:pt>
                <c:pt idx="102">
                  <c:v>225</c:v>
                </c:pt>
                <c:pt idx="103">
                  <c:v>225</c:v>
                </c:pt>
                <c:pt idx="104">
                  <c:v>225</c:v>
                </c:pt>
                <c:pt idx="105">
                  <c:v>225</c:v>
                </c:pt>
                <c:pt idx="106">
                  <c:v>225</c:v>
                </c:pt>
                <c:pt idx="107">
                  <c:v>225</c:v>
                </c:pt>
                <c:pt idx="108">
                  <c:v>225</c:v>
                </c:pt>
                <c:pt idx="109">
                  <c:v>225</c:v>
                </c:pt>
                <c:pt idx="110">
                  <c:v>225</c:v>
                </c:pt>
                <c:pt idx="111">
                  <c:v>225</c:v>
                </c:pt>
                <c:pt idx="112">
                  <c:v>225</c:v>
                </c:pt>
                <c:pt idx="113">
                  <c:v>225</c:v>
                </c:pt>
                <c:pt idx="114">
                  <c:v>225</c:v>
                </c:pt>
                <c:pt idx="115">
                  <c:v>225</c:v>
                </c:pt>
                <c:pt idx="116">
                  <c:v>225</c:v>
                </c:pt>
                <c:pt idx="117">
                  <c:v>225</c:v>
                </c:pt>
                <c:pt idx="118">
                  <c:v>225</c:v>
                </c:pt>
                <c:pt idx="119">
                  <c:v>225</c:v>
                </c:pt>
                <c:pt idx="120">
                  <c:v>225</c:v>
                </c:pt>
                <c:pt idx="121">
                  <c:v>225</c:v>
                </c:pt>
                <c:pt idx="122">
                  <c:v>225</c:v>
                </c:pt>
                <c:pt idx="123">
                  <c:v>225</c:v>
                </c:pt>
                <c:pt idx="124">
                  <c:v>225</c:v>
                </c:pt>
                <c:pt idx="125">
                  <c:v>225</c:v>
                </c:pt>
                <c:pt idx="126">
                  <c:v>225</c:v>
                </c:pt>
                <c:pt idx="127">
                  <c:v>225</c:v>
                </c:pt>
                <c:pt idx="128">
                  <c:v>225</c:v>
                </c:pt>
                <c:pt idx="129">
                  <c:v>225</c:v>
                </c:pt>
                <c:pt idx="130">
                  <c:v>225</c:v>
                </c:pt>
                <c:pt idx="131">
                  <c:v>225</c:v>
                </c:pt>
                <c:pt idx="132">
                  <c:v>225</c:v>
                </c:pt>
                <c:pt idx="133">
                  <c:v>225</c:v>
                </c:pt>
                <c:pt idx="134">
                  <c:v>225</c:v>
                </c:pt>
                <c:pt idx="135">
                  <c:v>225</c:v>
                </c:pt>
                <c:pt idx="136">
                  <c:v>225</c:v>
                </c:pt>
                <c:pt idx="137">
                  <c:v>225</c:v>
                </c:pt>
                <c:pt idx="138">
                  <c:v>247.5</c:v>
                </c:pt>
                <c:pt idx="139">
                  <c:v>247.5</c:v>
                </c:pt>
                <c:pt idx="140">
                  <c:v>247.5</c:v>
                </c:pt>
                <c:pt idx="141">
                  <c:v>247.5</c:v>
                </c:pt>
                <c:pt idx="142">
                  <c:v>247.5</c:v>
                </c:pt>
                <c:pt idx="143">
                  <c:v>247.5</c:v>
                </c:pt>
                <c:pt idx="144">
                  <c:v>247.5</c:v>
                </c:pt>
                <c:pt idx="145">
                  <c:v>247.5</c:v>
                </c:pt>
                <c:pt idx="146">
                  <c:v>247.5</c:v>
                </c:pt>
                <c:pt idx="147">
                  <c:v>225</c:v>
                </c:pt>
                <c:pt idx="148">
                  <c:v>225</c:v>
                </c:pt>
                <c:pt idx="149">
                  <c:v>225</c:v>
                </c:pt>
                <c:pt idx="150">
                  <c:v>225</c:v>
                </c:pt>
                <c:pt idx="151">
                  <c:v>225</c:v>
                </c:pt>
                <c:pt idx="152">
                  <c:v>225</c:v>
                </c:pt>
                <c:pt idx="153">
                  <c:v>225</c:v>
                </c:pt>
                <c:pt idx="154">
                  <c:v>225</c:v>
                </c:pt>
                <c:pt idx="155">
                  <c:v>225</c:v>
                </c:pt>
                <c:pt idx="156">
                  <c:v>225</c:v>
                </c:pt>
                <c:pt idx="157">
                  <c:v>225</c:v>
                </c:pt>
                <c:pt idx="158">
                  <c:v>225</c:v>
                </c:pt>
                <c:pt idx="159">
                  <c:v>225</c:v>
                </c:pt>
                <c:pt idx="160">
                  <c:v>225</c:v>
                </c:pt>
                <c:pt idx="161">
                  <c:v>225</c:v>
                </c:pt>
                <c:pt idx="162">
                  <c:v>225</c:v>
                </c:pt>
                <c:pt idx="163">
                  <c:v>225</c:v>
                </c:pt>
                <c:pt idx="164">
                  <c:v>225</c:v>
                </c:pt>
                <c:pt idx="165">
                  <c:v>225</c:v>
                </c:pt>
                <c:pt idx="166">
                  <c:v>225</c:v>
                </c:pt>
                <c:pt idx="167">
                  <c:v>225</c:v>
                </c:pt>
                <c:pt idx="168">
                  <c:v>225</c:v>
                </c:pt>
                <c:pt idx="169">
                  <c:v>225</c:v>
                </c:pt>
                <c:pt idx="170">
                  <c:v>225</c:v>
                </c:pt>
                <c:pt idx="171">
                  <c:v>225</c:v>
                </c:pt>
                <c:pt idx="172">
                  <c:v>225</c:v>
                </c:pt>
                <c:pt idx="173">
                  <c:v>247.5</c:v>
                </c:pt>
                <c:pt idx="174">
                  <c:v>247.5</c:v>
                </c:pt>
                <c:pt idx="175">
                  <c:v>247.5</c:v>
                </c:pt>
                <c:pt idx="176">
                  <c:v>247.5</c:v>
                </c:pt>
                <c:pt idx="177">
                  <c:v>247.5</c:v>
                </c:pt>
                <c:pt idx="178">
                  <c:v>247.5</c:v>
                </c:pt>
                <c:pt idx="179">
                  <c:v>247.5</c:v>
                </c:pt>
                <c:pt idx="180">
                  <c:v>247.5</c:v>
                </c:pt>
                <c:pt idx="181">
                  <c:v>247.5</c:v>
                </c:pt>
                <c:pt idx="182">
                  <c:v>247.5</c:v>
                </c:pt>
                <c:pt idx="183">
                  <c:v>247.5</c:v>
                </c:pt>
                <c:pt idx="184">
                  <c:v>247.5</c:v>
                </c:pt>
                <c:pt idx="185">
                  <c:v>247.5</c:v>
                </c:pt>
                <c:pt idx="186">
                  <c:v>225</c:v>
                </c:pt>
                <c:pt idx="187">
                  <c:v>225</c:v>
                </c:pt>
                <c:pt idx="188">
                  <c:v>225</c:v>
                </c:pt>
                <c:pt idx="189">
                  <c:v>225</c:v>
                </c:pt>
                <c:pt idx="190">
                  <c:v>225</c:v>
                </c:pt>
                <c:pt idx="191">
                  <c:v>225</c:v>
                </c:pt>
                <c:pt idx="192">
                  <c:v>225</c:v>
                </c:pt>
                <c:pt idx="193">
                  <c:v>225</c:v>
                </c:pt>
                <c:pt idx="194">
                  <c:v>225</c:v>
                </c:pt>
                <c:pt idx="195">
                  <c:v>225</c:v>
                </c:pt>
                <c:pt idx="196">
                  <c:v>225</c:v>
                </c:pt>
                <c:pt idx="197">
                  <c:v>225</c:v>
                </c:pt>
                <c:pt idx="198">
                  <c:v>225</c:v>
                </c:pt>
                <c:pt idx="199">
                  <c:v>225</c:v>
                </c:pt>
                <c:pt idx="200">
                  <c:v>225</c:v>
                </c:pt>
                <c:pt idx="201">
                  <c:v>225</c:v>
                </c:pt>
                <c:pt idx="202">
                  <c:v>225</c:v>
                </c:pt>
                <c:pt idx="203">
                  <c:v>225</c:v>
                </c:pt>
                <c:pt idx="204">
                  <c:v>225</c:v>
                </c:pt>
                <c:pt idx="205">
                  <c:v>225</c:v>
                </c:pt>
                <c:pt idx="206">
                  <c:v>225</c:v>
                </c:pt>
                <c:pt idx="207">
                  <c:v>225</c:v>
                </c:pt>
                <c:pt idx="208">
                  <c:v>225</c:v>
                </c:pt>
                <c:pt idx="209">
                  <c:v>225</c:v>
                </c:pt>
                <c:pt idx="210">
                  <c:v>225</c:v>
                </c:pt>
                <c:pt idx="211">
                  <c:v>225</c:v>
                </c:pt>
                <c:pt idx="212">
                  <c:v>225</c:v>
                </c:pt>
                <c:pt idx="213">
                  <c:v>225</c:v>
                </c:pt>
                <c:pt idx="214">
                  <c:v>225</c:v>
                </c:pt>
                <c:pt idx="215">
                  <c:v>225</c:v>
                </c:pt>
                <c:pt idx="216">
                  <c:v>225</c:v>
                </c:pt>
                <c:pt idx="217">
                  <c:v>225</c:v>
                </c:pt>
                <c:pt idx="218">
                  <c:v>247.5</c:v>
                </c:pt>
                <c:pt idx="219">
                  <c:v>247.5</c:v>
                </c:pt>
                <c:pt idx="220">
                  <c:v>247.5</c:v>
                </c:pt>
                <c:pt idx="221">
                  <c:v>247.5</c:v>
                </c:pt>
                <c:pt idx="222">
                  <c:v>247.5</c:v>
                </c:pt>
                <c:pt idx="223">
                  <c:v>247.5</c:v>
                </c:pt>
                <c:pt idx="224">
                  <c:v>247.5</c:v>
                </c:pt>
                <c:pt idx="225">
                  <c:v>247.5</c:v>
                </c:pt>
                <c:pt idx="226">
                  <c:v>247.5</c:v>
                </c:pt>
                <c:pt idx="227">
                  <c:v>247.5</c:v>
                </c:pt>
                <c:pt idx="228">
                  <c:v>247.5</c:v>
                </c:pt>
                <c:pt idx="229">
                  <c:v>247.5</c:v>
                </c:pt>
                <c:pt idx="230">
                  <c:v>247.5</c:v>
                </c:pt>
                <c:pt idx="231">
                  <c:v>247.5</c:v>
                </c:pt>
                <c:pt idx="232">
                  <c:v>247.5</c:v>
                </c:pt>
                <c:pt idx="233">
                  <c:v>247.5</c:v>
                </c:pt>
                <c:pt idx="234">
                  <c:v>247.5</c:v>
                </c:pt>
                <c:pt idx="235">
                  <c:v>247.5</c:v>
                </c:pt>
                <c:pt idx="236">
                  <c:v>247.5</c:v>
                </c:pt>
                <c:pt idx="237">
                  <c:v>247.5</c:v>
                </c:pt>
                <c:pt idx="238">
                  <c:v>247.5</c:v>
                </c:pt>
                <c:pt idx="239">
                  <c:v>247.5</c:v>
                </c:pt>
                <c:pt idx="240">
                  <c:v>247.5</c:v>
                </c:pt>
                <c:pt idx="241">
                  <c:v>247.5</c:v>
                </c:pt>
                <c:pt idx="242">
                  <c:v>247.5</c:v>
                </c:pt>
                <c:pt idx="243">
                  <c:v>247.5</c:v>
                </c:pt>
                <c:pt idx="244">
                  <c:v>247.5</c:v>
                </c:pt>
                <c:pt idx="245">
                  <c:v>247.5</c:v>
                </c:pt>
                <c:pt idx="246">
                  <c:v>247.5</c:v>
                </c:pt>
                <c:pt idx="247">
                  <c:v>247.5</c:v>
                </c:pt>
                <c:pt idx="248">
                  <c:v>247.5</c:v>
                </c:pt>
                <c:pt idx="249">
                  <c:v>247.5</c:v>
                </c:pt>
                <c:pt idx="250">
                  <c:v>247.5</c:v>
                </c:pt>
                <c:pt idx="251">
                  <c:v>247.5</c:v>
                </c:pt>
                <c:pt idx="252">
                  <c:v>247.5</c:v>
                </c:pt>
                <c:pt idx="253">
                  <c:v>247.5</c:v>
                </c:pt>
                <c:pt idx="254">
                  <c:v>247.5</c:v>
                </c:pt>
                <c:pt idx="255">
                  <c:v>247.5</c:v>
                </c:pt>
                <c:pt idx="256">
                  <c:v>247.5</c:v>
                </c:pt>
                <c:pt idx="257">
                  <c:v>247.5</c:v>
                </c:pt>
                <c:pt idx="258">
                  <c:v>247.5</c:v>
                </c:pt>
                <c:pt idx="259">
                  <c:v>247.5</c:v>
                </c:pt>
                <c:pt idx="260">
                  <c:v>247.5</c:v>
                </c:pt>
                <c:pt idx="261">
                  <c:v>247.5</c:v>
                </c:pt>
                <c:pt idx="262">
                  <c:v>247.5</c:v>
                </c:pt>
                <c:pt idx="263">
                  <c:v>247.5</c:v>
                </c:pt>
                <c:pt idx="264">
                  <c:v>247.5</c:v>
                </c:pt>
                <c:pt idx="265">
                  <c:v>247.5</c:v>
                </c:pt>
                <c:pt idx="266">
                  <c:v>247.5</c:v>
                </c:pt>
                <c:pt idx="267">
                  <c:v>247.5</c:v>
                </c:pt>
                <c:pt idx="268">
                  <c:v>247.5</c:v>
                </c:pt>
                <c:pt idx="269">
                  <c:v>247.5</c:v>
                </c:pt>
                <c:pt idx="270">
                  <c:v>247.5</c:v>
                </c:pt>
                <c:pt idx="271">
                  <c:v>247.5</c:v>
                </c:pt>
                <c:pt idx="272">
                  <c:v>247.5</c:v>
                </c:pt>
                <c:pt idx="273">
                  <c:v>247.5</c:v>
                </c:pt>
                <c:pt idx="274">
                  <c:v>247.5</c:v>
                </c:pt>
                <c:pt idx="275">
                  <c:v>247.5</c:v>
                </c:pt>
                <c:pt idx="276">
                  <c:v>247.5</c:v>
                </c:pt>
                <c:pt idx="277">
                  <c:v>247.5</c:v>
                </c:pt>
                <c:pt idx="278">
                  <c:v>247.5</c:v>
                </c:pt>
                <c:pt idx="279">
                  <c:v>247.5</c:v>
                </c:pt>
                <c:pt idx="280">
                  <c:v>247.5</c:v>
                </c:pt>
                <c:pt idx="281">
                  <c:v>247.5</c:v>
                </c:pt>
                <c:pt idx="282">
                  <c:v>247.5</c:v>
                </c:pt>
                <c:pt idx="283">
                  <c:v>247.5</c:v>
                </c:pt>
                <c:pt idx="284">
                  <c:v>247.5</c:v>
                </c:pt>
                <c:pt idx="285">
                  <c:v>247.5</c:v>
                </c:pt>
                <c:pt idx="286">
                  <c:v>247.5</c:v>
                </c:pt>
                <c:pt idx="287">
                  <c:v>247.5</c:v>
                </c:pt>
                <c:pt idx="288">
                  <c:v>225</c:v>
                </c:pt>
                <c:pt idx="289">
                  <c:v>225</c:v>
                </c:pt>
                <c:pt idx="290">
                  <c:v>247.5</c:v>
                </c:pt>
                <c:pt idx="291">
                  <c:v>247.5</c:v>
                </c:pt>
                <c:pt idx="292">
                  <c:v>247.5</c:v>
                </c:pt>
                <c:pt idx="293">
                  <c:v>247.5</c:v>
                </c:pt>
                <c:pt idx="294">
                  <c:v>225</c:v>
                </c:pt>
                <c:pt idx="295">
                  <c:v>225</c:v>
                </c:pt>
                <c:pt idx="296">
                  <c:v>225</c:v>
                </c:pt>
                <c:pt idx="297">
                  <c:v>225</c:v>
                </c:pt>
                <c:pt idx="298">
                  <c:v>247.5</c:v>
                </c:pt>
                <c:pt idx="299">
                  <c:v>247.5</c:v>
                </c:pt>
                <c:pt idx="300">
                  <c:v>247.5</c:v>
                </c:pt>
                <c:pt idx="301">
                  <c:v>247.5</c:v>
                </c:pt>
                <c:pt idx="302">
                  <c:v>247.5</c:v>
                </c:pt>
                <c:pt idx="303">
                  <c:v>247.5</c:v>
                </c:pt>
                <c:pt idx="304">
                  <c:v>247.5</c:v>
                </c:pt>
                <c:pt idx="305">
                  <c:v>247.5</c:v>
                </c:pt>
                <c:pt idx="306">
                  <c:v>247.5</c:v>
                </c:pt>
                <c:pt idx="307">
                  <c:v>247.5</c:v>
                </c:pt>
                <c:pt idx="308">
                  <c:v>247.5</c:v>
                </c:pt>
                <c:pt idx="309">
                  <c:v>247.5</c:v>
                </c:pt>
                <c:pt idx="310">
                  <c:v>247.5</c:v>
                </c:pt>
                <c:pt idx="311">
                  <c:v>247.5</c:v>
                </c:pt>
                <c:pt idx="312">
                  <c:v>247.5</c:v>
                </c:pt>
                <c:pt idx="313">
                  <c:v>247.5</c:v>
                </c:pt>
                <c:pt idx="314">
                  <c:v>247.5</c:v>
                </c:pt>
                <c:pt idx="315">
                  <c:v>247.5</c:v>
                </c:pt>
                <c:pt idx="316">
                  <c:v>247.5</c:v>
                </c:pt>
                <c:pt idx="317">
                  <c:v>247.5</c:v>
                </c:pt>
                <c:pt idx="318">
                  <c:v>247.5</c:v>
                </c:pt>
                <c:pt idx="319">
                  <c:v>247.5</c:v>
                </c:pt>
                <c:pt idx="320">
                  <c:v>247.5</c:v>
                </c:pt>
                <c:pt idx="321">
                  <c:v>247.5</c:v>
                </c:pt>
                <c:pt idx="322">
                  <c:v>247.5</c:v>
                </c:pt>
                <c:pt idx="323">
                  <c:v>247.5</c:v>
                </c:pt>
                <c:pt idx="324">
                  <c:v>247.5</c:v>
                </c:pt>
                <c:pt idx="325">
                  <c:v>247.5</c:v>
                </c:pt>
                <c:pt idx="326">
                  <c:v>247.5</c:v>
                </c:pt>
                <c:pt idx="327">
                  <c:v>247.5</c:v>
                </c:pt>
                <c:pt idx="328">
                  <c:v>247.5</c:v>
                </c:pt>
                <c:pt idx="329">
                  <c:v>247.5</c:v>
                </c:pt>
                <c:pt idx="330">
                  <c:v>247.5</c:v>
                </c:pt>
                <c:pt idx="331">
                  <c:v>247.5</c:v>
                </c:pt>
                <c:pt idx="332">
                  <c:v>247.5</c:v>
                </c:pt>
                <c:pt idx="333">
                  <c:v>247.5</c:v>
                </c:pt>
                <c:pt idx="334">
                  <c:v>247.5</c:v>
                </c:pt>
                <c:pt idx="335">
                  <c:v>247.5</c:v>
                </c:pt>
                <c:pt idx="336">
                  <c:v>247.5</c:v>
                </c:pt>
                <c:pt idx="337">
                  <c:v>247.5</c:v>
                </c:pt>
                <c:pt idx="338">
                  <c:v>247.5</c:v>
                </c:pt>
                <c:pt idx="339">
                  <c:v>247.5</c:v>
                </c:pt>
                <c:pt idx="340">
                  <c:v>247.5</c:v>
                </c:pt>
                <c:pt idx="341">
                  <c:v>247.5</c:v>
                </c:pt>
                <c:pt idx="342">
                  <c:v>247.5</c:v>
                </c:pt>
                <c:pt idx="343">
                  <c:v>247.5</c:v>
                </c:pt>
                <c:pt idx="344">
                  <c:v>247.5</c:v>
                </c:pt>
                <c:pt idx="345">
                  <c:v>247.5</c:v>
                </c:pt>
                <c:pt idx="346">
                  <c:v>247.5</c:v>
                </c:pt>
                <c:pt idx="347">
                  <c:v>247.5</c:v>
                </c:pt>
                <c:pt idx="348">
                  <c:v>247.5</c:v>
                </c:pt>
                <c:pt idx="349">
                  <c:v>247.5</c:v>
                </c:pt>
                <c:pt idx="350">
                  <c:v>247.5</c:v>
                </c:pt>
                <c:pt idx="351">
                  <c:v>247.5</c:v>
                </c:pt>
                <c:pt idx="352">
                  <c:v>247.5</c:v>
                </c:pt>
                <c:pt idx="353">
                  <c:v>247.5</c:v>
                </c:pt>
                <c:pt idx="354">
                  <c:v>247.5</c:v>
                </c:pt>
                <c:pt idx="355">
                  <c:v>247.5</c:v>
                </c:pt>
                <c:pt idx="356">
                  <c:v>247.5</c:v>
                </c:pt>
                <c:pt idx="357">
                  <c:v>247.5</c:v>
                </c:pt>
                <c:pt idx="358">
                  <c:v>247.5</c:v>
                </c:pt>
                <c:pt idx="359">
                  <c:v>247.5</c:v>
                </c:pt>
                <c:pt idx="360">
                  <c:v>247.5</c:v>
                </c:pt>
                <c:pt idx="361">
                  <c:v>247.5</c:v>
                </c:pt>
                <c:pt idx="362">
                  <c:v>247.5</c:v>
                </c:pt>
                <c:pt idx="363">
                  <c:v>247.5</c:v>
                </c:pt>
                <c:pt idx="364">
                  <c:v>247.5</c:v>
                </c:pt>
                <c:pt idx="365">
                  <c:v>247.5</c:v>
                </c:pt>
                <c:pt idx="366">
                  <c:v>247.5</c:v>
                </c:pt>
                <c:pt idx="367">
                  <c:v>247.5</c:v>
                </c:pt>
                <c:pt idx="368">
                  <c:v>247.5</c:v>
                </c:pt>
                <c:pt idx="369">
                  <c:v>247.5</c:v>
                </c:pt>
                <c:pt idx="370">
                  <c:v>247.5</c:v>
                </c:pt>
                <c:pt idx="371">
                  <c:v>247.5</c:v>
                </c:pt>
                <c:pt idx="372">
                  <c:v>247.5</c:v>
                </c:pt>
                <c:pt idx="373">
                  <c:v>247.5</c:v>
                </c:pt>
                <c:pt idx="374">
                  <c:v>247.5</c:v>
                </c:pt>
                <c:pt idx="375">
                  <c:v>247.5</c:v>
                </c:pt>
                <c:pt idx="376">
                  <c:v>247.5</c:v>
                </c:pt>
                <c:pt idx="377">
                  <c:v>247.5</c:v>
                </c:pt>
                <c:pt idx="378">
                  <c:v>247.5</c:v>
                </c:pt>
                <c:pt idx="379">
                  <c:v>247.5</c:v>
                </c:pt>
                <c:pt idx="380">
                  <c:v>247.5</c:v>
                </c:pt>
                <c:pt idx="381">
                  <c:v>247.5</c:v>
                </c:pt>
                <c:pt idx="382">
                  <c:v>247.5</c:v>
                </c:pt>
                <c:pt idx="383">
                  <c:v>247.5</c:v>
                </c:pt>
                <c:pt idx="384">
                  <c:v>247.5</c:v>
                </c:pt>
                <c:pt idx="385">
                  <c:v>247.5</c:v>
                </c:pt>
                <c:pt idx="386">
                  <c:v>247.5</c:v>
                </c:pt>
                <c:pt idx="387">
                  <c:v>247.5</c:v>
                </c:pt>
                <c:pt idx="388">
                  <c:v>247.5</c:v>
                </c:pt>
                <c:pt idx="389">
                  <c:v>247.5</c:v>
                </c:pt>
                <c:pt idx="390">
                  <c:v>225</c:v>
                </c:pt>
                <c:pt idx="391">
                  <c:v>247.5</c:v>
                </c:pt>
                <c:pt idx="392">
                  <c:v>247.5</c:v>
                </c:pt>
                <c:pt idx="393">
                  <c:v>247.5</c:v>
                </c:pt>
                <c:pt idx="394">
                  <c:v>247.5</c:v>
                </c:pt>
                <c:pt idx="395">
                  <c:v>247.5</c:v>
                </c:pt>
                <c:pt idx="396">
                  <c:v>247.5</c:v>
                </c:pt>
                <c:pt idx="397">
                  <c:v>247.5</c:v>
                </c:pt>
                <c:pt idx="398">
                  <c:v>247.5</c:v>
                </c:pt>
                <c:pt idx="399">
                  <c:v>247.5</c:v>
                </c:pt>
                <c:pt idx="400">
                  <c:v>247.5</c:v>
                </c:pt>
                <c:pt idx="401">
                  <c:v>247.5</c:v>
                </c:pt>
                <c:pt idx="402">
                  <c:v>247.5</c:v>
                </c:pt>
                <c:pt idx="403">
                  <c:v>225</c:v>
                </c:pt>
                <c:pt idx="404">
                  <c:v>225</c:v>
                </c:pt>
                <c:pt idx="405">
                  <c:v>225</c:v>
                </c:pt>
                <c:pt idx="406">
                  <c:v>225</c:v>
                </c:pt>
                <c:pt idx="407">
                  <c:v>225</c:v>
                </c:pt>
                <c:pt idx="408">
                  <c:v>225</c:v>
                </c:pt>
                <c:pt idx="409">
                  <c:v>225</c:v>
                </c:pt>
                <c:pt idx="410">
                  <c:v>225</c:v>
                </c:pt>
                <c:pt idx="411">
                  <c:v>225</c:v>
                </c:pt>
                <c:pt idx="412">
                  <c:v>225</c:v>
                </c:pt>
                <c:pt idx="413">
                  <c:v>225</c:v>
                </c:pt>
                <c:pt idx="414">
                  <c:v>225</c:v>
                </c:pt>
                <c:pt idx="415">
                  <c:v>225</c:v>
                </c:pt>
                <c:pt idx="416">
                  <c:v>225</c:v>
                </c:pt>
                <c:pt idx="417">
                  <c:v>225</c:v>
                </c:pt>
                <c:pt idx="418">
                  <c:v>225</c:v>
                </c:pt>
                <c:pt idx="419">
                  <c:v>225</c:v>
                </c:pt>
                <c:pt idx="420">
                  <c:v>225</c:v>
                </c:pt>
                <c:pt idx="421">
                  <c:v>225</c:v>
                </c:pt>
                <c:pt idx="422">
                  <c:v>225</c:v>
                </c:pt>
                <c:pt idx="423">
                  <c:v>225</c:v>
                </c:pt>
                <c:pt idx="424">
                  <c:v>225</c:v>
                </c:pt>
                <c:pt idx="425">
                  <c:v>225</c:v>
                </c:pt>
                <c:pt idx="426">
                  <c:v>225</c:v>
                </c:pt>
                <c:pt idx="427">
                  <c:v>225</c:v>
                </c:pt>
                <c:pt idx="428">
                  <c:v>225</c:v>
                </c:pt>
                <c:pt idx="429">
                  <c:v>225</c:v>
                </c:pt>
                <c:pt idx="430">
                  <c:v>225</c:v>
                </c:pt>
                <c:pt idx="431">
                  <c:v>225</c:v>
                </c:pt>
                <c:pt idx="432">
                  <c:v>225</c:v>
                </c:pt>
                <c:pt idx="433">
                  <c:v>225</c:v>
                </c:pt>
                <c:pt idx="434">
                  <c:v>225</c:v>
                </c:pt>
                <c:pt idx="435">
                  <c:v>225</c:v>
                </c:pt>
                <c:pt idx="436">
                  <c:v>225</c:v>
                </c:pt>
                <c:pt idx="437">
                  <c:v>225</c:v>
                </c:pt>
                <c:pt idx="438">
                  <c:v>225</c:v>
                </c:pt>
                <c:pt idx="439">
                  <c:v>225</c:v>
                </c:pt>
                <c:pt idx="440">
                  <c:v>225</c:v>
                </c:pt>
                <c:pt idx="441">
                  <c:v>225</c:v>
                </c:pt>
                <c:pt idx="442">
                  <c:v>225</c:v>
                </c:pt>
                <c:pt idx="443">
                  <c:v>225</c:v>
                </c:pt>
                <c:pt idx="444">
                  <c:v>225</c:v>
                </c:pt>
                <c:pt idx="445">
                  <c:v>225</c:v>
                </c:pt>
                <c:pt idx="446">
                  <c:v>225</c:v>
                </c:pt>
                <c:pt idx="447">
                  <c:v>225</c:v>
                </c:pt>
                <c:pt idx="448">
                  <c:v>225</c:v>
                </c:pt>
                <c:pt idx="449">
                  <c:v>225</c:v>
                </c:pt>
                <c:pt idx="450">
                  <c:v>225</c:v>
                </c:pt>
                <c:pt idx="451">
                  <c:v>225</c:v>
                </c:pt>
                <c:pt idx="452">
                  <c:v>225</c:v>
                </c:pt>
                <c:pt idx="453">
                  <c:v>225</c:v>
                </c:pt>
                <c:pt idx="454">
                  <c:v>225</c:v>
                </c:pt>
                <c:pt idx="455">
                  <c:v>225</c:v>
                </c:pt>
                <c:pt idx="456">
                  <c:v>225</c:v>
                </c:pt>
                <c:pt idx="457">
                  <c:v>225</c:v>
                </c:pt>
                <c:pt idx="458">
                  <c:v>225</c:v>
                </c:pt>
                <c:pt idx="459">
                  <c:v>225</c:v>
                </c:pt>
                <c:pt idx="460">
                  <c:v>225</c:v>
                </c:pt>
                <c:pt idx="461">
                  <c:v>225</c:v>
                </c:pt>
                <c:pt idx="462">
                  <c:v>225</c:v>
                </c:pt>
                <c:pt idx="463">
                  <c:v>225</c:v>
                </c:pt>
                <c:pt idx="464">
                  <c:v>225</c:v>
                </c:pt>
                <c:pt idx="465">
                  <c:v>225</c:v>
                </c:pt>
                <c:pt idx="466">
                  <c:v>225</c:v>
                </c:pt>
                <c:pt idx="467">
                  <c:v>225</c:v>
                </c:pt>
                <c:pt idx="468">
                  <c:v>225</c:v>
                </c:pt>
                <c:pt idx="469">
                  <c:v>225</c:v>
                </c:pt>
                <c:pt idx="470">
                  <c:v>225</c:v>
                </c:pt>
                <c:pt idx="471">
                  <c:v>225</c:v>
                </c:pt>
                <c:pt idx="472">
                  <c:v>225</c:v>
                </c:pt>
                <c:pt idx="473">
                  <c:v>225</c:v>
                </c:pt>
                <c:pt idx="474">
                  <c:v>225</c:v>
                </c:pt>
                <c:pt idx="475">
                  <c:v>225</c:v>
                </c:pt>
                <c:pt idx="476">
                  <c:v>225</c:v>
                </c:pt>
                <c:pt idx="477">
                  <c:v>225</c:v>
                </c:pt>
                <c:pt idx="478">
                  <c:v>225</c:v>
                </c:pt>
                <c:pt idx="479">
                  <c:v>225</c:v>
                </c:pt>
                <c:pt idx="480">
                  <c:v>225</c:v>
                </c:pt>
                <c:pt idx="481">
                  <c:v>225</c:v>
                </c:pt>
                <c:pt idx="482">
                  <c:v>225</c:v>
                </c:pt>
                <c:pt idx="483">
                  <c:v>225</c:v>
                </c:pt>
                <c:pt idx="484">
                  <c:v>225</c:v>
                </c:pt>
                <c:pt idx="485">
                  <c:v>225</c:v>
                </c:pt>
                <c:pt idx="486">
                  <c:v>225</c:v>
                </c:pt>
                <c:pt idx="487">
                  <c:v>225</c:v>
                </c:pt>
                <c:pt idx="488">
                  <c:v>225</c:v>
                </c:pt>
                <c:pt idx="489">
                  <c:v>225</c:v>
                </c:pt>
                <c:pt idx="490">
                  <c:v>225</c:v>
                </c:pt>
                <c:pt idx="491">
                  <c:v>225</c:v>
                </c:pt>
                <c:pt idx="492">
                  <c:v>225</c:v>
                </c:pt>
                <c:pt idx="493">
                  <c:v>225</c:v>
                </c:pt>
                <c:pt idx="494">
                  <c:v>225</c:v>
                </c:pt>
                <c:pt idx="495">
                  <c:v>225</c:v>
                </c:pt>
                <c:pt idx="496">
                  <c:v>225</c:v>
                </c:pt>
                <c:pt idx="497">
                  <c:v>225</c:v>
                </c:pt>
                <c:pt idx="498">
                  <c:v>225</c:v>
                </c:pt>
                <c:pt idx="499">
                  <c:v>225</c:v>
                </c:pt>
                <c:pt idx="500">
                  <c:v>225</c:v>
                </c:pt>
                <c:pt idx="501">
                  <c:v>225</c:v>
                </c:pt>
                <c:pt idx="502">
                  <c:v>225</c:v>
                </c:pt>
                <c:pt idx="503">
                  <c:v>225</c:v>
                </c:pt>
                <c:pt idx="504">
                  <c:v>225</c:v>
                </c:pt>
                <c:pt idx="505">
                  <c:v>225</c:v>
                </c:pt>
                <c:pt idx="506">
                  <c:v>225</c:v>
                </c:pt>
                <c:pt idx="507">
                  <c:v>225</c:v>
                </c:pt>
                <c:pt idx="508">
                  <c:v>225</c:v>
                </c:pt>
                <c:pt idx="509">
                  <c:v>225</c:v>
                </c:pt>
                <c:pt idx="510">
                  <c:v>225</c:v>
                </c:pt>
                <c:pt idx="511">
                  <c:v>225</c:v>
                </c:pt>
                <c:pt idx="512">
                  <c:v>225</c:v>
                </c:pt>
                <c:pt idx="513">
                  <c:v>225</c:v>
                </c:pt>
                <c:pt idx="514">
                  <c:v>225</c:v>
                </c:pt>
                <c:pt idx="515">
                  <c:v>225</c:v>
                </c:pt>
                <c:pt idx="516">
                  <c:v>225</c:v>
                </c:pt>
                <c:pt idx="517">
                  <c:v>225</c:v>
                </c:pt>
                <c:pt idx="518">
                  <c:v>225</c:v>
                </c:pt>
                <c:pt idx="519">
                  <c:v>225</c:v>
                </c:pt>
                <c:pt idx="520">
                  <c:v>225</c:v>
                </c:pt>
                <c:pt idx="521">
                  <c:v>225</c:v>
                </c:pt>
                <c:pt idx="522">
                  <c:v>225</c:v>
                </c:pt>
                <c:pt idx="523">
                  <c:v>225</c:v>
                </c:pt>
                <c:pt idx="524">
                  <c:v>225</c:v>
                </c:pt>
                <c:pt idx="525">
                  <c:v>225</c:v>
                </c:pt>
                <c:pt idx="526">
                  <c:v>225</c:v>
                </c:pt>
                <c:pt idx="527">
                  <c:v>225</c:v>
                </c:pt>
                <c:pt idx="528">
                  <c:v>225</c:v>
                </c:pt>
                <c:pt idx="529">
                  <c:v>225</c:v>
                </c:pt>
                <c:pt idx="530">
                  <c:v>225</c:v>
                </c:pt>
                <c:pt idx="531">
                  <c:v>225</c:v>
                </c:pt>
                <c:pt idx="532">
                  <c:v>225</c:v>
                </c:pt>
                <c:pt idx="533">
                  <c:v>225</c:v>
                </c:pt>
                <c:pt idx="534">
                  <c:v>225</c:v>
                </c:pt>
                <c:pt idx="535">
                  <c:v>225</c:v>
                </c:pt>
                <c:pt idx="536">
                  <c:v>225</c:v>
                </c:pt>
                <c:pt idx="537">
                  <c:v>225</c:v>
                </c:pt>
                <c:pt idx="538">
                  <c:v>225</c:v>
                </c:pt>
                <c:pt idx="539">
                  <c:v>225</c:v>
                </c:pt>
                <c:pt idx="540">
                  <c:v>225</c:v>
                </c:pt>
                <c:pt idx="541">
                  <c:v>225</c:v>
                </c:pt>
                <c:pt idx="542">
                  <c:v>225</c:v>
                </c:pt>
                <c:pt idx="543">
                  <c:v>225</c:v>
                </c:pt>
                <c:pt idx="544">
                  <c:v>225</c:v>
                </c:pt>
                <c:pt idx="545">
                  <c:v>225</c:v>
                </c:pt>
                <c:pt idx="546">
                  <c:v>225</c:v>
                </c:pt>
                <c:pt idx="547">
                  <c:v>225</c:v>
                </c:pt>
                <c:pt idx="548">
                  <c:v>225</c:v>
                </c:pt>
                <c:pt idx="549">
                  <c:v>225</c:v>
                </c:pt>
                <c:pt idx="550">
                  <c:v>225</c:v>
                </c:pt>
                <c:pt idx="551">
                  <c:v>225</c:v>
                </c:pt>
                <c:pt idx="552">
                  <c:v>225</c:v>
                </c:pt>
                <c:pt idx="553">
                  <c:v>225</c:v>
                </c:pt>
                <c:pt idx="554">
                  <c:v>225</c:v>
                </c:pt>
                <c:pt idx="555">
                  <c:v>225</c:v>
                </c:pt>
                <c:pt idx="556">
                  <c:v>225</c:v>
                </c:pt>
                <c:pt idx="557">
                  <c:v>225</c:v>
                </c:pt>
                <c:pt idx="558">
                  <c:v>225</c:v>
                </c:pt>
                <c:pt idx="559">
                  <c:v>225</c:v>
                </c:pt>
                <c:pt idx="560">
                  <c:v>225</c:v>
                </c:pt>
                <c:pt idx="561">
                  <c:v>225</c:v>
                </c:pt>
                <c:pt idx="562">
                  <c:v>225</c:v>
                </c:pt>
                <c:pt idx="563">
                  <c:v>225</c:v>
                </c:pt>
                <c:pt idx="564">
                  <c:v>225</c:v>
                </c:pt>
                <c:pt idx="565">
                  <c:v>225</c:v>
                </c:pt>
                <c:pt idx="566">
                  <c:v>225</c:v>
                </c:pt>
                <c:pt idx="567">
                  <c:v>225</c:v>
                </c:pt>
                <c:pt idx="568">
                  <c:v>225</c:v>
                </c:pt>
                <c:pt idx="569">
                  <c:v>225</c:v>
                </c:pt>
                <c:pt idx="570">
                  <c:v>225</c:v>
                </c:pt>
                <c:pt idx="571">
                  <c:v>225</c:v>
                </c:pt>
                <c:pt idx="572">
                  <c:v>225</c:v>
                </c:pt>
                <c:pt idx="573">
                  <c:v>225</c:v>
                </c:pt>
                <c:pt idx="574">
                  <c:v>225</c:v>
                </c:pt>
                <c:pt idx="575">
                  <c:v>225</c:v>
                </c:pt>
                <c:pt idx="576">
                  <c:v>225</c:v>
                </c:pt>
                <c:pt idx="577">
                  <c:v>225</c:v>
                </c:pt>
                <c:pt idx="578">
                  <c:v>225</c:v>
                </c:pt>
                <c:pt idx="579">
                  <c:v>225</c:v>
                </c:pt>
                <c:pt idx="580">
                  <c:v>225</c:v>
                </c:pt>
                <c:pt idx="581">
                  <c:v>225</c:v>
                </c:pt>
                <c:pt idx="582">
                  <c:v>225</c:v>
                </c:pt>
                <c:pt idx="583">
                  <c:v>225</c:v>
                </c:pt>
                <c:pt idx="584">
                  <c:v>225</c:v>
                </c:pt>
                <c:pt idx="585">
                  <c:v>225</c:v>
                </c:pt>
                <c:pt idx="586">
                  <c:v>225</c:v>
                </c:pt>
                <c:pt idx="587">
                  <c:v>225</c:v>
                </c:pt>
                <c:pt idx="588">
                  <c:v>225</c:v>
                </c:pt>
                <c:pt idx="589">
                  <c:v>225</c:v>
                </c:pt>
                <c:pt idx="590">
                  <c:v>225</c:v>
                </c:pt>
                <c:pt idx="591">
                  <c:v>225</c:v>
                </c:pt>
                <c:pt idx="592">
                  <c:v>225</c:v>
                </c:pt>
                <c:pt idx="593">
                  <c:v>225</c:v>
                </c:pt>
                <c:pt idx="594">
                  <c:v>225</c:v>
                </c:pt>
                <c:pt idx="595">
                  <c:v>225</c:v>
                </c:pt>
                <c:pt idx="596">
                  <c:v>225</c:v>
                </c:pt>
                <c:pt idx="597">
                  <c:v>225</c:v>
                </c:pt>
                <c:pt idx="598">
                  <c:v>225</c:v>
                </c:pt>
                <c:pt idx="599">
                  <c:v>225</c:v>
                </c:pt>
                <c:pt idx="600">
                  <c:v>225</c:v>
                </c:pt>
                <c:pt idx="601">
                  <c:v>225</c:v>
                </c:pt>
                <c:pt idx="602">
                  <c:v>225</c:v>
                </c:pt>
                <c:pt idx="603">
                  <c:v>225</c:v>
                </c:pt>
                <c:pt idx="604">
                  <c:v>225</c:v>
                </c:pt>
                <c:pt idx="605">
                  <c:v>225</c:v>
                </c:pt>
                <c:pt idx="606">
                  <c:v>225</c:v>
                </c:pt>
                <c:pt idx="607">
                  <c:v>225</c:v>
                </c:pt>
                <c:pt idx="608">
                  <c:v>225</c:v>
                </c:pt>
                <c:pt idx="609">
                  <c:v>225</c:v>
                </c:pt>
                <c:pt idx="610">
                  <c:v>225</c:v>
                </c:pt>
                <c:pt idx="611">
                  <c:v>225</c:v>
                </c:pt>
                <c:pt idx="612">
                  <c:v>225</c:v>
                </c:pt>
                <c:pt idx="613">
                  <c:v>225</c:v>
                </c:pt>
                <c:pt idx="614">
                  <c:v>225</c:v>
                </c:pt>
                <c:pt idx="615">
                  <c:v>225</c:v>
                </c:pt>
                <c:pt idx="616">
                  <c:v>225</c:v>
                </c:pt>
                <c:pt idx="617">
                  <c:v>225</c:v>
                </c:pt>
                <c:pt idx="618">
                  <c:v>225</c:v>
                </c:pt>
                <c:pt idx="619">
                  <c:v>225</c:v>
                </c:pt>
                <c:pt idx="620">
                  <c:v>225</c:v>
                </c:pt>
                <c:pt idx="621">
                  <c:v>225</c:v>
                </c:pt>
                <c:pt idx="622">
                  <c:v>225</c:v>
                </c:pt>
                <c:pt idx="623">
                  <c:v>225</c:v>
                </c:pt>
                <c:pt idx="624">
                  <c:v>225</c:v>
                </c:pt>
                <c:pt idx="625">
                  <c:v>225</c:v>
                </c:pt>
                <c:pt idx="626">
                  <c:v>225</c:v>
                </c:pt>
                <c:pt idx="627">
                  <c:v>225</c:v>
                </c:pt>
                <c:pt idx="628">
                  <c:v>225</c:v>
                </c:pt>
                <c:pt idx="629">
                  <c:v>225</c:v>
                </c:pt>
                <c:pt idx="630">
                  <c:v>225</c:v>
                </c:pt>
                <c:pt idx="631">
                  <c:v>225</c:v>
                </c:pt>
                <c:pt idx="632">
                  <c:v>225</c:v>
                </c:pt>
                <c:pt idx="633">
                  <c:v>225</c:v>
                </c:pt>
                <c:pt idx="634">
                  <c:v>225</c:v>
                </c:pt>
                <c:pt idx="635">
                  <c:v>225</c:v>
                </c:pt>
                <c:pt idx="636">
                  <c:v>225</c:v>
                </c:pt>
                <c:pt idx="637">
                  <c:v>225</c:v>
                </c:pt>
              </c:numCache>
            </c:numRef>
          </c:val>
          <c:smooth val="0"/>
          <c:extLst>
            <c:ext xmlns:c16="http://schemas.microsoft.com/office/drawing/2014/chart" uri="{C3380CC4-5D6E-409C-BE32-E72D297353CC}">
              <c16:uniqueId val="{00000006-0012-49CE-965F-254F0712D6BE}"/>
            </c:ext>
          </c:extLst>
        </c:ser>
        <c:ser>
          <c:idx val="7"/>
          <c:order val="7"/>
          <c:tx>
            <c:strRef>
              <c:f>'STATUS II PIRINEOS_SALIDA'!$X$1</c:f>
              <c:strCache>
                <c:ptCount val="1"/>
                <c:pt idx="0">
                  <c:v>Interruptible</c:v>
                </c:pt>
              </c:strCache>
            </c:strRef>
          </c:tx>
          <c:spPr>
            <a:ln w="12700">
              <a:solidFill>
                <a:schemeClr val="accent2">
                  <a:lumMod val="50000"/>
                </a:schemeClr>
              </a:solidFill>
              <a:prstDash val="sysDot"/>
            </a:ln>
          </c:spPr>
          <c:marker>
            <c:symbol val="none"/>
          </c:marker>
          <c:cat>
            <c:numRef>
              <c:f>'STATUS II PIRINEOS_SALIDA'!$B$367:$B$790</c:f>
              <c:numCache>
                <c:formatCode>m/d/yyyy</c:formatCode>
                <c:ptCount val="424"/>
                <c:pt idx="0">
                  <c:v>43101</c:v>
                </c:pt>
                <c:pt idx="1">
                  <c:v>43102</c:v>
                </c:pt>
                <c:pt idx="2">
                  <c:v>43103</c:v>
                </c:pt>
                <c:pt idx="3">
                  <c:v>43104</c:v>
                </c:pt>
                <c:pt idx="4">
                  <c:v>43105</c:v>
                </c:pt>
                <c:pt idx="5">
                  <c:v>43106</c:v>
                </c:pt>
                <c:pt idx="6">
                  <c:v>43107</c:v>
                </c:pt>
                <c:pt idx="7">
                  <c:v>43108</c:v>
                </c:pt>
                <c:pt idx="8">
                  <c:v>43109</c:v>
                </c:pt>
                <c:pt idx="9">
                  <c:v>43110</c:v>
                </c:pt>
                <c:pt idx="10">
                  <c:v>43111</c:v>
                </c:pt>
                <c:pt idx="11">
                  <c:v>43112</c:v>
                </c:pt>
                <c:pt idx="12">
                  <c:v>43113</c:v>
                </c:pt>
                <c:pt idx="13">
                  <c:v>43114</c:v>
                </c:pt>
                <c:pt idx="14">
                  <c:v>43115</c:v>
                </c:pt>
                <c:pt idx="15">
                  <c:v>43116</c:v>
                </c:pt>
                <c:pt idx="16">
                  <c:v>43117</c:v>
                </c:pt>
                <c:pt idx="17">
                  <c:v>43118</c:v>
                </c:pt>
                <c:pt idx="18">
                  <c:v>43119</c:v>
                </c:pt>
                <c:pt idx="19">
                  <c:v>43120</c:v>
                </c:pt>
                <c:pt idx="20">
                  <c:v>43121</c:v>
                </c:pt>
                <c:pt idx="21">
                  <c:v>43122</c:v>
                </c:pt>
                <c:pt idx="22">
                  <c:v>43123</c:v>
                </c:pt>
                <c:pt idx="23">
                  <c:v>43124</c:v>
                </c:pt>
                <c:pt idx="24">
                  <c:v>43125</c:v>
                </c:pt>
                <c:pt idx="25">
                  <c:v>43126</c:v>
                </c:pt>
                <c:pt idx="26">
                  <c:v>43127</c:v>
                </c:pt>
                <c:pt idx="27">
                  <c:v>43128</c:v>
                </c:pt>
                <c:pt idx="28">
                  <c:v>43129</c:v>
                </c:pt>
                <c:pt idx="29">
                  <c:v>43130</c:v>
                </c:pt>
                <c:pt idx="30">
                  <c:v>43131</c:v>
                </c:pt>
                <c:pt idx="31">
                  <c:v>43132</c:v>
                </c:pt>
                <c:pt idx="32">
                  <c:v>43133</c:v>
                </c:pt>
                <c:pt idx="33">
                  <c:v>43134</c:v>
                </c:pt>
                <c:pt idx="34">
                  <c:v>43135</c:v>
                </c:pt>
                <c:pt idx="35">
                  <c:v>43136</c:v>
                </c:pt>
                <c:pt idx="36">
                  <c:v>43137</c:v>
                </c:pt>
                <c:pt idx="37">
                  <c:v>43138</c:v>
                </c:pt>
                <c:pt idx="38">
                  <c:v>43139</c:v>
                </c:pt>
                <c:pt idx="39">
                  <c:v>43140</c:v>
                </c:pt>
                <c:pt idx="40">
                  <c:v>43141</c:v>
                </c:pt>
                <c:pt idx="41">
                  <c:v>43142</c:v>
                </c:pt>
                <c:pt idx="42">
                  <c:v>43143</c:v>
                </c:pt>
                <c:pt idx="43">
                  <c:v>43144</c:v>
                </c:pt>
                <c:pt idx="44">
                  <c:v>43145</c:v>
                </c:pt>
                <c:pt idx="45">
                  <c:v>43146</c:v>
                </c:pt>
                <c:pt idx="46">
                  <c:v>43147</c:v>
                </c:pt>
                <c:pt idx="47">
                  <c:v>43148</c:v>
                </c:pt>
                <c:pt idx="48">
                  <c:v>43149</c:v>
                </c:pt>
                <c:pt idx="49">
                  <c:v>43150</c:v>
                </c:pt>
                <c:pt idx="50">
                  <c:v>43151</c:v>
                </c:pt>
                <c:pt idx="51">
                  <c:v>43152</c:v>
                </c:pt>
                <c:pt idx="52">
                  <c:v>43153</c:v>
                </c:pt>
                <c:pt idx="53">
                  <c:v>43154</c:v>
                </c:pt>
                <c:pt idx="54">
                  <c:v>43155</c:v>
                </c:pt>
                <c:pt idx="55">
                  <c:v>43156</c:v>
                </c:pt>
                <c:pt idx="56">
                  <c:v>43157</c:v>
                </c:pt>
                <c:pt idx="57">
                  <c:v>43158</c:v>
                </c:pt>
                <c:pt idx="58">
                  <c:v>43159</c:v>
                </c:pt>
                <c:pt idx="59">
                  <c:v>43160</c:v>
                </c:pt>
                <c:pt idx="60">
                  <c:v>43161</c:v>
                </c:pt>
                <c:pt idx="61">
                  <c:v>43162</c:v>
                </c:pt>
                <c:pt idx="62">
                  <c:v>43163</c:v>
                </c:pt>
                <c:pt idx="63">
                  <c:v>43164</c:v>
                </c:pt>
                <c:pt idx="64">
                  <c:v>43165</c:v>
                </c:pt>
                <c:pt idx="65">
                  <c:v>43166</c:v>
                </c:pt>
                <c:pt idx="66">
                  <c:v>43167</c:v>
                </c:pt>
                <c:pt idx="67">
                  <c:v>43168</c:v>
                </c:pt>
                <c:pt idx="68">
                  <c:v>43169</c:v>
                </c:pt>
                <c:pt idx="69">
                  <c:v>43170</c:v>
                </c:pt>
                <c:pt idx="70">
                  <c:v>43171</c:v>
                </c:pt>
                <c:pt idx="71">
                  <c:v>43172</c:v>
                </c:pt>
                <c:pt idx="72">
                  <c:v>43173</c:v>
                </c:pt>
                <c:pt idx="73">
                  <c:v>43174</c:v>
                </c:pt>
                <c:pt idx="74">
                  <c:v>43175</c:v>
                </c:pt>
                <c:pt idx="75">
                  <c:v>43176</c:v>
                </c:pt>
                <c:pt idx="76">
                  <c:v>43177</c:v>
                </c:pt>
                <c:pt idx="77">
                  <c:v>43178</c:v>
                </c:pt>
                <c:pt idx="78">
                  <c:v>43179</c:v>
                </c:pt>
                <c:pt idx="79">
                  <c:v>43180</c:v>
                </c:pt>
                <c:pt idx="80">
                  <c:v>43181</c:v>
                </c:pt>
                <c:pt idx="81">
                  <c:v>43182</c:v>
                </c:pt>
                <c:pt idx="82">
                  <c:v>43183</c:v>
                </c:pt>
                <c:pt idx="83">
                  <c:v>43184</c:v>
                </c:pt>
                <c:pt idx="84">
                  <c:v>43185</c:v>
                </c:pt>
                <c:pt idx="85">
                  <c:v>43186</c:v>
                </c:pt>
                <c:pt idx="86">
                  <c:v>43187</c:v>
                </c:pt>
                <c:pt idx="87">
                  <c:v>43188</c:v>
                </c:pt>
                <c:pt idx="88">
                  <c:v>43189</c:v>
                </c:pt>
                <c:pt idx="89">
                  <c:v>43190</c:v>
                </c:pt>
                <c:pt idx="90">
                  <c:v>43191</c:v>
                </c:pt>
                <c:pt idx="91">
                  <c:v>43192</c:v>
                </c:pt>
                <c:pt idx="92">
                  <c:v>43193</c:v>
                </c:pt>
                <c:pt idx="93">
                  <c:v>43194</c:v>
                </c:pt>
                <c:pt idx="94">
                  <c:v>43195</c:v>
                </c:pt>
                <c:pt idx="95">
                  <c:v>43196</c:v>
                </c:pt>
                <c:pt idx="96">
                  <c:v>43197</c:v>
                </c:pt>
                <c:pt idx="97">
                  <c:v>43198</c:v>
                </c:pt>
                <c:pt idx="98">
                  <c:v>43199</c:v>
                </c:pt>
                <c:pt idx="99">
                  <c:v>43200</c:v>
                </c:pt>
                <c:pt idx="100">
                  <c:v>43201</c:v>
                </c:pt>
                <c:pt idx="101">
                  <c:v>43202</c:v>
                </c:pt>
                <c:pt idx="102">
                  <c:v>43203</c:v>
                </c:pt>
                <c:pt idx="103">
                  <c:v>43204</c:v>
                </c:pt>
                <c:pt idx="104">
                  <c:v>43205</c:v>
                </c:pt>
                <c:pt idx="105">
                  <c:v>43206</c:v>
                </c:pt>
                <c:pt idx="106">
                  <c:v>43207</c:v>
                </c:pt>
                <c:pt idx="107">
                  <c:v>43208</c:v>
                </c:pt>
                <c:pt idx="108">
                  <c:v>43209</c:v>
                </c:pt>
                <c:pt idx="109">
                  <c:v>43210</c:v>
                </c:pt>
                <c:pt idx="110">
                  <c:v>43211</c:v>
                </c:pt>
                <c:pt idx="111">
                  <c:v>43212</c:v>
                </c:pt>
                <c:pt idx="112">
                  <c:v>43213</c:v>
                </c:pt>
                <c:pt idx="113">
                  <c:v>43214</c:v>
                </c:pt>
                <c:pt idx="114">
                  <c:v>43215</c:v>
                </c:pt>
                <c:pt idx="115">
                  <c:v>43216</c:v>
                </c:pt>
                <c:pt idx="116">
                  <c:v>43217</c:v>
                </c:pt>
                <c:pt idx="117">
                  <c:v>43218</c:v>
                </c:pt>
                <c:pt idx="118">
                  <c:v>43219</c:v>
                </c:pt>
                <c:pt idx="119">
                  <c:v>43220</c:v>
                </c:pt>
                <c:pt idx="120">
                  <c:v>43221</c:v>
                </c:pt>
                <c:pt idx="121">
                  <c:v>43222</c:v>
                </c:pt>
                <c:pt idx="122">
                  <c:v>43223</c:v>
                </c:pt>
                <c:pt idx="123">
                  <c:v>43224</c:v>
                </c:pt>
                <c:pt idx="124">
                  <c:v>43225</c:v>
                </c:pt>
                <c:pt idx="125">
                  <c:v>43226</c:v>
                </c:pt>
                <c:pt idx="126">
                  <c:v>43227</c:v>
                </c:pt>
                <c:pt idx="127">
                  <c:v>43228</c:v>
                </c:pt>
                <c:pt idx="128">
                  <c:v>43229</c:v>
                </c:pt>
                <c:pt idx="129">
                  <c:v>43230</c:v>
                </c:pt>
                <c:pt idx="130">
                  <c:v>43231</c:v>
                </c:pt>
                <c:pt idx="131">
                  <c:v>43232</c:v>
                </c:pt>
                <c:pt idx="132">
                  <c:v>43233</c:v>
                </c:pt>
                <c:pt idx="133">
                  <c:v>43234</c:v>
                </c:pt>
                <c:pt idx="134">
                  <c:v>43235</c:v>
                </c:pt>
                <c:pt idx="135">
                  <c:v>43236</c:v>
                </c:pt>
                <c:pt idx="136">
                  <c:v>43237</c:v>
                </c:pt>
                <c:pt idx="137">
                  <c:v>43238</c:v>
                </c:pt>
                <c:pt idx="138">
                  <c:v>43239</c:v>
                </c:pt>
                <c:pt idx="139">
                  <c:v>43240</c:v>
                </c:pt>
                <c:pt idx="140">
                  <c:v>43241</c:v>
                </c:pt>
                <c:pt idx="141">
                  <c:v>43242</c:v>
                </c:pt>
                <c:pt idx="142">
                  <c:v>43243</c:v>
                </c:pt>
                <c:pt idx="143">
                  <c:v>43244</c:v>
                </c:pt>
                <c:pt idx="144">
                  <c:v>43245</c:v>
                </c:pt>
                <c:pt idx="145">
                  <c:v>43246</c:v>
                </c:pt>
                <c:pt idx="146">
                  <c:v>43247</c:v>
                </c:pt>
                <c:pt idx="147">
                  <c:v>43248</c:v>
                </c:pt>
                <c:pt idx="148">
                  <c:v>43249</c:v>
                </c:pt>
                <c:pt idx="149">
                  <c:v>43250</c:v>
                </c:pt>
                <c:pt idx="150">
                  <c:v>43251</c:v>
                </c:pt>
                <c:pt idx="151">
                  <c:v>43252</c:v>
                </c:pt>
                <c:pt idx="152">
                  <c:v>43253</c:v>
                </c:pt>
                <c:pt idx="153">
                  <c:v>43254</c:v>
                </c:pt>
                <c:pt idx="154">
                  <c:v>43255</c:v>
                </c:pt>
                <c:pt idx="155">
                  <c:v>43256</c:v>
                </c:pt>
                <c:pt idx="156">
                  <c:v>43257</c:v>
                </c:pt>
                <c:pt idx="157">
                  <c:v>43258</c:v>
                </c:pt>
                <c:pt idx="158">
                  <c:v>43259</c:v>
                </c:pt>
                <c:pt idx="159">
                  <c:v>43260</c:v>
                </c:pt>
                <c:pt idx="160">
                  <c:v>43261</c:v>
                </c:pt>
                <c:pt idx="161">
                  <c:v>43262</c:v>
                </c:pt>
                <c:pt idx="162">
                  <c:v>43263</c:v>
                </c:pt>
                <c:pt idx="163">
                  <c:v>43264</c:v>
                </c:pt>
                <c:pt idx="164">
                  <c:v>43265</c:v>
                </c:pt>
                <c:pt idx="165">
                  <c:v>43266</c:v>
                </c:pt>
                <c:pt idx="166">
                  <c:v>43267</c:v>
                </c:pt>
                <c:pt idx="167">
                  <c:v>43268</c:v>
                </c:pt>
                <c:pt idx="168">
                  <c:v>43269</c:v>
                </c:pt>
                <c:pt idx="169">
                  <c:v>43270</c:v>
                </c:pt>
                <c:pt idx="170">
                  <c:v>43271</c:v>
                </c:pt>
                <c:pt idx="171">
                  <c:v>43272</c:v>
                </c:pt>
                <c:pt idx="172">
                  <c:v>43273</c:v>
                </c:pt>
                <c:pt idx="173">
                  <c:v>43274</c:v>
                </c:pt>
                <c:pt idx="174">
                  <c:v>43275</c:v>
                </c:pt>
                <c:pt idx="175">
                  <c:v>43276</c:v>
                </c:pt>
                <c:pt idx="176">
                  <c:v>43277</c:v>
                </c:pt>
                <c:pt idx="177">
                  <c:v>43278</c:v>
                </c:pt>
                <c:pt idx="178">
                  <c:v>43279</c:v>
                </c:pt>
                <c:pt idx="179">
                  <c:v>43280</c:v>
                </c:pt>
                <c:pt idx="180">
                  <c:v>43281</c:v>
                </c:pt>
                <c:pt idx="181">
                  <c:v>43282</c:v>
                </c:pt>
                <c:pt idx="182">
                  <c:v>43283</c:v>
                </c:pt>
                <c:pt idx="183">
                  <c:v>43284</c:v>
                </c:pt>
                <c:pt idx="184">
                  <c:v>43285</c:v>
                </c:pt>
                <c:pt idx="185">
                  <c:v>43286</c:v>
                </c:pt>
                <c:pt idx="186">
                  <c:v>43287</c:v>
                </c:pt>
                <c:pt idx="187">
                  <c:v>43288</c:v>
                </c:pt>
                <c:pt idx="188">
                  <c:v>43289</c:v>
                </c:pt>
                <c:pt idx="189">
                  <c:v>43290</c:v>
                </c:pt>
                <c:pt idx="190">
                  <c:v>43291</c:v>
                </c:pt>
                <c:pt idx="191">
                  <c:v>43292</c:v>
                </c:pt>
                <c:pt idx="192">
                  <c:v>43293</c:v>
                </c:pt>
                <c:pt idx="193">
                  <c:v>43294</c:v>
                </c:pt>
                <c:pt idx="194">
                  <c:v>43295</c:v>
                </c:pt>
                <c:pt idx="195">
                  <c:v>43296</c:v>
                </c:pt>
                <c:pt idx="196">
                  <c:v>43297</c:v>
                </c:pt>
                <c:pt idx="197">
                  <c:v>43298</c:v>
                </c:pt>
                <c:pt idx="198">
                  <c:v>43299</c:v>
                </c:pt>
                <c:pt idx="199">
                  <c:v>43300</c:v>
                </c:pt>
                <c:pt idx="200">
                  <c:v>43301</c:v>
                </c:pt>
                <c:pt idx="201">
                  <c:v>43302</c:v>
                </c:pt>
                <c:pt idx="202">
                  <c:v>43303</c:v>
                </c:pt>
                <c:pt idx="203">
                  <c:v>43304</c:v>
                </c:pt>
                <c:pt idx="204">
                  <c:v>43305</c:v>
                </c:pt>
                <c:pt idx="205">
                  <c:v>43306</c:v>
                </c:pt>
                <c:pt idx="206">
                  <c:v>43307</c:v>
                </c:pt>
                <c:pt idx="207">
                  <c:v>43308</c:v>
                </c:pt>
                <c:pt idx="208">
                  <c:v>43309</c:v>
                </c:pt>
                <c:pt idx="209">
                  <c:v>43310</c:v>
                </c:pt>
                <c:pt idx="210">
                  <c:v>43311</c:v>
                </c:pt>
                <c:pt idx="211">
                  <c:v>43312</c:v>
                </c:pt>
                <c:pt idx="212">
                  <c:v>43313</c:v>
                </c:pt>
                <c:pt idx="213">
                  <c:v>43314</c:v>
                </c:pt>
                <c:pt idx="214">
                  <c:v>43315</c:v>
                </c:pt>
                <c:pt idx="215">
                  <c:v>43316</c:v>
                </c:pt>
                <c:pt idx="216">
                  <c:v>43317</c:v>
                </c:pt>
                <c:pt idx="217">
                  <c:v>43318</c:v>
                </c:pt>
                <c:pt idx="218">
                  <c:v>43319</c:v>
                </c:pt>
                <c:pt idx="219">
                  <c:v>43320</c:v>
                </c:pt>
                <c:pt idx="220">
                  <c:v>43321</c:v>
                </c:pt>
                <c:pt idx="221">
                  <c:v>43322</c:v>
                </c:pt>
                <c:pt idx="222">
                  <c:v>43323</c:v>
                </c:pt>
                <c:pt idx="223">
                  <c:v>43324</c:v>
                </c:pt>
                <c:pt idx="224">
                  <c:v>43325</c:v>
                </c:pt>
                <c:pt idx="225">
                  <c:v>43326</c:v>
                </c:pt>
                <c:pt idx="226">
                  <c:v>43327</c:v>
                </c:pt>
                <c:pt idx="227">
                  <c:v>43328</c:v>
                </c:pt>
                <c:pt idx="228">
                  <c:v>43329</c:v>
                </c:pt>
                <c:pt idx="229">
                  <c:v>43330</c:v>
                </c:pt>
                <c:pt idx="230">
                  <c:v>43331</c:v>
                </c:pt>
                <c:pt idx="231">
                  <c:v>43332</c:v>
                </c:pt>
                <c:pt idx="232">
                  <c:v>43333</c:v>
                </c:pt>
                <c:pt idx="233">
                  <c:v>43334</c:v>
                </c:pt>
                <c:pt idx="234">
                  <c:v>43335</c:v>
                </c:pt>
                <c:pt idx="235">
                  <c:v>43336</c:v>
                </c:pt>
                <c:pt idx="236">
                  <c:v>43337</c:v>
                </c:pt>
                <c:pt idx="237">
                  <c:v>43338</c:v>
                </c:pt>
                <c:pt idx="238">
                  <c:v>43339</c:v>
                </c:pt>
                <c:pt idx="239">
                  <c:v>43340</c:v>
                </c:pt>
                <c:pt idx="240">
                  <c:v>43341</c:v>
                </c:pt>
                <c:pt idx="241">
                  <c:v>43342</c:v>
                </c:pt>
                <c:pt idx="242">
                  <c:v>43343</c:v>
                </c:pt>
                <c:pt idx="243">
                  <c:v>43344</c:v>
                </c:pt>
                <c:pt idx="244">
                  <c:v>43345</c:v>
                </c:pt>
                <c:pt idx="245">
                  <c:v>43346</c:v>
                </c:pt>
                <c:pt idx="246">
                  <c:v>43347</c:v>
                </c:pt>
                <c:pt idx="247">
                  <c:v>43348</c:v>
                </c:pt>
                <c:pt idx="248">
                  <c:v>43349</c:v>
                </c:pt>
                <c:pt idx="249">
                  <c:v>43350</c:v>
                </c:pt>
                <c:pt idx="250">
                  <c:v>43351</c:v>
                </c:pt>
                <c:pt idx="251">
                  <c:v>43352</c:v>
                </c:pt>
                <c:pt idx="252">
                  <c:v>43353</c:v>
                </c:pt>
                <c:pt idx="253">
                  <c:v>43354</c:v>
                </c:pt>
                <c:pt idx="254">
                  <c:v>43355</c:v>
                </c:pt>
                <c:pt idx="255">
                  <c:v>43356</c:v>
                </c:pt>
                <c:pt idx="256">
                  <c:v>43357</c:v>
                </c:pt>
                <c:pt idx="257">
                  <c:v>43358</c:v>
                </c:pt>
                <c:pt idx="258">
                  <c:v>43359</c:v>
                </c:pt>
                <c:pt idx="259">
                  <c:v>43360</c:v>
                </c:pt>
                <c:pt idx="260">
                  <c:v>43361</c:v>
                </c:pt>
                <c:pt idx="261">
                  <c:v>43362</c:v>
                </c:pt>
                <c:pt idx="262">
                  <c:v>43363</c:v>
                </c:pt>
                <c:pt idx="263">
                  <c:v>43364</c:v>
                </c:pt>
                <c:pt idx="264">
                  <c:v>43365</c:v>
                </c:pt>
                <c:pt idx="265">
                  <c:v>43366</c:v>
                </c:pt>
                <c:pt idx="266">
                  <c:v>43367</c:v>
                </c:pt>
                <c:pt idx="267">
                  <c:v>43368</c:v>
                </c:pt>
                <c:pt idx="268">
                  <c:v>43369</c:v>
                </c:pt>
                <c:pt idx="269">
                  <c:v>43370</c:v>
                </c:pt>
                <c:pt idx="270">
                  <c:v>43371</c:v>
                </c:pt>
                <c:pt idx="271">
                  <c:v>43372</c:v>
                </c:pt>
                <c:pt idx="272">
                  <c:v>43373</c:v>
                </c:pt>
                <c:pt idx="273">
                  <c:v>43374</c:v>
                </c:pt>
                <c:pt idx="274">
                  <c:v>43375</c:v>
                </c:pt>
                <c:pt idx="275">
                  <c:v>43376</c:v>
                </c:pt>
                <c:pt idx="276">
                  <c:v>43377</c:v>
                </c:pt>
                <c:pt idx="277">
                  <c:v>43378</c:v>
                </c:pt>
                <c:pt idx="278">
                  <c:v>43379</c:v>
                </c:pt>
                <c:pt idx="279">
                  <c:v>43380</c:v>
                </c:pt>
                <c:pt idx="280">
                  <c:v>43381</c:v>
                </c:pt>
                <c:pt idx="281">
                  <c:v>43382</c:v>
                </c:pt>
                <c:pt idx="282">
                  <c:v>43383</c:v>
                </c:pt>
                <c:pt idx="283">
                  <c:v>43384</c:v>
                </c:pt>
                <c:pt idx="284">
                  <c:v>43385</c:v>
                </c:pt>
                <c:pt idx="285">
                  <c:v>43386</c:v>
                </c:pt>
                <c:pt idx="286">
                  <c:v>43387</c:v>
                </c:pt>
                <c:pt idx="287">
                  <c:v>43388</c:v>
                </c:pt>
                <c:pt idx="288">
                  <c:v>43389</c:v>
                </c:pt>
                <c:pt idx="289">
                  <c:v>43390</c:v>
                </c:pt>
                <c:pt idx="290">
                  <c:v>43391</c:v>
                </c:pt>
                <c:pt idx="291">
                  <c:v>43392</c:v>
                </c:pt>
                <c:pt idx="292">
                  <c:v>43393</c:v>
                </c:pt>
                <c:pt idx="293">
                  <c:v>43394</c:v>
                </c:pt>
                <c:pt idx="294">
                  <c:v>43395</c:v>
                </c:pt>
                <c:pt idx="295">
                  <c:v>43396</c:v>
                </c:pt>
                <c:pt idx="296">
                  <c:v>43397</c:v>
                </c:pt>
                <c:pt idx="297">
                  <c:v>43398</c:v>
                </c:pt>
                <c:pt idx="298">
                  <c:v>43399</c:v>
                </c:pt>
                <c:pt idx="299">
                  <c:v>43400</c:v>
                </c:pt>
                <c:pt idx="300">
                  <c:v>43401</c:v>
                </c:pt>
                <c:pt idx="301">
                  <c:v>43402</c:v>
                </c:pt>
                <c:pt idx="302">
                  <c:v>43403</c:v>
                </c:pt>
                <c:pt idx="303">
                  <c:v>43404</c:v>
                </c:pt>
                <c:pt idx="304">
                  <c:v>43405</c:v>
                </c:pt>
                <c:pt idx="305">
                  <c:v>43406</c:v>
                </c:pt>
                <c:pt idx="306">
                  <c:v>43407</c:v>
                </c:pt>
                <c:pt idx="307">
                  <c:v>43408</c:v>
                </c:pt>
                <c:pt idx="308">
                  <c:v>43409</c:v>
                </c:pt>
                <c:pt idx="309">
                  <c:v>43410</c:v>
                </c:pt>
                <c:pt idx="310">
                  <c:v>43411</c:v>
                </c:pt>
                <c:pt idx="311">
                  <c:v>43412</c:v>
                </c:pt>
                <c:pt idx="312">
                  <c:v>43413</c:v>
                </c:pt>
                <c:pt idx="313">
                  <c:v>43414</c:v>
                </c:pt>
                <c:pt idx="314">
                  <c:v>43415</c:v>
                </c:pt>
                <c:pt idx="315">
                  <c:v>43416</c:v>
                </c:pt>
                <c:pt idx="316">
                  <c:v>43417</c:v>
                </c:pt>
                <c:pt idx="317">
                  <c:v>43418</c:v>
                </c:pt>
                <c:pt idx="318">
                  <c:v>43419</c:v>
                </c:pt>
                <c:pt idx="319">
                  <c:v>43420</c:v>
                </c:pt>
                <c:pt idx="320">
                  <c:v>43421</c:v>
                </c:pt>
                <c:pt idx="321">
                  <c:v>43422</c:v>
                </c:pt>
                <c:pt idx="322">
                  <c:v>43423</c:v>
                </c:pt>
                <c:pt idx="323">
                  <c:v>43424</c:v>
                </c:pt>
                <c:pt idx="324">
                  <c:v>43425</c:v>
                </c:pt>
                <c:pt idx="325">
                  <c:v>43426</c:v>
                </c:pt>
                <c:pt idx="326">
                  <c:v>43427</c:v>
                </c:pt>
                <c:pt idx="327">
                  <c:v>43428</c:v>
                </c:pt>
                <c:pt idx="328">
                  <c:v>43429</c:v>
                </c:pt>
                <c:pt idx="329">
                  <c:v>43430</c:v>
                </c:pt>
                <c:pt idx="330">
                  <c:v>43431</c:v>
                </c:pt>
                <c:pt idx="331">
                  <c:v>43432</c:v>
                </c:pt>
                <c:pt idx="332">
                  <c:v>43433</c:v>
                </c:pt>
                <c:pt idx="333">
                  <c:v>43434</c:v>
                </c:pt>
                <c:pt idx="334">
                  <c:v>43435</c:v>
                </c:pt>
                <c:pt idx="335">
                  <c:v>43436</c:v>
                </c:pt>
                <c:pt idx="336">
                  <c:v>43437</c:v>
                </c:pt>
                <c:pt idx="337">
                  <c:v>43438</c:v>
                </c:pt>
                <c:pt idx="338">
                  <c:v>43439</c:v>
                </c:pt>
                <c:pt idx="339">
                  <c:v>43440</c:v>
                </c:pt>
                <c:pt idx="340">
                  <c:v>43441</c:v>
                </c:pt>
                <c:pt idx="341">
                  <c:v>43442</c:v>
                </c:pt>
                <c:pt idx="342">
                  <c:v>43443</c:v>
                </c:pt>
                <c:pt idx="343">
                  <c:v>43444</c:v>
                </c:pt>
                <c:pt idx="344">
                  <c:v>43445</c:v>
                </c:pt>
                <c:pt idx="345">
                  <c:v>43446</c:v>
                </c:pt>
                <c:pt idx="346">
                  <c:v>43447</c:v>
                </c:pt>
                <c:pt idx="347">
                  <c:v>43448</c:v>
                </c:pt>
                <c:pt idx="348">
                  <c:v>43449</c:v>
                </c:pt>
                <c:pt idx="349">
                  <c:v>43450</c:v>
                </c:pt>
                <c:pt idx="350">
                  <c:v>43451</c:v>
                </c:pt>
                <c:pt idx="351">
                  <c:v>43452</c:v>
                </c:pt>
                <c:pt idx="352">
                  <c:v>43453</c:v>
                </c:pt>
                <c:pt idx="353">
                  <c:v>43454</c:v>
                </c:pt>
                <c:pt idx="354">
                  <c:v>43455</c:v>
                </c:pt>
                <c:pt idx="355">
                  <c:v>43456</c:v>
                </c:pt>
                <c:pt idx="356">
                  <c:v>43457</c:v>
                </c:pt>
                <c:pt idx="357">
                  <c:v>43458</c:v>
                </c:pt>
                <c:pt idx="358">
                  <c:v>43459</c:v>
                </c:pt>
                <c:pt idx="359">
                  <c:v>43460</c:v>
                </c:pt>
                <c:pt idx="360">
                  <c:v>43461</c:v>
                </c:pt>
                <c:pt idx="361">
                  <c:v>43462</c:v>
                </c:pt>
                <c:pt idx="362">
                  <c:v>43463</c:v>
                </c:pt>
                <c:pt idx="363">
                  <c:v>43464</c:v>
                </c:pt>
                <c:pt idx="364">
                  <c:v>43465</c:v>
                </c:pt>
                <c:pt idx="365">
                  <c:v>43466</c:v>
                </c:pt>
                <c:pt idx="366">
                  <c:v>43467</c:v>
                </c:pt>
                <c:pt idx="367">
                  <c:v>43468</c:v>
                </c:pt>
                <c:pt idx="368">
                  <c:v>43469</c:v>
                </c:pt>
                <c:pt idx="369">
                  <c:v>43470</c:v>
                </c:pt>
                <c:pt idx="370">
                  <c:v>43471</c:v>
                </c:pt>
                <c:pt idx="371">
                  <c:v>43472</c:v>
                </c:pt>
                <c:pt idx="372">
                  <c:v>43473</c:v>
                </c:pt>
                <c:pt idx="373">
                  <c:v>43474</c:v>
                </c:pt>
                <c:pt idx="374">
                  <c:v>43475</c:v>
                </c:pt>
                <c:pt idx="375">
                  <c:v>43476</c:v>
                </c:pt>
                <c:pt idx="376">
                  <c:v>43477</c:v>
                </c:pt>
                <c:pt idx="377">
                  <c:v>43478</c:v>
                </c:pt>
                <c:pt idx="378">
                  <c:v>43479</c:v>
                </c:pt>
                <c:pt idx="379">
                  <c:v>43480</c:v>
                </c:pt>
                <c:pt idx="380">
                  <c:v>43481</c:v>
                </c:pt>
                <c:pt idx="381">
                  <c:v>43482</c:v>
                </c:pt>
                <c:pt idx="382">
                  <c:v>43483</c:v>
                </c:pt>
                <c:pt idx="383">
                  <c:v>43484</c:v>
                </c:pt>
                <c:pt idx="384">
                  <c:v>43485</c:v>
                </c:pt>
                <c:pt idx="385">
                  <c:v>43486</c:v>
                </c:pt>
                <c:pt idx="386">
                  <c:v>43487</c:v>
                </c:pt>
                <c:pt idx="387">
                  <c:v>43488</c:v>
                </c:pt>
                <c:pt idx="388">
                  <c:v>43489</c:v>
                </c:pt>
                <c:pt idx="389">
                  <c:v>43490</c:v>
                </c:pt>
                <c:pt idx="390">
                  <c:v>43491</c:v>
                </c:pt>
                <c:pt idx="391">
                  <c:v>43492</c:v>
                </c:pt>
                <c:pt idx="392">
                  <c:v>43493</c:v>
                </c:pt>
                <c:pt idx="393">
                  <c:v>43494</c:v>
                </c:pt>
                <c:pt idx="394">
                  <c:v>43495</c:v>
                </c:pt>
                <c:pt idx="395">
                  <c:v>43496</c:v>
                </c:pt>
                <c:pt idx="396">
                  <c:v>43497</c:v>
                </c:pt>
                <c:pt idx="397">
                  <c:v>43498</c:v>
                </c:pt>
                <c:pt idx="398">
                  <c:v>43499</c:v>
                </c:pt>
                <c:pt idx="399">
                  <c:v>43500</c:v>
                </c:pt>
                <c:pt idx="400">
                  <c:v>43501</c:v>
                </c:pt>
                <c:pt idx="401">
                  <c:v>43502</c:v>
                </c:pt>
                <c:pt idx="402">
                  <c:v>43503</c:v>
                </c:pt>
                <c:pt idx="403">
                  <c:v>43504</c:v>
                </c:pt>
                <c:pt idx="404">
                  <c:v>43505</c:v>
                </c:pt>
                <c:pt idx="405">
                  <c:v>43506</c:v>
                </c:pt>
                <c:pt idx="406">
                  <c:v>43507</c:v>
                </c:pt>
                <c:pt idx="407">
                  <c:v>43508</c:v>
                </c:pt>
                <c:pt idx="408">
                  <c:v>43509</c:v>
                </c:pt>
                <c:pt idx="409">
                  <c:v>43510</c:v>
                </c:pt>
                <c:pt idx="410">
                  <c:v>43511</c:v>
                </c:pt>
                <c:pt idx="411">
                  <c:v>43512</c:v>
                </c:pt>
                <c:pt idx="412">
                  <c:v>43513</c:v>
                </c:pt>
                <c:pt idx="413">
                  <c:v>43514</c:v>
                </c:pt>
                <c:pt idx="414">
                  <c:v>43515</c:v>
                </c:pt>
                <c:pt idx="415">
                  <c:v>43516</c:v>
                </c:pt>
                <c:pt idx="416">
                  <c:v>43517</c:v>
                </c:pt>
                <c:pt idx="417">
                  <c:v>43518</c:v>
                </c:pt>
                <c:pt idx="418">
                  <c:v>43519</c:v>
                </c:pt>
                <c:pt idx="419">
                  <c:v>43520</c:v>
                </c:pt>
                <c:pt idx="420">
                  <c:v>43521</c:v>
                </c:pt>
                <c:pt idx="421">
                  <c:v>43522</c:v>
                </c:pt>
                <c:pt idx="422">
                  <c:v>43523</c:v>
                </c:pt>
                <c:pt idx="423">
                  <c:v>43524</c:v>
                </c:pt>
              </c:numCache>
            </c:numRef>
          </c:cat>
          <c:val>
            <c:numRef>
              <c:f>'STATUS II PIRINEOS_SALIDA'!$X$367:$X$1004</c:f>
              <c:numCache>
                <c:formatCode>#,##0</c:formatCode>
                <c:ptCount val="638"/>
                <c:pt idx="0">
                  <c:v>225</c:v>
                </c:pt>
                <c:pt idx="1">
                  <c:v>225</c:v>
                </c:pt>
                <c:pt idx="2">
                  <c:v>225</c:v>
                </c:pt>
                <c:pt idx="3">
                  <c:v>225</c:v>
                </c:pt>
                <c:pt idx="4">
                  <c:v>225</c:v>
                </c:pt>
                <c:pt idx="5">
                  <c:v>225</c:v>
                </c:pt>
                <c:pt idx="6">
                  <c:v>225</c:v>
                </c:pt>
                <c:pt idx="7">
                  <c:v>225</c:v>
                </c:pt>
                <c:pt idx="8">
                  <c:v>225</c:v>
                </c:pt>
                <c:pt idx="9">
                  <c:v>225</c:v>
                </c:pt>
                <c:pt idx="10">
                  <c:v>225</c:v>
                </c:pt>
                <c:pt idx="11">
                  <c:v>225</c:v>
                </c:pt>
                <c:pt idx="12">
                  <c:v>225</c:v>
                </c:pt>
                <c:pt idx="13">
                  <c:v>225</c:v>
                </c:pt>
                <c:pt idx="14">
                  <c:v>225</c:v>
                </c:pt>
                <c:pt idx="15">
                  <c:v>225</c:v>
                </c:pt>
                <c:pt idx="16">
                  <c:v>225</c:v>
                </c:pt>
                <c:pt idx="17">
                  <c:v>225</c:v>
                </c:pt>
                <c:pt idx="18">
                  <c:v>225</c:v>
                </c:pt>
                <c:pt idx="19">
                  <c:v>225</c:v>
                </c:pt>
                <c:pt idx="20">
                  <c:v>225</c:v>
                </c:pt>
                <c:pt idx="21">
                  <c:v>225</c:v>
                </c:pt>
                <c:pt idx="22">
                  <c:v>225</c:v>
                </c:pt>
                <c:pt idx="23">
                  <c:v>225</c:v>
                </c:pt>
                <c:pt idx="24">
                  <c:v>225</c:v>
                </c:pt>
                <c:pt idx="25">
                  <c:v>225</c:v>
                </c:pt>
                <c:pt idx="26">
                  <c:v>225</c:v>
                </c:pt>
                <c:pt idx="27">
                  <c:v>225</c:v>
                </c:pt>
                <c:pt idx="28">
                  <c:v>225</c:v>
                </c:pt>
                <c:pt idx="29">
                  <c:v>225</c:v>
                </c:pt>
                <c:pt idx="30">
                  <c:v>225</c:v>
                </c:pt>
                <c:pt idx="31">
                  <c:v>247.5</c:v>
                </c:pt>
                <c:pt idx="32">
                  <c:v>247.5</c:v>
                </c:pt>
                <c:pt idx="33">
                  <c:v>247.5</c:v>
                </c:pt>
                <c:pt idx="34">
                  <c:v>247.5</c:v>
                </c:pt>
                <c:pt idx="35">
                  <c:v>247.5</c:v>
                </c:pt>
                <c:pt idx="36">
                  <c:v>247.5</c:v>
                </c:pt>
                <c:pt idx="37">
                  <c:v>247.5</c:v>
                </c:pt>
                <c:pt idx="38">
                  <c:v>247.5</c:v>
                </c:pt>
                <c:pt idx="39">
                  <c:v>247.5</c:v>
                </c:pt>
                <c:pt idx="40">
                  <c:v>247.5</c:v>
                </c:pt>
                <c:pt idx="41">
                  <c:v>247.5</c:v>
                </c:pt>
                <c:pt idx="42">
                  <c:v>247.5</c:v>
                </c:pt>
                <c:pt idx="43">
                  <c:v>247.5</c:v>
                </c:pt>
                <c:pt idx="44">
                  <c:v>247.5</c:v>
                </c:pt>
                <c:pt idx="45">
                  <c:v>247.5</c:v>
                </c:pt>
                <c:pt idx="46">
                  <c:v>247.5</c:v>
                </c:pt>
                <c:pt idx="47">
                  <c:v>247.5</c:v>
                </c:pt>
                <c:pt idx="48">
                  <c:v>247.5</c:v>
                </c:pt>
                <c:pt idx="49">
                  <c:v>247.5</c:v>
                </c:pt>
                <c:pt idx="50">
                  <c:v>247.5</c:v>
                </c:pt>
                <c:pt idx="51">
                  <c:v>247.5</c:v>
                </c:pt>
                <c:pt idx="52">
                  <c:v>247.5</c:v>
                </c:pt>
                <c:pt idx="53">
                  <c:v>247.5</c:v>
                </c:pt>
                <c:pt idx="54">
                  <c:v>247.5</c:v>
                </c:pt>
                <c:pt idx="55">
                  <c:v>247.5</c:v>
                </c:pt>
                <c:pt idx="56">
                  <c:v>247.5</c:v>
                </c:pt>
                <c:pt idx="57">
                  <c:v>247.5</c:v>
                </c:pt>
                <c:pt idx="58">
                  <c:v>247.5</c:v>
                </c:pt>
                <c:pt idx="59">
                  <c:v>225</c:v>
                </c:pt>
                <c:pt idx="60">
                  <c:v>447.89128199999999</c:v>
                </c:pt>
                <c:pt idx="61">
                  <c:v>247.5</c:v>
                </c:pt>
                <c:pt idx="62">
                  <c:v>247.5</c:v>
                </c:pt>
                <c:pt idx="63">
                  <c:v>247.5</c:v>
                </c:pt>
                <c:pt idx="64">
                  <c:v>247.5</c:v>
                </c:pt>
                <c:pt idx="65">
                  <c:v>247.5</c:v>
                </c:pt>
                <c:pt idx="66">
                  <c:v>247.5</c:v>
                </c:pt>
                <c:pt idx="67">
                  <c:v>247.5</c:v>
                </c:pt>
                <c:pt idx="68">
                  <c:v>247.5</c:v>
                </c:pt>
                <c:pt idx="69">
                  <c:v>247.5</c:v>
                </c:pt>
                <c:pt idx="70">
                  <c:v>247.5</c:v>
                </c:pt>
                <c:pt idx="71">
                  <c:v>247.5</c:v>
                </c:pt>
                <c:pt idx="72">
                  <c:v>247.5</c:v>
                </c:pt>
                <c:pt idx="73">
                  <c:v>247.5</c:v>
                </c:pt>
                <c:pt idx="74">
                  <c:v>247.5</c:v>
                </c:pt>
                <c:pt idx="75">
                  <c:v>247.5</c:v>
                </c:pt>
                <c:pt idx="76">
                  <c:v>247.5</c:v>
                </c:pt>
                <c:pt idx="77">
                  <c:v>247.5</c:v>
                </c:pt>
                <c:pt idx="78">
                  <c:v>247.5</c:v>
                </c:pt>
                <c:pt idx="79">
                  <c:v>247.5</c:v>
                </c:pt>
                <c:pt idx="80">
                  <c:v>247.5</c:v>
                </c:pt>
                <c:pt idx="81">
                  <c:v>247.5</c:v>
                </c:pt>
                <c:pt idx="82">
                  <c:v>225</c:v>
                </c:pt>
                <c:pt idx="83">
                  <c:v>247.5</c:v>
                </c:pt>
                <c:pt idx="84">
                  <c:v>247.5</c:v>
                </c:pt>
                <c:pt idx="85">
                  <c:v>247.5</c:v>
                </c:pt>
                <c:pt idx="86">
                  <c:v>247.5</c:v>
                </c:pt>
                <c:pt idx="87">
                  <c:v>247.5</c:v>
                </c:pt>
                <c:pt idx="88">
                  <c:v>247.5</c:v>
                </c:pt>
                <c:pt idx="89">
                  <c:v>247.5</c:v>
                </c:pt>
                <c:pt idx="90">
                  <c:v>247.5</c:v>
                </c:pt>
                <c:pt idx="91">
                  <c:v>225</c:v>
                </c:pt>
                <c:pt idx="92">
                  <c:v>247.5</c:v>
                </c:pt>
                <c:pt idx="93">
                  <c:v>247.5</c:v>
                </c:pt>
                <c:pt idx="94">
                  <c:v>247.5</c:v>
                </c:pt>
                <c:pt idx="95">
                  <c:v>247.5</c:v>
                </c:pt>
                <c:pt idx="96">
                  <c:v>247.5</c:v>
                </c:pt>
                <c:pt idx="97">
                  <c:v>247.5</c:v>
                </c:pt>
                <c:pt idx="98">
                  <c:v>225</c:v>
                </c:pt>
                <c:pt idx="99">
                  <c:v>225</c:v>
                </c:pt>
                <c:pt idx="100">
                  <c:v>225</c:v>
                </c:pt>
                <c:pt idx="101">
                  <c:v>225</c:v>
                </c:pt>
                <c:pt idx="102">
                  <c:v>225</c:v>
                </c:pt>
                <c:pt idx="103">
                  <c:v>225</c:v>
                </c:pt>
                <c:pt idx="104">
                  <c:v>225</c:v>
                </c:pt>
                <c:pt idx="105">
                  <c:v>225</c:v>
                </c:pt>
                <c:pt idx="106">
                  <c:v>225</c:v>
                </c:pt>
                <c:pt idx="107">
                  <c:v>225</c:v>
                </c:pt>
                <c:pt idx="108">
                  <c:v>225</c:v>
                </c:pt>
                <c:pt idx="109">
                  <c:v>225</c:v>
                </c:pt>
                <c:pt idx="110">
                  <c:v>225</c:v>
                </c:pt>
                <c:pt idx="111">
                  <c:v>225</c:v>
                </c:pt>
                <c:pt idx="112">
                  <c:v>225</c:v>
                </c:pt>
                <c:pt idx="113">
                  <c:v>225</c:v>
                </c:pt>
                <c:pt idx="114">
                  <c:v>225</c:v>
                </c:pt>
                <c:pt idx="115">
                  <c:v>225</c:v>
                </c:pt>
                <c:pt idx="116">
                  <c:v>225</c:v>
                </c:pt>
                <c:pt idx="117">
                  <c:v>225</c:v>
                </c:pt>
                <c:pt idx="118">
                  <c:v>225</c:v>
                </c:pt>
                <c:pt idx="119">
                  <c:v>225</c:v>
                </c:pt>
                <c:pt idx="120">
                  <c:v>225</c:v>
                </c:pt>
                <c:pt idx="121">
                  <c:v>225</c:v>
                </c:pt>
                <c:pt idx="122">
                  <c:v>225</c:v>
                </c:pt>
                <c:pt idx="123">
                  <c:v>225</c:v>
                </c:pt>
                <c:pt idx="124">
                  <c:v>225</c:v>
                </c:pt>
                <c:pt idx="125">
                  <c:v>225</c:v>
                </c:pt>
                <c:pt idx="126">
                  <c:v>225</c:v>
                </c:pt>
                <c:pt idx="127">
                  <c:v>225</c:v>
                </c:pt>
                <c:pt idx="128">
                  <c:v>225</c:v>
                </c:pt>
                <c:pt idx="129">
                  <c:v>225</c:v>
                </c:pt>
                <c:pt idx="130">
                  <c:v>225</c:v>
                </c:pt>
                <c:pt idx="131">
                  <c:v>225</c:v>
                </c:pt>
                <c:pt idx="132">
                  <c:v>225</c:v>
                </c:pt>
                <c:pt idx="133">
                  <c:v>225</c:v>
                </c:pt>
                <c:pt idx="134">
                  <c:v>225</c:v>
                </c:pt>
                <c:pt idx="135">
                  <c:v>225</c:v>
                </c:pt>
                <c:pt idx="136">
                  <c:v>225</c:v>
                </c:pt>
                <c:pt idx="137">
                  <c:v>225</c:v>
                </c:pt>
                <c:pt idx="138">
                  <c:v>247.5</c:v>
                </c:pt>
                <c:pt idx="139">
                  <c:v>247.5</c:v>
                </c:pt>
                <c:pt idx="140">
                  <c:v>247.5</c:v>
                </c:pt>
                <c:pt idx="141">
                  <c:v>247.5</c:v>
                </c:pt>
                <c:pt idx="142">
                  <c:v>247.5</c:v>
                </c:pt>
                <c:pt idx="143">
                  <c:v>247.5</c:v>
                </c:pt>
                <c:pt idx="144">
                  <c:v>247.5</c:v>
                </c:pt>
                <c:pt idx="145">
                  <c:v>247.5</c:v>
                </c:pt>
                <c:pt idx="146">
                  <c:v>247.5</c:v>
                </c:pt>
                <c:pt idx="147">
                  <c:v>225</c:v>
                </c:pt>
                <c:pt idx="148">
                  <c:v>225</c:v>
                </c:pt>
                <c:pt idx="149">
                  <c:v>225</c:v>
                </c:pt>
                <c:pt idx="150">
                  <c:v>225</c:v>
                </c:pt>
                <c:pt idx="151">
                  <c:v>225</c:v>
                </c:pt>
                <c:pt idx="152">
                  <c:v>225</c:v>
                </c:pt>
                <c:pt idx="153">
                  <c:v>225</c:v>
                </c:pt>
                <c:pt idx="154">
                  <c:v>225</c:v>
                </c:pt>
                <c:pt idx="155">
                  <c:v>225</c:v>
                </c:pt>
                <c:pt idx="156">
                  <c:v>225</c:v>
                </c:pt>
                <c:pt idx="157">
                  <c:v>225</c:v>
                </c:pt>
                <c:pt idx="158">
                  <c:v>225</c:v>
                </c:pt>
                <c:pt idx="159">
                  <c:v>225</c:v>
                </c:pt>
                <c:pt idx="160">
                  <c:v>225</c:v>
                </c:pt>
                <c:pt idx="161">
                  <c:v>225</c:v>
                </c:pt>
                <c:pt idx="162">
                  <c:v>225</c:v>
                </c:pt>
                <c:pt idx="163">
                  <c:v>225</c:v>
                </c:pt>
                <c:pt idx="164">
                  <c:v>225</c:v>
                </c:pt>
                <c:pt idx="165">
                  <c:v>225</c:v>
                </c:pt>
                <c:pt idx="166">
                  <c:v>225</c:v>
                </c:pt>
                <c:pt idx="167">
                  <c:v>225</c:v>
                </c:pt>
                <c:pt idx="168">
                  <c:v>225</c:v>
                </c:pt>
                <c:pt idx="169">
                  <c:v>225</c:v>
                </c:pt>
                <c:pt idx="170">
                  <c:v>225</c:v>
                </c:pt>
                <c:pt idx="171">
                  <c:v>225</c:v>
                </c:pt>
                <c:pt idx="172">
                  <c:v>225</c:v>
                </c:pt>
                <c:pt idx="173">
                  <c:v>247.5</c:v>
                </c:pt>
                <c:pt idx="174">
                  <c:v>247.5</c:v>
                </c:pt>
                <c:pt idx="175">
                  <c:v>247.5</c:v>
                </c:pt>
                <c:pt idx="176">
                  <c:v>247.5</c:v>
                </c:pt>
                <c:pt idx="177">
                  <c:v>247.5</c:v>
                </c:pt>
                <c:pt idx="178">
                  <c:v>247.5</c:v>
                </c:pt>
                <c:pt idx="179">
                  <c:v>247.5</c:v>
                </c:pt>
                <c:pt idx="180">
                  <c:v>247.5</c:v>
                </c:pt>
                <c:pt idx="181">
                  <c:v>247.5</c:v>
                </c:pt>
                <c:pt idx="182">
                  <c:v>247.5</c:v>
                </c:pt>
                <c:pt idx="183">
                  <c:v>247.5</c:v>
                </c:pt>
                <c:pt idx="184">
                  <c:v>247.5</c:v>
                </c:pt>
                <c:pt idx="185">
                  <c:v>247.5</c:v>
                </c:pt>
                <c:pt idx="186">
                  <c:v>225</c:v>
                </c:pt>
                <c:pt idx="187">
                  <c:v>225</c:v>
                </c:pt>
                <c:pt idx="188">
                  <c:v>225</c:v>
                </c:pt>
                <c:pt idx="189">
                  <c:v>225</c:v>
                </c:pt>
                <c:pt idx="190">
                  <c:v>225</c:v>
                </c:pt>
                <c:pt idx="191">
                  <c:v>225</c:v>
                </c:pt>
                <c:pt idx="192">
                  <c:v>225</c:v>
                </c:pt>
                <c:pt idx="193">
                  <c:v>225</c:v>
                </c:pt>
                <c:pt idx="194">
                  <c:v>225</c:v>
                </c:pt>
                <c:pt idx="195">
                  <c:v>225</c:v>
                </c:pt>
                <c:pt idx="196">
                  <c:v>225</c:v>
                </c:pt>
                <c:pt idx="197">
                  <c:v>225</c:v>
                </c:pt>
                <c:pt idx="198">
                  <c:v>225</c:v>
                </c:pt>
                <c:pt idx="199">
                  <c:v>225</c:v>
                </c:pt>
                <c:pt idx="200">
                  <c:v>225</c:v>
                </c:pt>
                <c:pt idx="201">
                  <c:v>225</c:v>
                </c:pt>
                <c:pt idx="202">
                  <c:v>225</c:v>
                </c:pt>
                <c:pt idx="203">
                  <c:v>225</c:v>
                </c:pt>
                <c:pt idx="204">
                  <c:v>225</c:v>
                </c:pt>
                <c:pt idx="205">
                  <c:v>225</c:v>
                </c:pt>
                <c:pt idx="206">
                  <c:v>225</c:v>
                </c:pt>
                <c:pt idx="207">
                  <c:v>225</c:v>
                </c:pt>
                <c:pt idx="208">
                  <c:v>225</c:v>
                </c:pt>
                <c:pt idx="209">
                  <c:v>225</c:v>
                </c:pt>
                <c:pt idx="210">
                  <c:v>225</c:v>
                </c:pt>
                <c:pt idx="211">
                  <c:v>225</c:v>
                </c:pt>
                <c:pt idx="212">
                  <c:v>225</c:v>
                </c:pt>
                <c:pt idx="213">
                  <c:v>225</c:v>
                </c:pt>
                <c:pt idx="214">
                  <c:v>225</c:v>
                </c:pt>
                <c:pt idx="215">
                  <c:v>225</c:v>
                </c:pt>
                <c:pt idx="216">
                  <c:v>225</c:v>
                </c:pt>
                <c:pt idx="217">
                  <c:v>225</c:v>
                </c:pt>
                <c:pt idx="218">
                  <c:v>247.5</c:v>
                </c:pt>
                <c:pt idx="219">
                  <c:v>247.5</c:v>
                </c:pt>
                <c:pt idx="220">
                  <c:v>247.5</c:v>
                </c:pt>
                <c:pt idx="221">
                  <c:v>247.5</c:v>
                </c:pt>
                <c:pt idx="222">
                  <c:v>247.5</c:v>
                </c:pt>
                <c:pt idx="223">
                  <c:v>247.5</c:v>
                </c:pt>
                <c:pt idx="224">
                  <c:v>247.5</c:v>
                </c:pt>
                <c:pt idx="225">
                  <c:v>247.5</c:v>
                </c:pt>
                <c:pt idx="226">
                  <c:v>247.5</c:v>
                </c:pt>
                <c:pt idx="227">
                  <c:v>247.5</c:v>
                </c:pt>
                <c:pt idx="228">
                  <c:v>247.5</c:v>
                </c:pt>
                <c:pt idx="229">
                  <c:v>247.5</c:v>
                </c:pt>
                <c:pt idx="230">
                  <c:v>247.5</c:v>
                </c:pt>
                <c:pt idx="231">
                  <c:v>247.5</c:v>
                </c:pt>
                <c:pt idx="232">
                  <c:v>247.5</c:v>
                </c:pt>
                <c:pt idx="233">
                  <c:v>247.5</c:v>
                </c:pt>
                <c:pt idx="234">
                  <c:v>247.5</c:v>
                </c:pt>
                <c:pt idx="235">
                  <c:v>247.5</c:v>
                </c:pt>
                <c:pt idx="236">
                  <c:v>247.5</c:v>
                </c:pt>
                <c:pt idx="237">
                  <c:v>247.5</c:v>
                </c:pt>
                <c:pt idx="238">
                  <c:v>247.5</c:v>
                </c:pt>
                <c:pt idx="239">
                  <c:v>247.5</c:v>
                </c:pt>
                <c:pt idx="240">
                  <c:v>247.5</c:v>
                </c:pt>
                <c:pt idx="241">
                  <c:v>247.5</c:v>
                </c:pt>
                <c:pt idx="242">
                  <c:v>247.5</c:v>
                </c:pt>
                <c:pt idx="243">
                  <c:v>247.5</c:v>
                </c:pt>
                <c:pt idx="244">
                  <c:v>247.5</c:v>
                </c:pt>
                <c:pt idx="245">
                  <c:v>247.5</c:v>
                </c:pt>
                <c:pt idx="246">
                  <c:v>247.5</c:v>
                </c:pt>
                <c:pt idx="247">
                  <c:v>247.5</c:v>
                </c:pt>
                <c:pt idx="248">
                  <c:v>247.5</c:v>
                </c:pt>
                <c:pt idx="249">
                  <c:v>247.5</c:v>
                </c:pt>
                <c:pt idx="250">
                  <c:v>247.5</c:v>
                </c:pt>
                <c:pt idx="251">
                  <c:v>247.5</c:v>
                </c:pt>
                <c:pt idx="252">
                  <c:v>247.5</c:v>
                </c:pt>
                <c:pt idx="253">
                  <c:v>247.5</c:v>
                </c:pt>
                <c:pt idx="254">
                  <c:v>247.5</c:v>
                </c:pt>
                <c:pt idx="255">
                  <c:v>247.5</c:v>
                </c:pt>
                <c:pt idx="256">
                  <c:v>247.5</c:v>
                </c:pt>
                <c:pt idx="257">
                  <c:v>247.5</c:v>
                </c:pt>
                <c:pt idx="258">
                  <c:v>247.5</c:v>
                </c:pt>
                <c:pt idx="259">
                  <c:v>247.5</c:v>
                </c:pt>
                <c:pt idx="260">
                  <c:v>247.5</c:v>
                </c:pt>
                <c:pt idx="261">
                  <c:v>247.5</c:v>
                </c:pt>
                <c:pt idx="262">
                  <c:v>247.5</c:v>
                </c:pt>
                <c:pt idx="263">
                  <c:v>247.5</c:v>
                </c:pt>
                <c:pt idx="264">
                  <c:v>247.5</c:v>
                </c:pt>
                <c:pt idx="265">
                  <c:v>247.5</c:v>
                </c:pt>
                <c:pt idx="266">
                  <c:v>247.5</c:v>
                </c:pt>
                <c:pt idx="267">
                  <c:v>247.5</c:v>
                </c:pt>
                <c:pt idx="268">
                  <c:v>247.5</c:v>
                </c:pt>
                <c:pt idx="269">
                  <c:v>247.5</c:v>
                </c:pt>
                <c:pt idx="270">
                  <c:v>247.5</c:v>
                </c:pt>
                <c:pt idx="271">
                  <c:v>247.5</c:v>
                </c:pt>
                <c:pt idx="272">
                  <c:v>247.5</c:v>
                </c:pt>
                <c:pt idx="273">
                  <c:v>247.5</c:v>
                </c:pt>
                <c:pt idx="274">
                  <c:v>247.5</c:v>
                </c:pt>
                <c:pt idx="275">
                  <c:v>247.5</c:v>
                </c:pt>
                <c:pt idx="276">
                  <c:v>247.5</c:v>
                </c:pt>
                <c:pt idx="277">
                  <c:v>247.5</c:v>
                </c:pt>
                <c:pt idx="278">
                  <c:v>247.5</c:v>
                </c:pt>
                <c:pt idx="279">
                  <c:v>247.5</c:v>
                </c:pt>
                <c:pt idx="280">
                  <c:v>247.5</c:v>
                </c:pt>
                <c:pt idx="281">
                  <c:v>247.5</c:v>
                </c:pt>
                <c:pt idx="282">
                  <c:v>247.5</c:v>
                </c:pt>
                <c:pt idx="283">
                  <c:v>247.5</c:v>
                </c:pt>
                <c:pt idx="284">
                  <c:v>247.5</c:v>
                </c:pt>
                <c:pt idx="285">
                  <c:v>247.5</c:v>
                </c:pt>
                <c:pt idx="286">
                  <c:v>247.5</c:v>
                </c:pt>
                <c:pt idx="287">
                  <c:v>247.5</c:v>
                </c:pt>
                <c:pt idx="288">
                  <c:v>225</c:v>
                </c:pt>
                <c:pt idx="289">
                  <c:v>225</c:v>
                </c:pt>
                <c:pt idx="290">
                  <c:v>247.5</c:v>
                </c:pt>
                <c:pt idx="291">
                  <c:v>247.5</c:v>
                </c:pt>
                <c:pt idx="292">
                  <c:v>247.5</c:v>
                </c:pt>
                <c:pt idx="293">
                  <c:v>247.5</c:v>
                </c:pt>
                <c:pt idx="294">
                  <c:v>225</c:v>
                </c:pt>
                <c:pt idx="295">
                  <c:v>225</c:v>
                </c:pt>
                <c:pt idx="296">
                  <c:v>225</c:v>
                </c:pt>
                <c:pt idx="297">
                  <c:v>225</c:v>
                </c:pt>
                <c:pt idx="298">
                  <c:v>247.5</c:v>
                </c:pt>
                <c:pt idx="299">
                  <c:v>247.5</c:v>
                </c:pt>
                <c:pt idx="300">
                  <c:v>247.5</c:v>
                </c:pt>
                <c:pt idx="301">
                  <c:v>247.5</c:v>
                </c:pt>
                <c:pt idx="302">
                  <c:v>247.5</c:v>
                </c:pt>
                <c:pt idx="303">
                  <c:v>247.5</c:v>
                </c:pt>
                <c:pt idx="304">
                  <c:v>247.5</c:v>
                </c:pt>
                <c:pt idx="305">
                  <c:v>247.5</c:v>
                </c:pt>
                <c:pt idx="306">
                  <c:v>247.5</c:v>
                </c:pt>
                <c:pt idx="307">
                  <c:v>247.5</c:v>
                </c:pt>
                <c:pt idx="308">
                  <c:v>247.5</c:v>
                </c:pt>
                <c:pt idx="309">
                  <c:v>247.5</c:v>
                </c:pt>
                <c:pt idx="310">
                  <c:v>247.5</c:v>
                </c:pt>
                <c:pt idx="311">
                  <c:v>247.5</c:v>
                </c:pt>
                <c:pt idx="312">
                  <c:v>247.5</c:v>
                </c:pt>
                <c:pt idx="313">
                  <c:v>247.5</c:v>
                </c:pt>
                <c:pt idx="314">
                  <c:v>247.5</c:v>
                </c:pt>
                <c:pt idx="315">
                  <c:v>247.5</c:v>
                </c:pt>
                <c:pt idx="316">
                  <c:v>247.5</c:v>
                </c:pt>
                <c:pt idx="317">
                  <c:v>247.5</c:v>
                </c:pt>
                <c:pt idx="318">
                  <c:v>247.5</c:v>
                </c:pt>
                <c:pt idx="319">
                  <c:v>247.5</c:v>
                </c:pt>
                <c:pt idx="320">
                  <c:v>247.5</c:v>
                </c:pt>
                <c:pt idx="321">
                  <c:v>247.5</c:v>
                </c:pt>
                <c:pt idx="322">
                  <c:v>247.5</c:v>
                </c:pt>
                <c:pt idx="323">
                  <c:v>247.5</c:v>
                </c:pt>
                <c:pt idx="324">
                  <c:v>247.5</c:v>
                </c:pt>
                <c:pt idx="325">
                  <c:v>247.5</c:v>
                </c:pt>
                <c:pt idx="326">
                  <c:v>247.5</c:v>
                </c:pt>
                <c:pt idx="327">
                  <c:v>247.5</c:v>
                </c:pt>
                <c:pt idx="328">
                  <c:v>247.5</c:v>
                </c:pt>
                <c:pt idx="329">
                  <c:v>247.5</c:v>
                </c:pt>
                <c:pt idx="330">
                  <c:v>247.5</c:v>
                </c:pt>
                <c:pt idx="331">
                  <c:v>247.5</c:v>
                </c:pt>
                <c:pt idx="332">
                  <c:v>247.5</c:v>
                </c:pt>
                <c:pt idx="333">
                  <c:v>247.5</c:v>
                </c:pt>
                <c:pt idx="334">
                  <c:v>247.5</c:v>
                </c:pt>
                <c:pt idx="335">
                  <c:v>247.5</c:v>
                </c:pt>
                <c:pt idx="336">
                  <c:v>247.5</c:v>
                </c:pt>
                <c:pt idx="337">
                  <c:v>247.5</c:v>
                </c:pt>
                <c:pt idx="338">
                  <c:v>247.5</c:v>
                </c:pt>
                <c:pt idx="339">
                  <c:v>247.5</c:v>
                </c:pt>
                <c:pt idx="340">
                  <c:v>247.5</c:v>
                </c:pt>
                <c:pt idx="341">
                  <c:v>247.5</c:v>
                </c:pt>
                <c:pt idx="342">
                  <c:v>247.5</c:v>
                </c:pt>
                <c:pt idx="343">
                  <c:v>247.5</c:v>
                </c:pt>
                <c:pt idx="344">
                  <c:v>247.5</c:v>
                </c:pt>
                <c:pt idx="345">
                  <c:v>247.5</c:v>
                </c:pt>
                <c:pt idx="346">
                  <c:v>247.5</c:v>
                </c:pt>
                <c:pt idx="347">
                  <c:v>247.5</c:v>
                </c:pt>
                <c:pt idx="348">
                  <c:v>247.5</c:v>
                </c:pt>
                <c:pt idx="349">
                  <c:v>247.5</c:v>
                </c:pt>
                <c:pt idx="350">
                  <c:v>247.5</c:v>
                </c:pt>
                <c:pt idx="351">
                  <c:v>247.5</c:v>
                </c:pt>
                <c:pt idx="352">
                  <c:v>247.5</c:v>
                </c:pt>
                <c:pt idx="353">
                  <c:v>247.5</c:v>
                </c:pt>
                <c:pt idx="354">
                  <c:v>247.5</c:v>
                </c:pt>
                <c:pt idx="355">
                  <c:v>247.5</c:v>
                </c:pt>
                <c:pt idx="356">
                  <c:v>247.5</c:v>
                </c:pt>
                <c:pt idx="357">
                  <c:v>247.5</c:v>
                </c:pt>
                <c:pt idx="358">
                  <c:v>247.5</c:v>
                </c:pt>
                <c:pt idx="359">
                  <c:v>247.5</c:v>
                </c:pt>
                <c:pt idx="360">
                  <c:v>247.5</c:v>
                </c:pt>
                <c:pt idx="361">
                  <c:v>247.5</c:v>
                </c:pt>
                <c:pt idx="362">
                  <c:v>247.5</c:v>
                </c:pt>
                <c:pt idx="363">
                  <c:v>247.5</c:v>
                </c:pt>
                <c:pt idx="364">
                  <c:v>247.5</c:v>
                </c:pt>
                <c:pt idx="365">
                  <c:v>247.5</c:v>
                </c:pt>
                <c:pt idx="366">
                  <c:v>247.5</c:v>
                </c:pt>
                <c:pt idx="367">
                  <c:v>247.5</c:v>
                </c:pt>
                <c:pt idx="368">
                  <c:v>247.5</c:v>
                </c:pt>
                <c:pt idx="369">
                  <c:v>247.5</c:v>
                </c:pt>
                <c:pt idx="370">
                  <c:v>247.5</c:v>
                </c:pt>
                <c:pt idx="371">
                  <c:v>247.5</c:v>
                </c:pt>
                <c:pt idx="372">
                  <c:v>247.5</c:v>
                </c:pt>
                <c:pt idx="373">
                  <c:v>247.5</c:v>
                </c:pt>
                <c:pt idx="374">
                  <c:v>247.5</c:v>
                </c:pt>
                <c:pt idx="375">
                  <c:v>247.5</c:v>
                </c:pt>
                <c:pt idx="376">
                  <c:v>247.5</c:v>
                </c:pt>
                <c:pt idx="377">
                  <c:v>247.5</c:v>
                </c:pt>
                <c:pt idx="378">
                  <c:v>247.5</c:v>
                </c:pt>
                <c:pt idx="379">
                  <c:v>247.5</c:v>
                </c:pt>
                <c:pt idx="380">
                  <c:v>247.5</c:v>
                </c:pt>
                <c:pt idx="381">
                  <c:v>247.5</c:v>
                </c:pt>
                <c:pt idx="382">
                  <c:v>247.5</c:v>
                </c:pt>
                <c:pt idx="383">
                  <c:v>247.5</c:v>
                </c:pt>
                <c:pt idx="384">
                  <c:v>247.5</c:v>
                </c:pt>
                <c:pt idx="385">
                  <c:v>247.5</c:v>
                </c:pt>
                <c:pt idx="386">
                  <c:v>247.5</c:v>
                </c:pt>
                <c:pt idx="387">
                  <c:v>247.5</c:v>
                </c:pt>
                <c:pt idx="388">
                  <c:v>247.5</c:v>
                </c:pt>
                <c:pt idx="389">
                  <c:v>247.5</c:v>
                </c:pt>
                <c:pt idx="390">
                  <c:v>225</c:v>
                </c:pt>
                <c:pt idx="391">
                  <c:v>247.5</c:v>
                </c:pt>
                <c:pt idx="392">
                  <c:v>247.5</c:v>
                </c:pt>
                <c:pt idx="393">
                  <c:v>247.5</c:v>
                </c:pt>
                <c:pt idx="394">
                  <c:v>247.5</c:v>
                </c:pt>
                <c:pt idx="395">
                  <c:v>247.5</c:v>
                </c:pt>
                <c:pt idx="396">
                  <c:v>247.5</c:v>
                </c:pt>
                <c:pt idx="397">
                  <c:v>247.5</c:v>
                </c:pt>
                <c:pt idx="398">
                  <c:v>247.5</c:v>
                </c:pt>
                <c:pt idx="399">
                  <c:v>247.5</c:v>
                </c:pt>
                <c:pt idx="400">
                  <c:v>247.5</c:v>
                </c:pt>
                <c:pt idx="401">
                  <c:v>247.5</c:v>
                </c:pt>
                <c:pt idx="402">
                  <c:v>247.5</c:v>
                </c:pt>
                <c:pt idx="403">
                  <c:v>225</c:v>
                </c:pt>
                <c:pt idx="404">
                  <c:v>225</c:v>
                </c:pt>
                <c:pt idx="405">
                  <c:v>225</c:v>
                </c:pt>
                <c:pt idx="406">
                  <c:v>225</c:v>
                </c:pt>
                <c:pt idx="407">
                  <c:v>225</c:v>
                </c:pt>
                <c:pt idx="408">
                  <c:v>225</c:v>
                </c:pt>
                <c:pt idx="409">
                  <c:v>225</c:v>
                </c:pt>
                <c:pt idx="410">
                  <c:v>225</c:v>
                </c:pt>
                <c:pt idx="411">
                  <c:v>225</c:v>
                </c:pt>
                <c:pt idx="412">
                  <c:v>225</c:v>
                </c:pt>
                <c:pt idx="413">
                  <c:v>225</c:v>
                </c:pt>
                <c:pt idx="414">
                  <c:v>225</c:v>
                </c:pt>
                <c:pt idx="415">
                  <c:v>225</c:v>
                </c:pt>
                <c:pt idx="416">
                  <c:v>225</c:v>
                </c:pt>
                <c:pt idx="417">
                  <c:v>225</c:v>
                </c:pt>
                <c:pt idx="418">
                  <c:v>225</c:v>
                </c:pt>
                <c:pt idx="419">
                  <c:v>225</c:v>
                </c:pt>
                <c:pt idx="420">
                  <c:v>225</c:v>
                </c:pt>
                <c:pt idx="421">
                  <c:v>225</c:v>
                </c:pt>
                <c:pt idx="422">
                  <c:v>225</c:v>
                </c:pt>
                <c:pt idx="423">
                  <c:v>225</c:v>
                </c:pt>
                <c:pt idx="424">
                  <c:v>225</c:v>
                </c:pt>
                <c:pt idx="425">
                  <c:v>225</c:v>
                </c:pt>
                <c:pt idx="426">
                  <c:v>225</c:v>
                </c:pt>
                <c:pt idx="427">
                  <c:v>225</c:v>
                </c:pt>
                <c:pt idx="428">
                  <c:v>225</c:v>
                </c:pt>
                <c:pt idx="429">
                  <c:v>225</c:v>
                </c:pt>
                <c:pt idx="430">
                  <c:v>225</c:v>
                </c:pt>
                <c:pt idx="431">
                  <c:v>225</c:v>
                </c:pt>
                <c:pt idx="432">
                  <c:v>225</c:v>
                </c:pt>
                <c:pt idx="433">
                  <c:v>225</c:v>
                </c:pt>
                <c:pt idx="434">
                  <c:v>225</c:v>
                </c:pt>
                <c:pt idx="435">
                  <c:v>225</c:v>
                </c:pt>
                <c:pt idx="436">
                  <c:v>225</c:v>
                </c:pt>
                <c:pt idx="437">
                  <c:v>225</c:v>
                </c:pt>
                <c:pt idx="438">
                  <c:v>225</c:v>
                </c:pt>
                <c:pt idx="439">
                  <c:v>225</c:v>
                </c:pt>
                <c:pt idx="440">
                  <c:v>225</c:v>
                </c:pt>
                <c:pt idx="441">
                  <c:v>225</c:v>
                </c:pt>
                <c:pt idx="442">
                  <c:v>225</c:v>
                </c:pt>
                <c:pt idx="443">
                  <c:v>225</c:v>
                </c:pt>
                <c:pt idx="444">
                  <c:v>225</c:v>
                </c:pt>
                <c:pt idx="445">
                  <c:v>225</c:v>
                </c:pt>
                <c:pt idx="446">
                  <c:v>225</c:v>
                </c:pt>
                <c:pt idx="447">
                  <c:v>225</c:v>
                </c:pt>
                <c:pt idx="448">
                  <c:v>225</c:v>
                </c:pt>
                <c:pt idx="449">
                  <c:v>225</c:v>
                </c:pt>
                <c:pt idx="450">
                  <c:v>225</c:v>
                </c:pt>
                <c:pt idx="451">
                  <c:v>225</c:v>
                </c:pt>
                <c:pt idx="452">
                  <c:v>225</c:v>
                </c:pt>
                <c:pt idx="453">
                  <c:v>225</c:v>
                </c:pt>
                <c:pt idx="454">
                  <c:v>225</c:v>
                </c:pt>
                <c:pt idx="455">
                  <c:v>225</c:v>
                </c:pt>
                <c:pt idx="456">
                  <c:v>225</c:v>
                </c:pt>
                <c:pt idx="457">
                  <c:v>225</c:v>
                </c:pt>
                <c:pt idx="458">
                  <c:v>225</c:v>
                </c:pt>
                <c:pt idx="459">
                  <c:v>225</c:v>
                </c:pt>
                <c:pt idx="460">
                  <c:v>225</c:v>
                </c:pt>
                <c:pt idx="461">
                  <c:v>225</c:v>
                </c:pt>
                <c:pt idx="462">
                  <c:v>225</c:v>
                </c:pt>
                <c:pt idx="463">
                  <c:v>225</c:v>
                </c:pt>
                <c:pt idx="464">
                  <c:v>225</c:v>
                </c:pt>
                <c:pt idx="465">
                  <c:v>225</c:v>
                </c:pt>
                <c:pt idx="466">
                  <c:v>225</c:v>
                </c:pt>
                <c:pt idx="467">
                  <c:v>225</c:v>
                </c:pt>
                <c:pt idx="468">
                  <c:v>225</c:v>
                </c:pt>
                <c:pt idx="469">
                  <c:v>225</c:v>
                </c:pt>
                <c:pt idx="470">
                  <c:v>225</c:v>
                </c:pt>
                <c:pt idx="471">
                  <c:v>225</c:v>
                </c:pt>
                <c:pt idx="472">
                  <c:v>225</c:v>
                </c:pt>
                <c:pt idx="473">
                  <c:v>225</c:v>
                </c:pt>
                <c:pt idx="474">
                  <c:v>225</c:v>
                </c:pt>
                <c:pt idx="475">
                  <c:v>225</c:v>
                </c:pt>
                <c:pt idx="476">
                  <c:v>225</c:v>
                </c:pt>
                <c:pt idx="477">
                  <c:v>225</c:v>
                </c:pt>
                <c:pt idx="478">
                  <c:v>225</c:v>
                </c:pt>
                <c:pt idx="479">
                  <c:v>225</c:v>
                </c:pt>
                <c:pt idx="480">
                  <c:v>225</c:v>
                </c:pt>
                <c:pt idx="481">
                  <c:v>225</c:v>
                </c:pt>
                <c:pt idx="482">
                  <c:v>225</c:v>
                </c:pt>
                <c:pt idx="483">
                  <c:v>225</c:v>
                </c:pt>
                <c:pt idx="484">
                  <c:v>225</c:v>
                </c:pt>
                <c:pt idx="485">
                  <c:v>225</c:v>
                </c:pt>
                <c:pt idx="486">
                  <c:v>225</c:v>
                </c:pt>
                <c:pt idx="487">
                  <c:v>225</c:v>
                </c:pt>
                <c:pt idx="488">
                  <c:v>225</c:v>
                </c:pt>
                <c:pt idx="489">
                  <c:v>225</c:v>
                </c:pt>
                <c:pt idx="490">
                  <c:v>225</c:v>
                </c:pt>
                <c:pt idx="491">
                  <c:v>225</c:v>
                </c:pt>
                <c:pt idx="492">
                  <c:v>225</c:v>
                </c:pt>
                <c:pt idx="493">
                  <c:v>225</c:v>
                </c:pt>
                <c:pt idx="494">
                  <c:v>225</c:v>
                </c:pt>
                <c:pt idx="495">
                  <c:v>225</c:v>
                </c:pt>
                <c:pt idx="496">
                  <c:v>225</c:v>
                </c:pt>
                <c:pt idx="497">
                  <c:v>225</c:v>
                </c:pt>
                <c:pt idx="498">
                  <c:v>225</c:v>
                </c:pt>
                <c:pt idx="499">
                  <c:v>225</c:v>
                </c:pt>
                <c:pt idx="500">
                  <c:v>225</c:v>
                </c:pt>
                <c:pt idx="501">
                  <c:v>225</c:v>
                </c:pt>
                <c:pt idx="502">
                  <c:v>225</c:v>
                </c:pt>
                <c:pt idx="503">
                  <c:v>225</c:v>
                </c:pt>
                <c:pt idx="504">
                  <c:v>225</c:v>
                </c:pt>
                <c:pt idx="505">
                  <c:v>225</c:v>
                </c:pt>
                <c:pt idx="506">
                  <c:v>225</c:v>
                </c:pt>
                <c:pt idx="507">
                  <c:v>225</c:v>
                </c:pt>
                <c:pt idx="508">
                  <c:v>225</c:v>
                </c:pt>
                <c:pt idx="509">
                  <c:v>225</c:v>
                </c:pt>
                <c:pt idx="510">
                  <c:v>225</c:v>
                </c:pt>
                <c:pt idx="511">
                  <c:v>225</c:v>
                </c:pt>
                <c:pt idx="512">
                  <c:v>225</c:v>
                </c:pt>
                <c:pt idx="513">
                  <c:v>225</c:v>
                </c:pt>
                <c:pt idx="514">
                  <c:v>225</c:v>
                </c:pt>
                <c:pt idx="515">
                  <c:v>225</c:v>
                </c:pt>
                <c:pt idx="516">
                  <c:v>225</c:v>
                </c:pt>
                <c:pt idx="517">
                  <c:v>225</c:v>
                </c:pt>
                <c:pt idx="518">
                  <c:v>225</c:v>
                </c:pt>
                <c:pt idx="519">
                  <c:v>225</c:v>
                </c:pt>
                <c:pt idx="520">
                  <c:v>225</c:v>
                </c:pt>
                <c:pt idx="521">
                  <c:v>225</c:v>
                </c:pt>
                <c:pt idx="522">
                  <c:v>225</c:v>
                </c:pt>
                <c:pt idx="523">
                  <c:v>225</c:v>
                </c:pt>
                <c:pt idx="524">
                  <c:v>225</c:v>
                </c:pt>
                <c:pt idx="525">
                  <c:v>225</c:v>
                </c:pt>
                <c:pt idx="526">
                  <c:v>225</c:v>
                </c:pt>
                <c:pt idx="527">
                  <c:v>225</c:v>
                </c:pt>
                <c:pt idx="528">
                  <c:v>225</c:v>
                </c:pt>
                <c:pt idx="529">
                  <c:v>225</c:v>
                </c:pt>
                <c:pt idx="530">
                  <c:v>225</c:v>
                </c:pt>
                <c:pt idx="531">
                  <c:v>225</c:v>
                </c:pt>
                <c:pt idx="532">
                  <c:v>225</c:v>
                </c:pt>
                <c:pt idx="533">
                  <c:v>225</c:v>
                </c:pt>
                <c:pt idx="534">
                  <c:v>225</c:v>
                </c:pt>
                <c:pt idx="535">
                  <c:v>225</c:v>
                </c:pt>
                <c:pt idx="536">
                  <c:v>225</c:v>
                </c:pt>
                <c:pt idx="537">
                  <c:v>225</c:v>
                </c:pt>
                <c:pt idx="538">
                  <c:v>225</c:v>
                </c:pt>
                <c:pt idx="539">
                  <c:v>225</c:v>
                </c:pt>
                <c:pt idx="540">
                  <c:v>225</c:v>
                </c:pt>
                <c:pt idx="541">
                  <c:v>225</c:v>
                </c:pt>
                <c:pt idx="542">
                  <c:v>225</c:v>
                </c:pt>
                <c:pt idx="543">
                  <c:v>225</c:v>
                </c:pt>
                <c:pt idx="544">
                  <c:v>225</c:v>
                </c:pt>
                <c:pt idx="545">
                  <c:v>225</c:v>
                </c:pt>
                <c:pt idx="546">
                  <c:v>225</c:v>
                </c:pt>
                <c:pt idx="547">
                  <c:v>225</c:v>
                </c:pt>
                <c:pt idx="548">
                  <c:v>225</c:v>
                </c:pt>
                <c:pt idx="549">
                  <c:v>225</c:v>
                </c:pt>
                <c:pt idx="550">
                  <c:v>225</c:v>
                </c:pt>
                <c:pt idx="551">
                  <c:v>225</c:v>
                </c:pt>
                <c:pt idx="552">
                  <c:v>225</c:v>
                </c:pt>
                <c:pt idx="553">
                  <c:v>225</c:v>
                </c:pt>
                <c:pt idx="554">
                  <c:v>225</c:v>
                </c:pt>
                <c:pt idx="555">
                  <c:v>225</c:v>
                </c:pt>
                <c:pt idx="556">
                  <c:v>225</c:v>
                </c:pt>
                <c:pt idx="557">
                  <c:v>225</c:v>
                </c:pt>
                <c:pt idx="558">
                  <c:v>225</c:v>
                </c:pt>
                <c:pt idx="559">
                  <c:v>225</c:v>
                </c:pt>
                <c:pt idx="560">
                  <c:v>225</c:v>
                </c:pt>
                <c:pt idx="561">
                  <c:v>225</c:v>
                </c:pt>
                <c:pt idx="562">
                  <c:v>225</c:v>
                </c:pt>
                <c:pt idx="563">
                  <c:v>225</c:v>
                </c:pt>
                <c:pt idx="564">
                  <c:v>225</c:v>
                </c:pt>
                <c:pt idx="565">
                  <c:v>225</c:v>
                </c:pt>
                <c:pt idx="566">
                  <c:v>225</c:v>
                </c:pt>
                <c:pt idx="567">
                  <c:v>225</c:v>
                </c:pt>
                <c:pt idx="568">
                  <c:v>225</c:v>
                </c:pt>
                <c:pt idx="569">
                  <c:v>225</c:v>
                </c:pt>
                <c:pt idx="570">
                  <c:v>225</c:v>
                </c:pt>
                <c:pt idx="571">
                  <c:v>225</c:v>
                </c:pt>
                <c:pt idx="572">
                  <c:v>225</c:v>
                </c:pt>
                <c:pt idx="573">
                  <c:v>225</c:v>
                </c:pt>
                <c:pt idx="574">
                  <c:v>225</c:v>
                </c:pt>
                <c:pt idx="575">
                  <c:v>225</c:v>
                </c:pt>
                <c:pt idx="576">
                  <c:v>225</c:v>
                </c:pt>
                <c:pt idx="577">
                  <c:v>225</c:v>
                </c:pt>
                <c:pt idx="578">
                  <c:v>225</c:v>
                </c:pt>
                <c:pt idx="579">
                  <c:v>225</c:v>
                </c:pt>
                <c:pt idx="580">
                  <c:v>225</c:v>
                </c:pt>
                <c:pt idx="581">
                  <c:v>225</c:v>
                </c:pt>
                <c:pt idx="582">
                  <c:v>225</c:v>
                </c:pt>
                <c:pt idx="583">
                  <c:v>225</c:v>
                </c:pt>
                <c:pt idx="584">
                  <c:v>225</c:v>
                </c:pt>
                <c:pt idx="585">
                  <c:v>225</c:v>
                </c:pt>
                <c:pt idx="586">
                  <c:v>225</c:v>
                </c:pt>
                <c:pt idx="587">
                  <c:v>225</c:v>
                </c:pt>
                <c:pt idx="588">
                  <c:v>225</c:v>
                </c:pt>
                <c:pt idx="589">
                  <c:v>225</c:v>
                </c:pt>
                <c:pt idx="590">
                  <c:v>225</c:v>
                </c:pt>
                <c:pt idx="591">
                  <c:v>225</c:v>
                </c:pt>
                <c:pt idx="592">
                  <c:v>225</c:v>
                </c:pt>
                <c:pt idx="593">
                  <c:v>225</c:v>
                </c:pt>
                <c:pt idx="594">
                  <c:v>225</c:v>
                </c:pt>
                <c:pt idx="595">
                  <c:v>225</c:v>
                </c:pt>
                <c:pt idx="596">
                  <c:v>225</c:v>
                </c:pt>
                <c:pt idx="597">
                  <c:v>225</c:v>
                </c:pt>
                <c:pt idx="598">
                  <c:v>225</c:v>
                </c:pt>
                <c:pt idx="599">
                  <c:v>225</c:v>
                </c:pt>
                <c:pt idx="600">
                  <c:v>225</c:v>
                </c:pt>
                <c:pt idx="601">
                  <c:v>225</c:v>
                </c:pt>
                <c:pt idx="602">
                  <c:v>225</c:v>
                </c:pt>
                <c:pt idx="603">
                  <c:v>225</c:v>
                </c:pt>
                <c:pt idx="604">
                  <c:v>225</c:v>
                </c:pt>
                <c:pt idx="605">
                  <c:v>225</c:v>
                </c:pt>
                <c:pt idx="606">
                  <c:v>225</c:v>
                </c:pt>
                <c:pt idx="607">
                  <c:v>225</c:v>
                </c:pt>
                <c:pt idx="608">
                  <c:v>225</c:v>
                </c:pt>
                <c:pt idx="609">
                  <c:v>225</c:v>
                </c:pt>
                <c:pt idx="610">
                  <c:v>225</c:v>
                </c:pt>
                <c:pt idx="611">
                  <c:v>225</c:v>
                </c:pt>
                <c:pt idx="612">
                  <c:v>225</c:v>
                </c:pt>
                <c:pt idx="613">
                  <c:v>225</c:v>
                </c:pt>
                <c:pt idx="614">
                  <c:v>225</c:v>
                </c:pt>
                <c:pt idx="615">
                  <c:v>225</c:v>
                </c:pt>
                <c:pt idx="616">
                  <c:v>225</c:v>
                </c:pt>
                <c:pt idx="617">
                  <c:v>225</c:v>
                </c:pt>
                <c:pt idx="618">
                  <c:v>225</c:v>
                </c:pt>
                <c:pt idx="619">
                  <c:v>225</c:v>
                </c:pt>
                <c:pt idx="620">
                  <c:v>225</c:v>
                </c:pt>
                <c:pt idx="621">
                  <c:v>225</c:v>
                </c:pt>
                <c:pt idx="622">
                  <c:v>225</c:v>
                </c:pt>
                <c:pt idx="623">
                  <c:v>225</c:v>
                </c:pt>
                <c:pt idx="624">
                  <c:v>225</c:v>
                </c:pt>
                <c:pt idx="625">
                  <c:v>225</c:v>
                </c:pt>
                <c:pt idx="626">
                  <c:v>225</c:v>
                </c:pt>
                <c:pt idx="627">
                  <c:v>225</c:v>
                </c:pt>
                <c:pt idx="628">
                  <c:v>225</c:v>
                </c:pt>
                <c:pt idx="629">
                  <c:v>225</c:v>
                </c:pt>
                <c:pt idx="630">
                  <c:v>225</c:v>
                </c:pt>
                <c:pt idx="631">
                  <c:v>225</c:v>
                </c:pt>
                <c:pt idx="632">
                  <c:v>225</c:v>
                </c:pt>
                <c:pt idx="633">
                  <c:v>225</c:v>
                </c:pt>
                <c:pt idx="634">
                  <c:v>225</c:v>
                </c:pt>
                <c:pt idx="635">
                  <c:v>225</c:v>
                </c:pt>
                <c:pt idx="636">
                  <c:v>225</c:v>
                </c:pt>
                <c:pt idx="637">
                  <c:v>225</c:v>
                </c:pt>
              </c:numCache>
            </c:numRef>
          </c:val>
          <c:smooth val="0"/>
          <c:extLst>
            <c:ext xmlns:c16="http://schemas.microsoft.com/office/drawing/2014/chart" uri="{C3380CC4-5D6E-409C-BE32-E72D297353CC}">
              <c16:uniqueId val="{00000007-0012-49CE-965F-254F0712D6BE}"/>
            </c:ext>
          </c:extLst>
        </c:ser>
        <c:dLbls>
          <c:showLegendKey val="0"/>
          <c:showVal val="0"/>
          <c:showCatName val="0"/>
          <c:showSerName val="0"/>
          <c:showPercent val="0"/>
          <c:showBubbleSize val="0"/>
        </c:dLbls>
        <c:marker val="1"/>
        <c:smooth val="0"/>
        <c:axId val="1342078400"/>
        <c:axId val="1341838416"/>
      </c:lineChart>
      <c:dateAx>
        <c:axId val="1342078400"/>
        <c:scaling>
          <c:orientation val="minMax"/>
        </c:scaling>
        <c:delete val="0"/>
        <c:axPos val="b"/>
        <c:numFmt formatCode="m/d/yyyy" sourceLinked="0"/>
        <c:majorTickMark val="out"/>
        <c:minorTickMark val="none"/>
        <c:tickLblPos val="nextTo"/>
        <c:spPr>
          <a:ln w="6350">
            <a:solidFill>
              <a:srgbClr val="63666A"/>
            </a:solidFill>
          </a:ln>
        </c:spPr>
        <c:txPr>
          <a:bodyPr rot="-2700000" vert="horz"/>
          <a:lstStyle/>
          <a:p>
            <a:pPr>
              <a:defRPr sz="600" b="0" i="0" u="none" strike="noStrike" baseline="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es-ES"/>
          </a:p>
        </c:txPr>
        <c:crossAx val="1341838416"/>
        <c:crosses val="autoZero"/>
        <c:auto val="1"/>
        <c:lblOffset val="100"/>
        <c:baseTimeUnit val="days"/>
      </c:dateAx>
      <c:valAx>
        <c:axId val="1341838416"/>
        <c:scaling>
          <c:orientation val="minMax"/>
        </c:scaling>
        <c:delete val="0"/>
        <c:axPos val="l"/>
        <c:majorGridlines>
          <c:spPr>
            <a:ln w="6350">
              <a:solidFill>
                <a:srgbClr val="63666A">
                  <a:alpha val="50000"/>
                </a:srgbClr>
              </a:solidFill>
            </a:ln>
          </c:spPr>
        </c:majorGridlines>
        <c:title>
          <c:tx>
            <c:rich>
              <a:bodyPr rot="-5400000" vert="horz"/>
              <a:lstStyle/>
              <a:p>
                <a:pPr>
                  <a:defRPr sz="800">
                    <a:latin typeface="Verdana" panose="020B0604030504040204" pitchFamily="34" charset="0"/>
                    <a:ea typeface="Verdana" panose="020B0604030504040204" pitchFamily="34" charset="0"/>
                    <a:cs typeface="Verdana" panose="020B0604030504040204" pitchFamily="34" charset="0"/>
                  </a:defRPr>
                </a:pPr>
                <a:r>
                  <a:rPr lang="es-ES" sz="800" b="0" i="0" baseline="0">
                    <a:effectLst/>
                    <a:latin typeface="Verdana" panose="020B0604030504040204" pitchFamily="34" charset="0"/>
                    <a:ea typeface="Verdana" panose="020B0604030504040204" pitchFamily="34" charset="0"/>
                    <a:cs typeface="Verdana" panose="020B0604030504040204" pitchFamily="34" charset="0"/>
                  </a:rPr>
                  <a:t>GWh/d  0ᴼC</a:t>
                </a:r>
                <a:endParaRPr lang="es-ES" sz="800">
                  <a:effectLst/>
                  <a:latin typeface="Verdana" panose="020B0604030504040204" pitchFamily="34" charset="0"/>
                  <a:ea typeface="Verdana" panose="020B0604030504040204" pitchFamily="34" charset="0"/>
                  <a:cs typeface="Verdana" panose="020B0604030504040204" pitchFamily="34" charset="0"/>
                </a:endParaRPr>
              </a:p>
            </c:rich>
          </c:tx>
          <c:overlay val="0"/>
        </c:title>
        <c:numFmt formatCode="#,##0" sourceLinked="1"/>
        <c:majorTickMark val="out"/>
        <c:minorTickMark val="none"/>
        <c:tickLblPos val="nextTo"/>
        <c:spPr>
          <a:ln w="6350">
            <a:solidFill>
              <a:srgbClr val="63666A"/>
            </a:solidFill>
          </a:ln>
        </c:spPr>
        <c:txPr>
          <a:bodyPr rot="0" vert="horz"/>
          <a:lstStyle/>
          <a:p>
            <a:pPr>
              <a:defRPr sz="800" b="0" i="0" u="none" strike="noStrike" baseline="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es-ES"/>
          </a:p>
        </c:txPr>
        <c:crossAx val="1342078400"/>
        <c:crosses val="autoZero"/>
        <c:crossBetween val="between"/>
      </c:valAx>
    </c:plotArea>
    <c:plotVisOnly val="1"/>
    <c:dispBlanksAs val="zero"/>
    <c:showDLblsOverMax val="0"/>
  </c:chart>
  <c:txPr>
    <a:bodyPr/>
    <a:lstStyle/>
    <a:p>
      <a:pPr>
        <a:defRPr sz="1600" b="0" i="0" u="none" strike="noStrike" baseline="0">
          <a:solidFill>
            <a:srgbClr val="000000"/>
          </a:solidFill>
          <a:latin typeface="Calibri"/>
          <a:ea typeface="Calibri"/>
          <a:cs typeface="Calibri"/>
        </a:defRPr>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clustered"/>
        <c:varyColors val="0"/>
        <c:ser>
          <c:idx val="0"/>
          <c:order val="0"/>
          <c:tx>
            <c:strRef>
              <c:f>Francia!$C$8</c:f>
              <c:strCache>
                <c:ptCount val="1"/>
                <c:pt idx="0">
                  <c:v>Offer at GWh/d at 0º</c:v>
                </c:pt>
              </c:strCache>
            </c:strRef>
          </c:tx>
          <c:spPr>
            <a:solidFill>
              <a:srgbClr val="007AAE">
                <a:lumMod val="75000"/>
              </a:srgbClr>
            </a:solidFill>
            <a:ln>
              <a:noFill/>
            </a:ln>
            <a:effectLst/>
          </c:spPr>
          <c:invertIfNegative val="0"/>
          <c:dLbls>
            <c:dLbl>
              <c:idx val="7"/>
              <c:layout>
                <c:manualLayout>
                  <c:x val="-1.6580309076979518E-2"/>
                  <c:y val="3.3712595609717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95-419A-A6CD-5988E009D853}"/>
                </c:ext>
              </c:extLst>
            </c:dLbl>
            <c:dLbl>
              <c:idx val="8"/>
              <c:layout>
                <c:manualLayout>
                  <c:x val="0"/>
                  <c:y val="1.01137786829152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95-419A-A6CD-5988E009D85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Francia!$D$7:$R$7</c:f>
              <c:strCache>
                <c:ptCount val="15"/>
                <c:pt idx="0">
                  <c:v> 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strCache>
            </c:strRef>
          </c:cat>
          <c:val>
            <c:numRef>
              <c:f>Francia!$D$8:$R$8</c:f>
              <c:numCache>
                <c:formatCode>_(* #,##0.00_);_(* \(#,##0.00\);_(* "-"??_);_(@_)</c:formatCode>
                <c:ptCount val="15"/>
                <c:pt idx="0">
                  <c:v>1.98</c:v>
                </c:pt>
                <c:pt idx="1">
                  <c:v>1.98</c:v>
                </c:pt>
                <c:pt idx="2">
                  <c:v>1.98</c:v>
                </c:pt>
                <c:pt idx="3">
                  <c:v>1.98</c:v>
                </c:pt>
                <c:pt idx="4">
                  <c:v>70.98</c:v>
                </c:pt>
                <c:pt idx="5">
                  <c:v>54.48</c:v>
                </c:pt>
                <c:pt idx="6">
                  <c:v>54.48</c:v>
                </c:pt>
                <c:pt idx="7">
                  <c:v>128</c:v>
                </c:pt>
                <c:pt idx="8">
                  <c:v>128</c:v>
                </c:pt>
                <c:pt idx="9">
                  <c:v>132</c:v>
                </c:pt>
                <c:pt idx="10">
                  <c:v>132</c:v>
                </c:pt>
                <c:pt idx="11">
                  <c:v>132</c:v>
                </c:pt>
                <c:pt idx="12">
                  <c:v>132</c:v>
                </c:pt>
                <c:pt idx="13">
                  <c:v>132</c:v>
                </c:pt>
                <c:pt idx="14">
                  <c:v>132.000001</c:v>
                </c:pt>
              </c:numCache>
            </c:numRef>
          </c:val>
          <c:extLst>
            <c:ext xmlns:c16="http://schemas.microsoft.com/office/drawing/2014/chart" uri="{C3380CC4-5D6E-409C-BE32-E72D297353CC}">
              <c16:uniqueId val="{00000002-7595-419A-A6CD-5988E009D853}"/>
            </c:ext>
          </c:extLst>
        </c:ser>
        <c:dLbls>
          <c:showLegendKey val="0"/>
          <c:showVal val="0"/>
          <c:showCatName val="0"/>
          <c:showSerName val="0"/>
          <c:showPercent val="0"/>
          <c:showBubbleSize val="0"/>
        </c:dLbls>
        <c:gapWidth val="219"/>
        <c:overlap val="-27"/>
        <c:axId val="1669715664"/>
        <c:axId val="1669714032"/>
      </c:barChart>
      <c:catAx>
        <c:axId val="166971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69714032"/>
        <c:crosses val="autoZero"/>
        <c:auto val="1"/>
        <c:lblAlgn val="ctr"/>
        <c:lblOffset val="100"/>
        <c:noMultiLvlLbl val="0"/>
      </c:catAx>
      <c:valAx>
        <c:axId val="1669714032"/>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69715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clustered"/>
        <c:varyColors val="0"/>
        <c:ser>
          <c:idx val="0"/>
          <c:order val="0"/>
          <c:tx>
            <c:strRef>
              <c:f>Francia!$C$14</c:f>
              <c:strCache>
                <c:ptCount val="1"/>
                <c:pt idx="0">
                  <c:v>Offer at GWh/d at 0º</c:v>
                </c:pt>
              </c:strCache>
            </c:strRef>
          </c:tx>
          <c:spPr>
            <a:solidFill>
              <a:srgbClr val="007AAE">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Francia!$D$13:$R$13</c:f>
              <c:strCache>
                <c:ptCount val="15"/>
                <c:pt idx="0">
                  <c:v> 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strCache>
            </c:strRef>
          </c:cat>
          <c:val>
            <c:numRef>
              <c:f>Francia!$D$14:$R$14</c:f>
              <c:numCache>
                <c:formatCode>_(* #,##0.00_);_(* \(#,##0.00\);_(* "-"??_);_(@_)</c:formatCode>
                <c:ptCount val="15"/>
                <c:pt idx="0">
                  <c:v>25.701000000000001</c:v>
                </c:pt>
                <c:pt idx="1">
                  <c:v>25.701000000000001</c:v>
                </c:pt>
                <c:pt idx="2">
                  <c:v>25.701000000000001</c:v>
                </c:pt>
                <c:pt idx="3">
                  <c:v>25.701000000000001</c:v>
                </c:pt>
                <c:pt idx="4">
                  <c:v>141.19298900000001</c:v>
                </c:pt>
                <c:pt idx="5">
                  <c:v>132.613</c:v>
                </c:pt>
                <c:pt idx="6">
                  <c:v>132.613</c:v>
                </c:pt>
                <c:pt idx="7">
                  <c:v>177.41300000000001</c:v>
                </c:pt>
                <c:pt idx="8">
                  <c:v>177.41300000000001</c:v>
                </c:pt>
                <c:pt idx="9">
                  <c:v>177.41300000000001</c:v>
                </c:pt>
                <c:pt idx="10">
                  <c:v>180</c:v>
                </c:pt>
                <c:pt idx="11">
                  <c:v>180</c:v>
                </c:pt>
                <c:pt idx="12">
                  <c:v>180</c:v>
                </c:pt>
                <c:pt idx="13">
                  <c:v>180</c:v>
                </c:pt>
                <c:pt idx="14">
                  <c:v>180</c:v>
                </c:pt>
              </c:numCache>
            </c:numRef>
          </c:val>
          <c:extLst>
            <c:ext xmlns:c16="http://schemas.microsoft.com/office/drawing/2014/chart" uri="{C3380CC4-5D6E-409C-BE32-E72D297353CC}">
              <c16:uniqueId val="{00000000-33C4-43BE-A05E-FBBC0A3D5670}"/>
            </c:ext>
          </c:extLst>
        </c:ser>
        <c:dLbls>
          <c:showLegendKey val="0"/>
          <c:showVal val="0"/>
          <c:showCatName val="0"/>
          <c:showSerName val="0"/>
          <c:showPercent val="0"/>
          <c:showBubbleSize val="0"/>
        </c:dLbls>
        <c:gapWidth val="219"/>
        <c:overlap val="-27"/>
        <c:axId val="1669717840"/>
        <c:axId val="1669719472"/>
      </c:barChart>
      <c:catAx>
        <c:axId val="1669717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69719472"/>
        <c:crosses val="autoZero"/>
        <c:auto val="1"/>
        <c:lblAlgn val="ctr"/>
        <c:lblOffset val="100"/>
        <c:noMultiLvlLbl val="0"/>
      </c:catAx>
      <c:valAx>
        <c:axId val="1669719472"/>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69717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xPr>
        <a:bodyPr/>
        <a:lstStyle/>
        <a:p>
          <a:pPr>
            <a:defRPr sz="1200">
              <a:solidFill>
                <a:schemeClr val="tx2">
                  <a:lumMod val="75000"/>
                </a:schemeClr>
              </a:solidFill>
            </a:defRPr>
          </a:pPr>
          <a:endParaRPr lang="es-ES"/>
        </a:p>
      </c:txPr>
    </c:title>
    <c:autoTitleDeleted val="0"/>
    <c:plotArea>
      <c:layout/>
      <c:barChart>
        <c:barDir val="bar"/>
        <c:grouping val="clustered"/>
        <c:varyColors val="0"/>
        <c:ser>
          <c:idx val="0"/>
          <c:order val="0"/>
          <c:tx>
            <c:strRef>
              <c:f>PIRINEOS!$D$448</c:f>
              <c:strCache>
                <c:ptCount val="1"/>
                <c:pt idx="0">
                  <c:v>Average OS offer (GWh/d)</c:v>
                </c:pt>
              </c:strCache>
            </c:strRef>
          </c:tx>
          <c:invertIfNegative val="0"/>
          <c:dPt>
            <c:idx val="0"/>
            <c:invertIfNegative val="0"/>
            <c:bubble3D val="0"/>
            <c:spPr>
              <a:solidFill>
                <a:schemeClr val="tx2">
                  <a:lumMod val="60000"/>
                  <a:lumOff val="40000"/>
                </a:schemeClr>
              </a:solidFill>
              <a:ln>
                <a:solidFill>
                  <a:schemeClr val="tx2">
                    <a:lumMod val="60000"/>
                    <a:lumOff val="40000"/>
                  </a:schemeClr>
                </a:solidFill>
              </a:ln>
            </c:spPr>
            <c:extLst>
              <c:ext xmlns:c16="http://schemas.microsoft.com/office/drawing/2014/chart" uri="{C3380CC4-5D6E-409C-BE32-E72D297353CC}">
                <c16:uniqueId val="{00000001-4C7D-4CBF-A3F9-F00528AB7F38}"/>
              </c:ext>
            </c:extLst>
          </c:dPt>
          <c:dPt>
            <c:idx val="1"/>
            <c:invertIfNegative val="0"/>
            <c:bubble3D val="0"/>
            <c:spPr>
              <a:solidFill>
                <a:schemeClr val="tx2">
                  <a:lumMod val="60000"/>
                  <a:lumOff val="40000"/>
                </a:schemeClr>
              </a:solidFill>
              <a:ln>
                <a:solidFill>
                  <a:schemeClr val="tx2">
                    <a:lumMod val="60000"/>
                    <a:lumOff val="40000"/>
                  </a:schemeClr>
                </a:solidFill>
              </a:ln>
            </c:spPr>
            <c:extLst>
              <c:ext xmlns:c16="http://schemas.microsoft.com/office/drawing/2014/chart" uri="{C3380CC4-5D6E-409C-BE32-E72D297353CC}">
                <c16:uniqueId val="{00000003-4C7D-4CBF-A3F9-F00528AB7F38}"/>
              </c:ext>
            </c:extLst>
          </c:dPt>
          <c:dPt>
            <c:idx val="2"/>
            <c:invertIfNegative val="0"/>
            <c:bubble3D val="0"/>
            <c:spPr>
              <a:solidFill>
                <a:schemeClr val="tx2">
                  <a:lumMod val="75000"/>
                </a:schemeClr>
              </a:solidFill>
              <a:ln>
                <a:solidFill>
                  <a:schemeClr val="tx2">
                    <a:lumMod val="75000"/>
                  </a:schemeClr>
                </a:solidFill>
              </a:ln>
            </c:spPr>
            <c:extLst>
              <c:ext xmlns:c16="http://schemas.microsoft.com/office/drawing/2014/chart" uri="{C3380CC4-5D6E-409C-BE32-E72D297353CC}">
                <c16:uniqueId val="{00000005-4C7D-4CBF-A3F9-F00528AB7F38}"/>
              </c:ext>
            </c:extLst>
          </c:dPt>
          <c:dPt>
            <c:idx val="3"/>
            <c:invertIfNegative val="0"/>
            <c:bubble3D val="0"/>
            <c:spPr>
              <a:solidFill>
                <a:schemeClr val="tx2">
                  <a:lumMod val="75000"/>
                </a:schemeClr>
              </a:solidFill>
              <a:ln>
                <a:solidFill>
                  <a:schemeClr val="tx2">
                    <a:lumMod val="75000"/>
                  </a:schemeClr>
                </a:solidFill>
              </a:ln>
            </c:spPr>
            <c:extLst>
              <c:ext xmlns:c16="http://schemas.microsoft.com/office/drawing/2014/chart" uri="{C3380CC4-5D6E-409C-BE32-E72D297353CC}">
                <c16:uniqueId val="{00000007-4C7D-4CBF-A3F9-F00528AB7F38}"/>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PIRINEOS!$E$447:$H$447</c:f>
              <c:strCache>
                <c:ptCount val="4"/>
                <c:pt idx="0">
                  <c:v>VIP PIRINEOS Entry</c:v>
                </c:pt>
                <c:pt idx="1">
                  <c:v>VIP PIRINEOS Exit</c:v>
                </c:pt>
                <c:pt idx="2">
                  <c:v>VIP IBERICO Entry</c:v>
                </c:pt>
                <c:pt idx="3">
                  <c:v>VIP IBERICO Exit</c:v>
                </c:pt>
              </c:strCache>
            </c:strRef>
          </c:cat>
          <c:val>
            <c:numRef>
              <c:f>PIRINEOS!$E$448:$H$448</c:f>
              <c:numCache>
                <c:formatCode>#,##0.00</c:formatCode>
                <c:ptCount val="4"/>
                <c:pt idx="0">
                  <c:v>2.9141176470588244</c:v>
                </c:pt>
                <c:pt idx="1">
                  <c:v>14.558823529411764</c:v>
                </c:pt>
                <c:pt idx="2">
                  <c:v>0.78635294117647103</c:v>
                </c:pt>
                <c:pt idx="3">
                  <c:v>3.6856547111681333</c:v>
                </c:pt>
              </c:numCache>
            </c:numRef>
          </c:val>
          <c:extLst>
            <c:ext xmlns:c16="http://schemas.microsoft.com/office/drawing/2014/chart" uri="{C3380CC4-5D6E-409C-BE32-E72D297353CC}">
              <c16:uniqueId val="{00000008-4C7D-4CBF-A3F9-F00528AB7F38}"/>
            </c:ext>
          </c:extLst>
        </c:ser>
        <c:dLbls>
          <c:showLegendKey val="0"/>
          <c:showVal val="1"/>
          <c:showCatName val="0"/>
          <c:showSerName val="0"/>
          <c:showPercent val="0"/>
          <c:showBubbleSize val="0"/>
        </c:dLbls>
        <c:gapWidth val="150"/>
        <c:overlap val="-25"/>
        <c:axId val="1669714576"/>
        <c:axId val="1669725456"/>
      </c:barChart>
      <c:catAx>
        <c:axId val="1669714576"/>
        <c:scaling>
          <c:orientation val="minMax"/>
        </c:scaling>
        <c:delete val="0"/>
        <c:axPos val="l"/>
        <c:numFmt formatCode="General" sourceLinked="0"/>
        <c:majorTickMark val="none"/>
        <c:minorTickMark val="none"/>
        <c:tickLblPos val="nextTo"/>
        <c:crossAx val="1669725456"/>
        <c:crosses val="autoZero"/>
        <c:auto val="1"/>
        <c:lblAlgn val="ctr"/>
        <c:lblOffset val="100"/>
        <c:noMultiLvlLbl val="0"/>
      </c:catAx>
      <c:valAx>
        <c:axId val="1669725456"/>
        <c:scaling>
          <c:orientation val="minMax"/>
        </c:scaling>
        <c:delete val="1"/>
        <c:axPos val="b"/>
        <c:numFmt formatCode="#,##0" sourceLinked="0"/>
        <c:majorTickMark val="out"/>
        <c:minorTickMark val="none"/>
        <c:tickLblPos val="nextTo"/>
        <c:crossAx val="1669714576"/>
        <c:crosses val="autoZero"/>
        <c:crossBetween val="between"/>
      </c:valAx>
    </c:plotArea>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095604-BB0F-4D12-8946-85C250CB35F5}" type="doc">
      <dgm:prSet loTypeId="urn:microsoft.com/office/officeart/2005/8/layout/pyramid1" loCatId="pyramid" qsTypeId="urn:microsoft.com/office/officeart/2005/8/quickstyle/simple1" qsCatId="simple" csTypeId="urn:microsoft.com/office/officeart/2005/8/colors/accent1_2" csCatId="accent1" phldr="1"/>
      <dgm:spPr/>
    </dgm:pt>
    <dgm:pt modelId="{602FEF5A-C8F2-4B03-92FF-293FC29C8E72}">
      <dgm:prSet phldrT="[Texto]"/>
      <dgm:spPr>
        <a:solidFill>
          <a:schemeClr val="accent5"/>
        </a:solidFill>
      </dgm:spPr>
      <dgm:t>
        <a:bodyPr/>
        <a:lstStyle/>
        <a:p>
          <a:endParaRPr lang="es-ES" dirty="0">
            <a:solidFill>
              <a:schemeClr val="accent3"/>
            </a:solidFill>
          </a:endParaRPr>
        </a:p>
      </dgm:t>
    </dgm:pt>
    <dgm:pt modelId="{FA405235-4C1E-436E-BC6F-6E978C859FB8}" type="parTrans" cxnId="{9C1F291C-6B23-4E93-8472-3D90E1F90E22}">
      <dgm:prSet/>
      <dgm:spPr/>
      <dgm:t>
        <a:bodyPr/>
        <a:lstStyle/>
        <a:p>
          <a:endParaRPr lang="es-ES"/>
        </a:p>
      </dgm:t>
    </dgm:pt>
    <dgm:pt modelId="{666AAEF5-833D-4030-87E9-B11D99B128FE}" type="sibTrans" cxnId="{9C1F291C-6B23-4E93-8472-3D90E1F90E22}">
      <dgm:prSet/>
      <dgm:spPr/>
      <dgm:t>
        <a:bodyPr/>
        <a:lstStyle/>
        <a:p>
          <a:endParaRPr lang="es-ES"/>
        </a:p>
      </dgm:t>
    </dgm:pt>
    <dgm:pt modelId="{27371DF8-38AF-44E1-8105-F1ECB8F5C81F}">
      <dgm:prSet phldrT="[Texto]"/>
      <dgm:spPr>
        <a:solidFill>
          <a:schemeClr val="accent5"/>
        </a:solidFill>
      </dgm:spPr>
      <dgm:t>
        <a:bodyPr/>
        <a:lstStyle/>
        <a:p>
          <a:r>
            <a:rPr lang="es-ES" dirty="0" smtClean="0">
              <a:solidFill>
                <a:schemeClr val="accent3"/>
              </a:solidFill>
            </a:rPr>
            <a:t> </a:t>
          </a:r>
          <a:endParaRPr lang="es-ES" dirty="0">
            <a:solidFill>
              <a:schemeClr val="accent3"/>
            </a:solidFill>
          </a:endParaRPr>
        </a:p>
      </dgm:t>
    </dgm:pt>
    <dgm:pt modelId="{5454EADD-A403-40AF-9BDF-73E48C158FD0}" type="parTrans" cxnId="{DE3337ED-A7DE-4680-B621-F630298AC8F4}">
      <dgm:prSet/>
      <dgm:spPr/>
      <dgm:t>
        <a:bodyPr/>
        <a:lstStyle/>
        <a:p>
          <a:endParaRPr lang="es-ES"/>
        </a:p>
      </dgm:t>
    </dgm:pt>
    <dgm:pt modelId="{74158F6C-E158-4403-9DB6-EBFECB86B1B6}" type="sibTrans" cxnId="{DE3337ED-A7DE-4680-B621-F630298AC8F4}">
      <dgm:prSet/>
      <dgm:spPr/>
      <dgm:t>
        <a:bodyPr/>
        <a:lstStyle/>
        <a:p>
          <a:endParaRPr lang="es-ES"/>
        </a:p>
      </dgm:t>
    </dgm:pt>
    <dgm:pt modelId="{693F6290-098D-42DD-BE46-ADB4D6577EED}">
      <dgm:prSet phldrT="[Texto]"/>
      <dgm:spPr>
        <a:solidFill>
          <a:schemeClr val="accent5"/>
        </a:solidFill>
      </dgm:spPr>
      <dgm:t>
        <a:bodyPr/>
        <a:lstStyle/>
        <a:p>
          <a:endParaRPr lang="es-ES" dirty="0">
            <a:solidFill>
              <a:schemeClr val="accent3"/>
            </a:solidFill>
          </a:endParaRPr>
        </a:p>
      </dgm:t>
    </dgm:pt>
    <dgm:pt modelId="{2737B3F0-B37E-4358-ACCC-B52B814E07E6}" type="parTrans" cxnId="{25B3E445-187E-4DCF-A547-F63FD7286CD6}">
      <dgm:prSet/>
      <dgm:spPr/>
      <dgm:t>
        <a:bodyPr/>
        <a:lstStyle/>
        <a:p>
          <a:endParaRPr lang="es-ES"/>
        </a:p>
      </dgm:t>
    </dgm:pt>
    <dgm:pt modelId="{1CFA3CF9-807D-482A-8693-BEE9E2FA2EC0}" type="sibTrans" cxnId="{25B3E445-187E-4DCF-A547-F63FD7286CD6}">
      <dgm:prSet/>
      <dgm:spPr/>
      <dgm:t>
        <a:bodyPr/>
        <a:lstStyle/>
        <a:p>
          <a:endParaRPr lang="es-ES"/>
        </a:p>
      </dgm:t>
    </dgm:pt>
    <dgm:pt modelId="{1A4B4519-2FD3-426A-9FB2-7722E1B36FF8}" type="pres">
      <dgm:prSet presAssocID="{D8095604-BB0F-4D12-8946-85C250CB35F5}" presName="Name0" presStyleCnt="0">
        <dgm:presLayoutVars>
          <dgm:dir/>
          <dgm:animLvl val="lvl"/>
          <dgm:resizeHandles val="exact"/>
        </dgm:presLayoutVars>
      </dgm:prSet>
      <dgm:spPr/>
    </dgm:pt>
    <dgm:pt modelId="{609D0959-C8B9-41CB-BE75-295823C79B20}" type="pres">
      <dgm:prSet presAssocID="{602FEF5A-C8F2-4B03-92FF-293FC29C8E72}" presName="Name8" presStyleCnt="0"/>
      <dgm:spPr/>
    </dgm:pt>
    <dgm:pt modelId="{443AA738-6CD4-4011-BD1B-B5A29D1A7BED}" type="pres">
      <dgm:prSet presAssocID="{602FEF5A-C8F2-4B03-92FF-293FC29C8E72}" presName="level" presStyleLbl="node1" presStyleIdx="0" presStyleCnt="3">
        <dgm:presLayoutVars>
          <dgm:chMax val="1"/>
          <dgm:bulletEnabled val="1"/>
        </dgm:presLayoutVars>
      </dgm:prSet>
      <dgm:spPr/>
      <dgm:t>
        <a:bodyPr/>
        <a:lstStyle/>
        <a:p>
          <a:endParaRPr lang="es-ES"/>
        </a:p>
      </dgm:t>
    </dgm:pt>
    <dgm:pt modelId="{184107C4-C1A6-4681-B038-6EA147BD44BA}" type="pres">
      <dgm:prSet presAssocID="{602FEF5A-C8F2-4B03-92FF-293FC29C8E72}" presName="levelTx" presStyleLbl="revTx" presStyleIdx="0" presStyleCnt="0">
        <dgm:presLayoutVars>
          <dgm:chMax val="1"/>
          <dgm:bulletEnabled val="1"/>
        </dgm:presLayoutVars>
      </dgm:prSet>
      <dgm:spPr/>
      <dgm:t>
        <a:bodyPr/>
        <a:lstStyle/>
        <a:p>
          <a:endParaRPr lang="es-ES"/>
        </a:p>
      </dgm:t>
    </dgm:pt>
    <dgm:pt modelId="{E7A6629A-1F8F-4285-91C4-029367FBAEA6}" type="pres">
      <dgm:prSet presAssocID="{27371DF8-38AF-44E1-8105-F1ECB8F5C81F}" presName="Name8" presStyleCnt="0"/>
      <dgm:spPr/>
    </dgm:pt>
    <dgm:pt modelId="{A65CDAC3-AAB0-4A7A-BD2F-BF4CB95DBAAE}" type="pres">
      <dgm:prSet presAssocID="{27371DF8-38AF-44E1-8105-F1ECB8F5C81F}" presName="level" presStyleLbl="node1" presStyleIdx="1" presStyleCnt="3">
        <dgm:presLayoutVars>
          <dgm:chMax val="1"/>
          <dgm:bulletEnabled val="1"/>
        </dgm:presLayoutVars>
      </dgm:prSet>
      <dgm:spPr/>
      <dgm:t>
        <a:bodyPr/>
        <a:lstStyle/>
        <a:p>
          <a:endParaRPr lang="es-ES"/>
        </a:p>
      </dgm:t>
    </dgm:pt>
    <dgm:pt modelId="{E603FAE5-10D1-4E12-98D8-F712508493D0}" type="pres">
      <dgm:prSet presAssocID="{27371DF8-38AF-44E1-8105-F1ECB8F5C81F}" presName="levelTx" presStyleLbl="revTx" presStyleIdx="0" presStyleCnt="0">
        <dgm:presLayoutVars>
          <dgm:chMax val="1"/>
          <dgm:bulletEnabled val="1"/>
        </dgm:presLayoutVars>
      </dgm:prSet>
      <dgm:spPr/>
      <dgm:t>
        <a:bodyPr/>
        <a:lstStyle/>
        <a:p>
          <a:endParaRPr lang="es-ES"/>
        </a:p>
      </dgm:t>
    </dgm:pt>
    <dgm:pt modelId="{28E05408-8619-4691-A4B3-B67D0B3945BA}" type="pres">
      <dgm:prSet presAssocID="{693F6290-098D-42DD-BE46-ADB4D6577EED}" presName="Name8" presStyleCnt="0"/>
      <dgm:spPr/>
    </dgm:pt>
    <dgm:pt modelId="{12969751-C090-4C24-8BFC-FABB4F4E063C}" type="pres">
      <dgm:prSet presAssocID="{693F6290-098D-42DD-BE46-ADB4D6577EED}" presName="level" presStyleLbl="node1" presStyleIdx="2" presStyleCnt="3">
        <dgm:presLayoutVars>
          <dgm:chMax val="1"/>
          <dgm:bulletEnabled val="1"/>
        </dgm:presLayoutVars>
      </dgm:prSet>
      <dgm:spPr/>
      <dgm:t>
        <a:bodyPr/>
        <a:lstStyle/>
        <a:p>
          <a:endParaRPr lang="es-ES"/>
        </a:p>
      </dgm:t>
    </dgm:pt>
    <dgm:pt modelId="{9506CE47-0384-4761-94BA-B7E7894AE616}" type="pres">
      <dgm:prSet presAssocID="{693F6290-098D-42DD-BE46-ADB4D6577EED}" presName="levelTx" presStyleLbl="revTx" presStyleIdx="0" presStyleCnt="0">
        <dgm:presLayoutVars>
          <dgm:chMax val="1"/>
          <dgm:bulletEnabled val="1"/>
        </dgm:presLayoutVars>
      </dgm:prSet>
      <dgm:spPr/>
      <dgm:t>
        <a:bodyPr/>
        <a:lstStyle/>
        <a:p>
          <a:endParaRPr lang="es-ES"/>
        </a:p>
      </dgm:t>
    </dgm:pt>
  </dgm:ptLst>
  <dgm:cxnLst>
    <dgm:cxn modelId="{508AF26B-ED68-45B2-A60E-78CD1F73085F}" type="presOf" srcId="{693F6290-098D-42DD-BE46-ADB4D6577EED}" destId="{9506CE47-0384-4761-94BA-B7E7894AE616}" srcOrd="1" destOrd="0" presId="urn:microsoft.com/office/officeart/2005/8/layout/pyramid1"/>
    <dgm:cxn modelId="{CF68E550-76BF-4D53-A82A-3F3E7426BDFA}" type="presOf" srcId="{602FEF5A-C8F2-4B03-92FF-293FC29C8E72}" destId="{184107C4-C1A6-4681-B038-6EA147BD44BA}" srcOrd="1" destOrd="0" presId="urn:microsoft.com/office/officeart/2005/8/layout/pyramid1"/>
    <dgm:cxn modelId="{DE3337ED-A7DE-4680-B621-F630298AC8F4}" srcId="{D8095604-BB0F-4D12-8946-85C250CB35F5}" destId="{27371DF8-38AF-44E1-8105-F1ECB8F5C81F}" srcOrd="1" destOrd="0" parTransId="{5454EADD-A403-40AF-9BDF-73E48C158FD0}" sibTransId="{74158F6C-E158-4403-9DB6-EBFECB86B1B6}"/>
    <dgm:cxn modelId="{9C1F291C-6B23-4E93-8472-3D90E1F90E22}" srcId="{D8095604-BB0F-4D12-8946-85C250CB35F5}" destId="{602FEF5A-C8F2-4B03-92FF-293FC29C8E72}" srcOrd="0" destOrd="0" parTransId="{FA405235-4C1E-436E-BC6F-6E978C859FB8}" sibTransId="{666AAEF5-833D-4030-87E9-B11D99B128FE}"/>
    <dgm:cxn modelId="{A60F6B06-39F3-4E56-A380-75A9F469DB54}" type="presOf" srcId="{27371DF8-38AF-44E1-8105-F1ECB8F5C81F}" destId="{E603FAE5-10D1-4E12-98D8-F712508493D0}" srcOrd="1" destOrd="0" presId="urn:microsoft.com/office/officeart/2005/8/layout/pyramid1"/>
    <dgm:cxn modelId="{01F1806A-A9B2-4AE8-B72F-E7CD91770604}" type="presOf" srcId="{693F6290-098D-42DD-BE46-ADB4D6577EED}" destId="{12969751-C090-4C24-8BFC-FABB4F4E063C}" srcOrd="0" destOrd="0" presId="urn:microsoft.com/office/officeart/2005/8/layout/pyramid1"/>
    <dgm:cxn modelId="{25B3E445-187E-4DCF-A547-F63FD7286CD6}" srcId="{D8095604-BB0F-4D12-8946-85C250CB35F5}" destId="{693F6290-098D-42DD-BE46-ADB4D6577EED}" srcOrd="2" destOrd="0" parTransId="{2737B3F0-B37E-4358-ACCC-B52B814E07E6}" sibTransId="{1CFA3CF9-807D-482A-8693-BEE9E2FA2EC0}"/>
    <dgm:cxn modelId="{84E4A92E-C76F-4142-B6CE-80CE9032B2F2}" type="presOf" srcId="{27371DF8-38AF-44E1-8105-F1ECB8F5C81F}" destId="{A65CDAC3-AAB0-4A7A-BD2F-BF4CB95DBAAE}" srcOrd="0" destOrd="0" presId="urn:microsoft.com/office/officeart/2005/8/layout/pyramid1"/>
    <dgm:cxn modelId="{DFDF014B-5DD4-4D66-BA7C-37D736829D7E}" type="presOf" srcId="{D8095604-BB0F-4D12-8946-85C250CB35F5}" destId="{1A4B4519-2FD3-426A-9FB2-7722E1B36FF8}" srcOrd="0" destOrd="0" presId="urn:microsoft.com/office/officeart/2005/8/layout/pyramid1"/>
    <dgm:cxn modelId="{D074A848-BDD0-43B3-949B-5708C1463F09}" type="presOf" srcId="{602FEF5A-C8F2-4B03-92FF-293FC29C8E72}" destId="{443AA738-6CD4-4011-BD1B-B5A29D1A7BED}" srcOrd="0" destOrd="0" presId="urn:microsoft.com/office/officeart/2005/8/layout/pyramid1"/>
    <dgm:cxn modelId="{4460DAE1-B646-4C60-BE6D-9910A3359624}" type="presParOf" srcId="{1A4B4519-2FD3-426A-9FB2-7722E1B36FF8}" destId="{609D0959-C8B9-41CB-BE75-295823C79B20}" srcOrd="0" destOrd="0" presId="urn:microsoft.com/office/officeart/2005/8/layout/pyramid1"/>
    <dgm:cxn modelId="{F74827C3-E4AD-4DC9-AAC2-8F23E3DCDCC8}" type="presParOf" srcId="{609D0959-C8B9-41CB-BE75-295823C79B20}" destId="{443AA738-6CD4-4011-BD1B-B5A29D1A7BED}" srcOrd="0" destOrd="0" presId="urn:microsoft.com/office/officeart/2005/8/layout/pyramid1"/>
    <dgm:cxn modelId="{6A1CC217-C185-44BA-9943-2E28A2E5269F}" type="presParOf" srcId="{609D0959-C8B9-41CB-BE75-295823C79B20}" destId="{184107C4-C1A6-4681-B038-6EA147BD44BA}" srcOrd="1" destOrd="0" presId="urn:microsoft.com/office/officeart/2005/8/layout/pyramid1"/>
    <dgm:cxn modelId="{8AE8D87C-0359-476F-9BBF-1721493E4ECA}" type="presParOf" srcId="{1A4B4519-2FD3-426A-9FB2-7722E1B36FF8}" destId="{E7A6629A-1F8F-4285-91C4-029367FBAEA6}" srcOrd="1" destOrd="0" presId="urn:microsoft.com/office/officeart/2005/8/layout/pyramid1"/>
    <dgm:cxn modelId="{ABBF4867-8787-4D70-A3FA-536B69B6A31F}" type="presParOf" srcId="{E7A6629A-1F8F-4285-91C4-029367FBAEA6}" destId="{A65CDAC3-AAB0-4A7A-BD2F-BF4CB95DBAAE}" srcOrd="0" destOrd="0" presId="urn:microsoft.com/office/officeart/2005/8/layout/pyramid1"/>
    <dgm:cxn modelId="{7A323524-342A-4F90-B741-627DA4789BAA}" type="presParOf" srcId="{E7A6629A-1F8F-4285-91C4-029367FBAEA6}" destId="{E603FAE5-10D1-4E12-98D8-F712508493D0}" srcOrd="1" destOrd="0" presId="urn:microsoft.com/office/officeart/2005/8/layout/pyramid1"/>
    <dgm:cxn modelId="{F985FD7B-A7D9-4287-9E54-FC882CD196AA}" type="presParOf" srcId="{1A4B4519-2FD3-426A-9FB2-7722E1B36FF8}" destId="{28E05408-8619-4691-A4B3-B67D0B3945BA}" srcOrd="2" destOrd="0" presId="urn:microsoft.com/office/officeart/2005/8/layout/pyramid1"/>
    <dgm:cxn modelId="{E9012FAB-392C-49ED-997F-5A626E6C99EF}" type="presParOf" srcId="{28E05408-8619-4691-A4B3-B67D0B3945BA}" destId="{12969751-C090-4C24-8BFC-FABB4F4E063C}" srcOrd="0" destOrd="0" presId="urn:microsoft.com/office/officeart/2005/8/layout/pyramid1"/>
    <dgm:cxn modelId="{18AFA810-75C0-4264-A839-3A0D2C9FBE4E}" type="presParOf" srcId="{28E05408-8619-4691-A4B3-B67D0B3945BA}" destId="{9506CE47-0384-4761-94BA-B7E7894AE616}"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AA738-6CD4-4011-BD1B-B5A29D1A7BED}">
      <dsp:nvSpPr>
        <dsp:cNvPr id="0" name=""/>
        <dsp:cNvSpPr/>
      </dsp:nvSpPr>
      <dsp:spPr>
        <a:xfrm>
          <a:off x="771051" y="0"/>
          <a:ext cx="771052" cy="1220532"/>
        </a:xfrm>
        <a:prstGeom prst="trapezoid">
          <a:avLst>
            <a:gd name="adj" fmla="val 5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s-ES" sz="6500" kern="1200" dirty="0">
            <a:solidFill>
              <a:schemeClr val="accent3"/>
            </a:solidFill>
          </a:endParaRPr>
        </a:p>
      </dsp:txBody>
      <dsp:txXfrm>
        <a:off x="771051" y="0"/>
        <a:ext cx="771052" cy="1220532"/>
      </dsp:txXfrm>
    </dsp:sp>
    <dsp:sp modelId="{A65CDAC3-AAB0-4A7A-BD2F-BF4CB95DBAAE}">
      <dsp:nvSpPr>
        <dsp:cNvPr id="0" name=""/>
        <dsp:cNvSpPr/>
      </dsp:nvSpPr>
      <dsp:spPr>
        <a:xfrm>
          <a:off x="385525" y="1220532"/>
          <a:ext cx="1542104" cy="1220532"/>
        </a:xfrm>
        <a:prstGeom prst="trapezoid">
          <a:avLst>
            <a:gd name="adj" fmla="val 31587"/>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s-ES" sz="6500" kern="1200" dirty="0" smtClean="0">
              <a:solidFill>
                <a:schemeClr val="accent3"/>
              </a:solidFill>
            </a:rPr>
            <a:t> </a:t>
          </a:r>
          <a:endParaRPr lang="es-ES" sz="6500" kern="1200" dirty="0">
            <a:solidFill>
              <a:schemeClr val="accent3"/>
            </a:solidFill>
          </a:endParaRPr>
        </a:p>
      </dsp:txBody>
      <dsp:txXfrm>
        <a:off x="655394" y="1220532"/>
        <a:ext cx="1002367" cy="1220532"/>
      </dsp:txXfrm>
    </dsp:sp>
    <dsp:sp modelId="{12969751-C090-4C24-8BFC-FABB4F4E063C}">
      <dsp:nvSpPr>
        <dsp:cNvPr id="0" name=""/>
        <dsp:cNvSpPr/>
      </dsp:nvSpPr>
      <dsp:spPr>
        <a:xfrm>
          <a:off x="0" y="2441065"/>
          <a:ext cx="2313156" cy="1220532"/>
        </a:xfrm>
        <a:prstGeom prst="trapezoid">
          <a:avLst>
            <a:gd name="adj" fmla="val 31587"/>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s-ES" sz="6500" kern="1200" dirty="0">
            <a:solidFill>
              <a:schemeClr val="accent3"/>
            </a:solidFill>
          </a:endParaRPr>
        </a:p>
      </dsp:txBody>
      <dsp:txXfrm>
        <a:off x="404802" y="2441065"/>
        <a:ext cx="1503551" cy="122053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2"/>
            <a:ext cx="2949841" cy="497763"/>
          </a:xfrm>
          <a:prstGeom prst="rect">
            <a:avLst/>
          </a:prstGeom>
          <a:noFill/>
          <a:ln w="9525">
            <a:noFill/>
            <a:miter lim="800000"/>
            <a:headEnd/>
            <a:tailEnd/>
          </a:ln>
          <a:effectLst/>
        </p:spPr>
        <p:txBody>
          <a:bodyPr vert="horz" wrap="square" lIns="91653" tIns="45828" rIns="91653" bIns="45828" numCol="1" anchor="t" anchorCtr="0" compatLnSpc="1">
            <a:prstTxWarp prst="textNoShape">
              <a:avLst/>
            </a:prstTxWarp>
          </a:bodyPr>
          <a:lstStyle>
            <a:lvl1pPr defTabSz="917362" eaLnBrk="0" hangingPunct="0">
              <a:buClr>
                <a:schemeClr val="tx2"/>
              </a:buClr>
              <a:buSzPct val="100000"/>
              <a:buFont typeface="Times New Roman" pitchFamily="18" charset="0"/>
              <a:buNone/>
              <a:defRPr sz="1200" b="0"/>
            </a:lvl1pPr>
          </a:lstStyle>
          <a:p>
            <a:pPr>
              <a:defRPr/>
            </a:pPr>
            <a:endParaRPr lang="es-ES"/>
          </a:p>
        </p:txBody>
      </p:sp>
      <p:sp>
        <p:nvSpPr>
          <p:cNvPr id="12291" name="Rectangle 3"/>
          <p:cNvSpPr>
            <a:spLocks noGrp="1" noChangeArrowheads="1"/>
          </p:cNvSpPr>
          <p:nvPr>
            <p:ph type="dt" sz="quarter" idx="1"/>
          </p:nvPr>
        </p:nvSpPr>
        <p:spPr bwMode="auto">
          <a:xfrm>
            <a:off x="3855772" y="2"/>
            <a:ext cx="2949841" cy="497763"/>
          </a:xfrm>
          <a:prstGeom prst="rect">
            <a:avLst/>
          </a:prstGeom>
          <a:noFill/>
          <a:ln w="9525">
            <a:noFill/>
            <a:miter lim="800000"/>
            <a:headEnd/>
            <a:tailEnd/>
          </a:ln>
          <a:effectLst/>
        </p:spPr>
        <p:txBody>
          <a:bodyPr vert="horz" wrap="square" lIns="91653" tIns="45828" rIns="91653" bIns="45828" numCol="1" anchor="t" anchorCtr="0" compatLnSpc="1">
            <a:prstTxWarp prst="textNoShape">
              <a:avLst/>
            </a:prstTxWarp>
          </a:bodyPr>
          <a:lstStyle>
            <a:lvl1pPr algn="r" defTabSz="917362" eaLnBrk="0" hangingPunct="0">
              <a:buClr>
                <a:schemeClr val="tx2"/>
              </a:buClr>
              <a:buSzPct val="100000"/>
              <a:buFont typeface="Times New Roman" pitchFamily="18" charset="0"/>
              <a:buNone/>
              <a:defRPr sz="1200" b="0"/>
            </a:lvl1pPr>
          </a:lstStyle>
          <a:p>
            <a:pPr>
              <a:defRPr/>
            </a:pPr>
            <a:endParaRPr lang="es-ES"/>
          </a:p>
        </p:txBody>
      </p:sp>
      <p:sp>
        <p:nvSpPr>
          <p:cNvPr id="12292" name="Rectangle 4"/>
          <p:cNvSpPr>
            <a:spLocks noGrp="1" noChangeArrowheads="1"/>
          </p:cNvSpPr>
          <p:nvPr>
            <p:ph type="ftr" sz="quarter" idx="2"/>
          </p:nvPr>
        </p:nvSpPr>
        <p:spPr bwMode="auto">
          <a:xfrm>
            <a:off x="0" y="9446338"/>
            <a:ext cx="2949841" cy="497763"/>
          </a:xfrm>
          <a:prstGeom prst="rect">
            <a:avLst/>
          </a:prstGeom>
          <a:noFill/>
          <a:ln w="9525">
            <a:noFill/>
            <a:miter lim="800000"/>
            <a:headEnd/>
            <a:tailEnd/>
          </a:ln>
          <a:effectLst/>
        </p:spPr>
        <p:txBody>
          <a:bodyPr vert="horz" wrap="square" lIns="91653" tIns="45828" rIns="91653" bIns="45828" numCol="1" anchor="b" anchorCtr="0" compatLnSpc="1">
            <a:prstTxWarp prst="textNoShape">
              <a:avLst/>
            </a:prstTxWarp>
          </a:bodyPr>
          <a:lstStyle>
            <a:lvl1pPr defTabSz="917362" eaLnBrk="0" hangingPunct="0">
              <a:buClr>
                <a:schemeClr val="tx2"/>
              </a:buClr>
              <a:buSzPct val="100000"/>
              <a:buFont typeface="Times New Roman" pitchFamily="18" charset="0"/>
              <a:buNone/>
              <a:defRPr sz="1200" b="0"/>
            </a:lvl1pPr>
          </a:lstStyle>
          <a:p>
            <a:pPr>
              <a:defRPr/>
            </a:pPr>
            <a:endParaRPr lang="es-ES"/>
          </a:p>
        </p:txBody>
      </p:sp>
      <p:sp>
        <p:nvSpPr>
          <p:cNvPr id="12293" name="Rectangle 5"/>
          <p:cNvSpPr>
            <a:spLocks noGrp="1" noChangeArrowheads="1"/>
          </p:cNvSpPr>
          <p:nvPr>
            <p:ph type="sldNum" sz="quarter" idx="3"/>
          </p:nvPr>
        </p:nvSpPr>
        <p:spPr bwMode="auto">
          <a:xfrm>
            <a:off x="3855772" y="9446338"/>
            <a:ext cx="2949841" cy="497763"/>
          </a:xfrm>
          <a:prstGeom prst="rect">
            <a:avLst/>
          </a:prstGeom>
          <a:noFill/>
          <a:ln w="9525">
            <a:noFill/>
            <a:miter lim="800000"/>
            <a:headEnd/>
            <a:tailEnd/>
          </a:ln>
          <a:effectLst/>
        </p:spPr>
        <p:txBody>
          <a:bodyPr vert="horz" wrap="square" lIns="91653" tIns="45828" rIns="91653" bIns="45828" numCol="1" anchor="b" anchorCtr="0" compatLnSpc="1">
            <a:prstTxWarp prst="textNoShape">
              <a:avLst/>
            </a:prstTxWarp>
          </a:bodyPr>
          <a:lstStyle>
            <a:lvl1pPr algn="r" defTabSz="917362" eaLnBrk="0" hangingPunct="0">
              <a:buClr>
                <a:schemeClr val="tx2"/>
              </a:buClr>
              <a:buSzPct val="100000"/>
              <a:buFont typeface="Times New Roman" pitchFamily="18" charset="0"/>
              <a:buNone/>
              <a:defRPr sz="1200" b="0"/>
            </a:lvl1pPr>
          </a:lstStyle>
          <a:p>
            <a:pPr>
              <a:defRPr/>
            </a:pPr>
            <a:fld id="{39C37C66-3E85-4E93-B1FA-9A57F855EA69}" type="slidenum">
              <a:rPr lang="de-AT"/>
              <a:pPr>
                <a:defRPr/>
              </a:pPr>
              <a:t>‹Nº›</a:t>
            </a:fld>
            <a:endParaRPr lang="de-AT"/>
          </a:p>
        </p:txBody>
      </p:sp>
    </p:spTree>
    <p:extLst>
      <p:ext uri="{BB962C8B-B14F-4D97-AF65-F5344CB8AC3E}">
        <p14:creationId xmlns:p14="http://schemas.microsoft.com/office/powerpoint/2010/main" val="67698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2"/>
            <a:ext cx="2949841" cy="497763"/>
          </a:xfrm>
          <a:prstGeom prst="rect">
            <a:avLst/>
          </a:prstGeom>
          <a:noFill/>
          <a:ln w="9525">
            <a:noFill/>
            <a:miter lim="800000"/>
            <a:headEnd/>
            <a:tailEnd/>
          </a:ln>
          <a:effectLst/>
        </p:spPr>
        <p:txBody>
          <a:bodyPr vert="horz" wrap="square" lIns="91653" tIns="45828" rIns="91653" bIns="45828" numCol="1" anchor="t" anchorCtr="0" compatLnSpc="1">
            <a:prstTxWarp prst="textNoShape">
              <a:avLst/>
            </a:prstTxWarp>
          </a:bodyPr>
          <a:lstStyle>
            <a:lvl1pPr defTabSz="917362" eaLnBrk="0" hangingPunct="0">
              <a:defRPr sz="1200">
                <a:solidFill>
                  <a:srgbClr val="000000"/>
                </a:solidFill>
                <a:latin typeface="Times New Roman" pitchFamily="18" charset="0"/>
              </a:defRPr>
            </a:lvl1pPr>
          </a:lstStyle>
          <a:p>
            <a:pPr>
              <a:defRPr/>
            </a:pPr>
            <a:endParaRPr lang="es-ES"/>
          </a:p>
        </p:txBody>
      </p:sp>
      <p:sp>
        <p:nvSpPr>
          <p:cNvPr id="7171" name="Rectangle 3"/>
          <p:cNvSpPr>
            <a:spLocks noGrp="1" noChangeArrowheads="1"/>
          </p:cNvSpPr>
          <p:nvPr>
            <p:ph type="dt" idx="1"/>
          </p:nvPr>
        </p:nvSpPr>
        <p:spPr bwMode="auto">
          <a:xfrm>
            <a:off x="3855772" y="2"/>
            <a:ext cx="2949841" cy="497763"/>
          </a:xfrm>
          <a:prstGeom prst="rect">
            <a:avLst/>
          </a:prstGeom>
          <a:noFill/>
          <a:ln w="9525">
            <a:noFill/>
            <a:miter lim="800000"/>
            <a:headEnd/>
            <a:tailEnd/>
          </a:ln>
          <a:effectLst/>
        </p:spPr>
        <p:txBody>
          <a:bodyPr vert="horz" wrap="square" lIns="91653" tIns="45828" rIns="91653" bIns="45828" numCol="1" anchor="t" anchorCtr="0" compatLnSpc="1">
            <a:prstTxWarp prst="textNoShape">
              <a:avLst/>
            </a:prstTxWarp>
          </a:bodyPr>
          <a:lstStyle>
            <a:lvl1pPr algn="r" defTabSz="917362" eaLnBrk="0" hangingPunct="0">
              <a:defRPr sz="1200">
                <a:solidFill>
                  <a:srgbClr val="000000"/>
                </a:solidFill>
                <a:latin typeface="Times New Roman" pitchFamily="18" charset="0"/>
              </a:defRPr>
            </a:lvl1pPr>
          </a:lstStyle>
          <a:p>
            <a:pPr>
              <a:defRPr/>
            </a:pPr>
            <a:endParaRPr lang="es-ES"/>
          </a:p>
        </p:txBody>
      </p:sp>
      <p:sp>
        <p:nvSpPr>
          <p:cNvPr id="20484" name="Rectangle 4"/>
          <p:cNvSpPr>
            <a:spLocks noGrp="1" noRot="1" noChangeAspect="1" noChangeArrowheads="1" noTextEdit="1"/>
          </p:cNvSpPr>
          <p:nvPr>
            <p:ph type="sldImg" idx="2"/>
          </p:nvPr>
        </p:nvSpPr>
        <p:spPr bwMode="auto">
          <a:xfrm>
            <a:off x="919163" y="746125"/>
            <a:ext cx="4970462"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07522" y="4723172"/>
            <a:ext cx="4990571" cy="4475083"/>
          </a:xfrm>
          <a:prstGeom prst="rect">
            <a:avLst/>
          </a:prstGeom>
          <a:noFill/>
          <a:ln w="9525">
            <a:noFill/>
            <a:miter lim="800000"/>
            <a:headEnd/>
            <a:tailEnd/>
          </a:ln>
          <a:effectLst/>
        </p:spPr>
        <p:txBody>
          <a:bodyPr vert="horz" wrap="square" lIns="91653" tIns="45828" rIns="91653" bIns="45828" numCol="1" anchor="t" anchorCtr="0" compatLnSpc="1">
            <a:prstTxWarp prst="textNoShape">
              <a:avLst/>
            </a:prstTxWarp>
          </a:bodyPr>
          <a:lstStyle/>
          <a:p>
            <a:pPr lvl="0"/>
            <a:r>
              <a:rPr lang="de-AT" noProof="0" smtClean="0"/>
              <a:t>Klicken Sie, um die Formate des Vorlagentextes zu bearbeiten</a:t>
            </a:r>
          </a:p>
          <a:p>
            <a:pPr lvl="1"/>
            <a:r>
              <a:rPr lang="de-AT" noProof="0" smtClean="0"/>
              <a:t>Zweite Ebene</a:t>
            </a:r>
          </a:p>
          <a:p>
            <a:pPr lvl="2"/>
            <a:r>
              <a:rPr lang="de-AT" noProof="0" smtClean="0"/>
              <a:t>Dritte Ebene</a:t>
            </a:r>
          </a:p>
          <a:p>
            <a:pPr lvl="3"/>
            <a:r>
              <a:rPr lang="de-AT" noProof="0" smtClean="0"/>
              <a:t>Vierte Ebene</a:t>
            </a:r>
          </a:p>
          <a:p>
            <a:pPr lvl="4"/>
            <a:r>
              <a:rPr lang="de-AT" noProof="0" smtClean="0"/>
              <a:t>Fünfte Ebene</a:t>
            </a:r>
          </a:p>
        </p:txBody>
      </p:sp>
      <p:sp>
        <p:nvSpPr>
          <p:cNvPr id="7174" name="Rectangle 6"/>
          <p:cNvSpPr>
            <a:spLocks noGrp="1" noChangeArrowheads="1"/>
          </p:cNvSpPr>
          <p:nvPr>
            <p:ph type="ftr" sz="quarter" idx="4"/>
          </p:nvPr>
        </p:nvSpPr>
        <p:spPr bwMode="auto">
          <a:xfrm>
            <a:off x="0" y="9446338"/>
            <a:ext cx="2949841" cy="497763"/>
          </a:xfrm>
          <a:prstGeom prst="rect">
            <a:avLst/>
          </a:prstGeom>
          <a:noFill/>
          <a:ln w="9525">
            <a:noFill/>
            <a:miter lim="800000"/>
            <a:headEnd/>
            <a:tailEnd/>
          </a:ln>
          <a:effectLst/>
        </p:spPr>
        <p:txBody>
          <a:bodyPr vert="horz" wrap="square" lIns="91653" tIns="45828" rIns="91653" bIns="45828" numCol="1" anchor="b" anchorCtr="0" compatLnSpc="1">
            <a:prstTxWarp prst="textNoShape">
              <a:avLst/>
            </a:prstTxWarp>
          </a:bodyPr>
          <a:lstStyle>
            <a:lvl1pPr defTabSz="917362" eaLnBrk="0" hangingPunct="0">
              <a:defRPr sz="1200">
                <a:solidFill>
                  <a:srgbClr val="000000"/>
                </a:solidFill>
                <a:latin typeface="Times New Roman" pitchFamily="18" charset="0"/>
              </a:defRPr>
            </a:lvl1pPr>
          </a:lstStyle>
          <a:p>
            <a:pPr>
              <a:defRPr/>
            </a:pPr>
            <a:endParaRPr lang="es-ES"/>
          </a:p>
        </p:txBody>
      </p:sp>
      <p:sp>
        <p:nvSpPr>
          <p:cNvPr id="7175" name="Rectangle 7"/>
          <p:cNvSpPr>
            <a:spLocks noGrp="1" noChangeArrowheads="1"/>
          </p:cNvSpPr>
          <p:nvPr>
            <p:ph type="sldNum" sz="quarter" idx="5"/>
          </p:nvPr>
        </p:nvSpPr>
        <p:spPr bwMode="auto">
          <a:xfrm>
            <a:off x="3855772" y="9446338"/>
            <a:ext cx="2949841" cy="497763"/>
          </a:xfrm>
          <a:prstGeom prst="rect">
            <a:avLst/>
          </a:prstGeom>
          <a:noFill/>
          <a:ln w="9525">
            <a:noFill/>
            <a:miter lim="800000"/>
            <a:headEnd/>
            <a:tailEnd/>
          </a:ln>
          <a:effectLst/>
        </p:spPr>
        <p:txBody>
          <a:bodyPr vert="horz" wrap="square" lIns="91653" tIns="45828" rIns="91653" bIns="45828" numCol="1" anchor="b" anchorCtr="0" compatLnSpc="1">
            <a:prstTxWarp prst="textNoShape">
              <a:avLst/>
            </a:prstTxWarp>
          </a:bodyPr>
          <a:lstStyle>
            <a:lvl1pPr algn="r" defTabSz="917362" eaLnBrk="0" hangingPunct="0">
              <a:defRPr sz="1200">
                <a:solidFill>
                  <a:srgbClr val="000000"/>
                </a:solidFill>
                <a:latin typeface="Times New Roman" pitchFamily="18" charset="0"/>
              </a:defRPr>
            </a:lvl1pPr>
          </a:lstStyle>
          <a:p>
            <a:pPr>
              <a:defRPr/>
            </a:pPr>
            <a:fld id="{B9BD426E-5311-4DE4-B062-B5F88D8CE4CB}" type="slidenum">
              <a:rPr lang="de-AT"/>
              <a:pPr>
                <a:defRPr/>
              </a:pPr>
              <a:t>‹Nº›</a:t>
            </a:fld>
            <a:endParaRPr lang="de-AT"/>
          </a:p>
        </p:txBody>
      </p:sp>
    </p:spTree>
    <p:extLst>
      <p:ext uri="{BB962C8B-B14F-4D97-AF65-F5344CB8AC3E}">
        <p14:creationId xmlns:p14="http://schemas.microsoft.com/office/powerpoint/2010/main" val="3330098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362" eaLnBrk="0" hangingPunct="0">
              <a:defRPr sz="2400" b="1">
                <a:solidFill>
                  <a:schemeClr val="bg1"/>
                </a:solidFill>
                <a:latin typeface="Arial" charset="0"/>
                <a:cs typeface="Arial" charset="0"/>
              </a:defRPr>
            </a:lvl1pPr>
            <a:lvl2pPr marL="744064" indent="-286179" defTabSz="917362" eaLnBrk="0" hangingPunct="0">
              <a:defRPr sz="2400" b="1">
                <a:solidFill>
                  <a:schemeClr val="bg1"/>
                </a:solidFill>
                <a:latin typeface="Arial" charset="0"/>
                <a:cs typeface="Arial" charset="0"/>
              </a:defRPr>
            </a:lvl2pPr>
            <a:lvl3pPr marL="1144715" indent="-228943" defTabSz="917362" eaLnBrk="0" hangingPunct="0">
              <a:defRPr sz="2400" b="1">
                <a:solidFill>
                  <a:schemeClr val="bg1"/>
                </a:solidFill>
                <a:latin typeface="Arial" charset="0"/>
                <a:cs typeface="Arial" charset="0"/>
              </a:defRPr>
            </a:lvl3pPr>
            <a:lvl4pPr marL="1602600" indent="-228943" defTabSz="917362" eaLnBrk="0" hangingPunct="0">
              <a:defRPr sz="2400" b="1">
                <a:solidFill>
                  <a:schemeClr val="bg1"/>
                </a:solidFill>
                <a:latin typeface="Arial" charset="0"/>
                <a:cs typeface="Arial" charset="0"/>
              </a:defRPr>
            </a:lvl4pPr>
            <a:lvl5pPr marL="2060486" indent="-228943" defTabSz="917362" eaLnBrk="0" hangingPunct="0">
              <a:defRPr sz="2400" b="1">
                <a:solidFill>
                  <a:schemeClr val="bg1"/>
                </a:solidFill>
                <a:latin typeface="Arial" charset="0"/>
                <a:cs typeface="Arial" charset="0"/>
              </a:defRPr>
            </a:lvl5pPr>
            <a:lvl6pPr marL="2518372" indent="-228943" defTabSz="917362" eaLnBrk="0" fontAlgn="base" hangingPunct="0">
              <a:spcBef>
                <a:spcPct val="0"/>
              </a:spcBef>
              <a:spcAft>
                <a:spcPct val="0"/>
              </a:spcAft>
              <a:defRPr sz="2400" b="1">
                <a:solidFill>
                  <a:schemeClr val="bg1"/>
                </a:solidFill>
                <a:latin typeface="Arial" charset="0"/>
                <a:cs typeface="Arial" charset="0"/>
              </a:defRPr>
            </a:lvl6pPr>
            <a:lvl7pPr marL="2976258" indent="-228943" defTabSz="917362" eaLnBrk="0" fontAlgn="base" hangingPunct="0">
              <a:spcBef>
                <a:spcPct val="0"/>
              </a:spcBef>
              <a:spcAft>
                <a:spcPct val="0"/>
              </a:spcAft>
              <a:defRPr sz="2400" b="1">
                <a:solidFill>
                  <a:schemeClr val="bg1"/>
                </a:solidFill>
                <a:latin typeface="Arial" charset="0"/>
                <a:cs typeface="Arial" charset="0"/>
              </a:defRPr>
            </a:lvl7pPr>
            <a:lvl8pPr marL="3434144" indent="-228943" defTabSz="917362" eaLnBrk="0" fontAlgn="base" hangingPunct="0">
              <a:spcBef>
                <a:spcPct val="0"/>
              </a:spcBef>
              <a:spcAft>
                <a:spcPct val="0"/>
              </a:spcAft>
              <a:defRPr sz="2400" b="1">
                <a:solidFill>
                  <a:schemeClr val="bg1"/>
                </a:solidFill>
                <a:latin typeface="Arial" charset="0"/>
                <a:cs typeface="Arial" charset="0"/>
              </a:defRPr>
            </a:lvl8pPr>
            <a:lvl9pPr marL="3892029" indent="-228943" defTabSz="917362"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a:solidFill>
                  <a:srgbClr val="000000"/>
                </a:solidFill>
                <a:latin typeface="Times New Roman" pitchFamily="18" charset="0"/>
              </a:rPr>
              <a:pPr/>
              <a:t>1</a:t>
            </a:fld>
            <a:endParaRPr lang="de-AT" sz="120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956337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02" eaLnBrk="0" hangingPunct="0">
              <a:defRPr sz="2400" b="1">
                <a:solidFill>
                  <a:schemeClr val="bg1"/>
                </a:solidFill>
                <a:latin typeface="Arial" charset="0"/>
                <a:cs typeface="Arial" charset="0"/>
              </a:defRPr>
            </a:lvl1pPr>
            <a:lvl2pPr marL="746368" indent="-287064" defTabSz="920202" eaLnBrk="0" hangingPunct="0">
              <a:defRPr sz="2400" b="1">
                <a:solidFill>
                  <a:schemeClr val="bg1"/>
                </a:solidFill>
                <a:latin typeface="Arial" charset="0"/>
                <a:cs typeface="Arial" charset="0"/>
              </a:defRPr>
            </a:lvl2pPr>
            <a:lvl3pPr marL="1148258" indent="-229652" defTabSz="920202" eaLnBrk="0" hangingPunct="0">
              <a:defRPr sz="2400" b="1">
                <a:solidFill>
                  <a:schemeClr val="bg1"/>
                </a:solidFill>
                <a:latin typeface="Arial" charset="0"/>
                <a:cs typeface="Arial" charset="0"/>
              </a:defRPr>
            </a:lvl3pPr>
            <a:lvl4pPr marL="1607561" indent="-229652" defTabSz="920202" eaLnBrk="0" hangingPunct="0">
              <a:defRPr sz="2400" b="1">
                <a:solidFill>
                  <a:schemeClr val="bg1"/>
                </a:solidFill>
                <a:latin typeface="Arial" charset="0"/>
                <a:cs typeface="Arial" charset="0"/>
              </a:defRPr>
            </a:lvl4pPr>
            <a:lvl5pPr marL="2066864" indent="-229652" defTabSz="920202" eaLnBrk="0" hangingPunct="0">
              <a:defRPr sz="2400" b="1">
                <a:solidFill>
                  <a:schemeClr val="bg1"/>
                </a:solidFill>
                <a:latin typeface="Arial" charset="0"/>
                <a:cs typeface="Arial" charset="0"/>
              </a:defRPr>
            </a:lvl5pPr>
            <a:lvl6pPr marL="2526167" indent="-229652" defTabSz="920202" eaLnBrk="0" fontAlgn="base" hangingPunct="0">
              <a:spcBef>
                <a:spcPct val="0"/>
              </a:spcBef>
              <a:spcAft>
                <a:spcPct val="0"/>
              </a:spcAft>
              <a:defRPr sz="2400" b="1">
                <a:solidFill>
                  <a:schemeClr val="bg1"/>
                </a:solidFill>
                <a:latin typeface="Arial" charset="0"/>
                <a:cs typeface="Arial" charset="0"/>
              </a:defRPr>
            </a:lvl6pPr>
            <a:lvl7pPr marL="2985470" indent="-229652" defTabSz="920202" eaLnBrk="0" fontAlgn="base" hangingPunct="0">
              <a:spcBef>
                <a:spcPct val="0"/>
              </a:spcBef>
              <a:spcAft>
                <a:spcPct val="0"/>
              </a:spcAft>
              <a:defRPr sz="2400" b="1">
                <a:solidFill>
                  <a:schemeClr val="bg1"/>
                </a:solidFill>
                <a:latin typeface="Arial" charset="0"/>
                <a:cs typeface="Arial" charset="0"/>
              </a:defRPr>
            </a:lvl7pPr>
            <a:lvl8pPr marL="3444773" indent="-229652" defTabSz="920202" eaLnBrk="0" fontAlgn="base" hangingPunct="0">
              <a:spcBef>
                <a:spcPct val="0"/>
              </a:spcBef>
              <a:spcAft>
                <a:spcPct val="0"/>
              </a:spcAft>
              <a:defRPr sz="2400" b="1">
                <a:solidFill>
                  <a:schemeClr val="bg1"/>
                </a:solidFill>
                <a:latin typeface="Arial" charset="0"/>
                <a:cs typeface="Arial" charset="0"/>
              </a:defRPr>
            </a:lvl8pPr>
            <a:lvl9pPr marL="3904077" indent="-229652" defTabSz="920202"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a:solidFill>
                  <a:srgbClr val="000000"/>
                </a:solidFill>
                <a:latin typeface="Times New Roman" pitchFamily="18" charset="0"/>
              </a:rPr>
              <a:pPr/>
              <a:t>10</a:t>
            </a:fld>
            <a:endParaRPr lang="de-AT" sz="120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838503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02" eaLnBrk="0" hangingPunct="0">
              <a:defRPr sz="2400" b="1">
                <a:solidFill>
                  <a:schemeClr val="bg1"/>
                </a:solidFill>
                <a:latin typeface="Arial" charset="0"/>
                <a:cs typeface="Arial" charset="0"/>
              </a:defRPr>
            </a:lvl1pPr>
            <a:lvl2pPr marL="746368" indent="-287064" defTabSz="920202" eaLnBrk="0" hangingPunct="0">
              <a:defRPr sz="2400" b="1">
                <a:solidFill>
                  <a:schemeClr val="bg1"/>
                </a:solidFill>
                <a:latin typeface="Arial" charset="0"/>
                <a:cs typeface="Arial" charset="0"/>
              </a:defRPr>
            </a:lvl2pPr>
            <a:lvl3pPr marL="1148258" indent="-229652" defTabSz="920202" eaLnBrk="0" hangingPunct="0">
              <a:defRPr sz="2400" b="1">
                <a:solidFill>
                  <a:schemeClr val="bg1"/>
                </a:solidFill>
                <a:latin typeface="Arial" charset="0"/>
                <a:cs typeface="Arial" charset="0"/>
              </a:defRPr>
            </a:lvl3pPr>
            <a:lvl4pPr marL="1607561" indent="-229652" defTabSz="920202" eaLnBrk="0" hangingPunct="0">
              <a:defRPr sz="2400" b="1">
                <a:solidFill>
                  <a:schemeClr val="bg1"/>
                </a:solidFill>
                <a:latin typeface="Arial" charset="0"/>
                <a:cs typeface="Arial" charset="0"/>
              </a:defRPr>
            </a:lvl4pPr>
            <a:lvl5pPr marL="2066864" indent="-229652" defTabSz="920202" eaLnBrk="0" hangingPunct="0">
              <a:defRPr sz="2400" b="1">
                <a:solidFill>
                  <a:schemeClr val="bg1"/>
                </a:solidFill>
                <a:latin typeface="Arial" charset="0"/>
                <a:cs typeface="Arial" charset="0"/>
              </a:defRPr>
            </a:lvl5pPr>
            <a:lvl6pPr marL="2526167" indent="-229652" defTabSz="920202" eaLnBrk="0" fontAlgn="base" hangingPunct="0">
              <a:spcBef>
                <a:spcPct val="0"/>
              </a:spcBef>
              <a:spcAft>
                <a:spcPct val="0"/>
              </a:spcAft>
              <a:defRPr sz="2400" b="1">
                <a:solidFill>
                  <a:schemeClr val="bg1"/>
                </a:solidFill>
                <a:latin typeface="Arial" charset="0"/>
                <a:cs typeface="Arial" charset="0"/>
              </a:defRPr>
            </a:lvl6pPr>
            <a:lvl7pPr marL="2985470" indent="-229652" defTabSz="920202" eaLnBrk="0" fontAlgn="base" hangingPunct="0">
              <a:spcBef>
                <a:spcPct val="0"/>
              </a:spcBef>
              <a:spcAft>
                <a:spcPct val="0"/>
              </a:spcAft>
              <a:defRPr sz="2400" b="1">
                <a:solidFill>
                  <a:schemeClr val="bg1"/>
                </a:solidFill>
                <a:latin typeface="Arial" charset="0"/>
                <a:cs typeface="Arial" charset="0"/>
              </a:defRPr>
            </a:lvl7pPr>
            <a:lvl8pPr marL="3444773" indent="-229652" defTabSz="920202" eaLnBrk="0" fontAlgn="base" hangingPunct="0">
              <a:spcBef>
                <a:spcPct val="0"/>
              </a:spcBef>
              <a:spcAft>
                <a:spcPct val="0"/>
              </a:spcAft>
              <a:defRPr sz="2400" b="1">
                <a:solidFill>
                  <a:schemeClr val="bg1"/>
                </a:solidFill>
                <a:latin typeface="Arial" charset="0"/>
                <a:cs typeface="Arial" charset="0"/>
              </a:defRPr>
            </a:lvl8pPr>
            <a:lvl9pPr marL="3904077" indent="-229652" defTabSz="920202"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a:solidFill>
                  <a:srgbClr val="000000"/>
                </a:solidFill>
                <a:latin typeface="Times New Roman" pitchFamily="18" charset="0"/>
              </a:rPr>
              <a:pPr/>
              <a:t>11</a:t>
            </a:fld>
            <a:endParaRPr lang="de-AT" sz="120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734080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02" eaLnBrk="0" hangingPunct="0">
              <a:defRPr sz="2400" b="1">
                <a:solidFill>
                  <a:schemeClr val="bg1"/>
                </a:solidFill>
                <a:latin typeface="Arial" charset="0"/>
                <a:cs typeface="Arial" charset="0"/>
              </a:defRPr>
            </a:lvl1pPr>
            <a:lvl2pPr marL="746368" indent="-287064" defTabSz="920202" eaLnBrk="0" hangingPunct="0">
              <a:defRPr sz="2400" b="1">
                <a:solidFill>
                  <a:schemeClr val="bg1"/>
                </a:solidFill>
                <a:latin typeface="Arial" charset="0"/>
                <a:cs typeface="Arial" charset="0"/>
              </a:defRPr>
            </a:lvl2pPr>
            <a:lvl3pPr marL="1148258" indent="-229652" defTabSz="920202" eaLnBrk="0" hangingPunct="0">
              <a:defRPr sz="2400" b="1">
                <a:solidFill>
                  <a:schemeClr val="bg1"/>
                </a:solidFill>
                <a:latin typeface="Arial" charset="0"/>
                <a:cs typeface="Arial" charset="0"/>
              </a:defRPr>
            </a:lvl3pPr>
            <a:lvl4pPr marL="1607561" indent="-229652" defTabSz="920202" eaLnBrk="0" hangingPunct="0">
              <a:defRPr sz="2400" b="1">
                <a:solidFill>
                  <a:schemeClr val="bg1"/>
                </a:solidFill>
                <a:latin typeface="Arial" charset="0"/>
                <a:cs typeface="Arial" charset="0"/>
              </a:defRPr>
            </a:lvl4pPr>
            <a:lvl5pPr marL="2066864" indent="-229652" defTabSz="920202" eaLnBrk="0" hangingPunct="0">
              <a:defRPr sz="2400" b="1">
                <a:solidFill>
                  <a:schemeClr val="bg1"/>
                </a:solidFill>
                <a:latin typeface="Arial" charset="0"/>
                <a:cs typeface="Arial" charset="0"/>
              </a:defRPr>
            </a:lvl5pPr>
            <a:lvl6pPr marL="2526167" indent="-229652" defTabSz="920202" eaLnBrk="0" fontAlgn="base" hangingPunct="0">
              <a:spcBef>
                <a:spcPct val="0"/>
              </a:spcBef>
              <a:spcAft>
                <a:spcPct val="0"/>
              </a:spcAft>
              <a:defRPr sz="2400" b="1">
                <a:solidFill>
                  <a:schemeClr val="bg1"/>
                </a:solidFill>
                <a:latin typeface="Arial" charset="0"/>
                <a:cs typeface="Arial" charset="0"/>
              </a:defRPr>
            </a:lvl6pPr>
            <a:lvl7pPr marL="2985470" indent="-229652" defTabSz="920202" eaLnBrk="0" fontAlgn="base" hangingPunct="0">
              <a:spcBef>
                <a:spcPct val="0"/>
              </a:spcBef>
              <a:spcAft>
                <a:spcPct val="0"/>
              </a:spcAft>
              <a:defRPr sz="2400" b="1">
                <a:solidFill>
                  <a:schemeClr val="bg1"/>
                </a:solidFill>
                <a:latin typeface="Arial" charset="0"/>
                <a:cs typeface="Arial" charset="0"/>
              </a:defRPr>
            </a:lvl7pPr>
            <a:lvl8pPr marL="3444773" indent="-229652" defTabSz="920202" eaLnBrk="0" fontAlgn="base" hangingPunct="0">
              <a:spcBef>
                <a:spcPct val="0"/>
              </a:spcBef>
              <a:spcAft>
                <a:spcPct val="0"/>
              </a:spcAft>
              <a:defRPr sz="2400" b="1">
                <a:solidFill>
                  <a:schemeClr val="bg1"/>
                </a:solidFill>
                <a:latin typeface="Arial" charset="0"/>
                <a:cs typeface="Arial" charset="0"/>
              </a:defRPr>
            </a:lvl8pPr>
            <a:lvl9pPr marL="3904077" indent="-229652" defTabSz="920202"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a:solidFill>
                  <a:srgbClr val="000000"/>
                </a:solidFill>
                <a:latin typeface="Times New Roman" pitchFamily="18" charset="0"/>
              </a:rPr>
              <a:pPr/>
              <a:t>12</a:t>
            </a:fld>
            <a:endParaRPr lang="de-AT" sz="120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951565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02" eaLnBrk="0" hangingPunct="0">
              <a:defRPr sz="2400" b="1">
                <a:solidFill>
                  <a:schemeClr val="bg1"/>
                </a:solidFill>
                <a:latin typeface="Arial" charset="0"/>
                <a:cs typeface="Arial" charset="0"/>
              </a:defRPr>
            </a:lvl1pPr>
            <a:lvl2pPr marL="746368" indent="-287064" defTabSz="920202" eaLnBrk="0" hangingPunct="0">
              <a:defRPr sz="2400" b="1">
                <a:solidFill>
                  <a:schemeClr val="bg1"/>
                </a:solidFill>
                <a:latin typeface="Arial" charset="0"/>
                <a:cs typeface="Arial" charset="0"/>
              </a:defRPr>
            </a:lvl2pPr>
            <a:lvl3pPr marL="1148258" indent="-229652" defTabSz="920202" eaLnBrk="0" hangingPunct="0">
              <a:defRPr sz="2400" b="1">
                <a:solidFill>
                  <a:schemeClr val="bg1"/>
                </a:solidFill>
                <a:latin typeface="Arial" charset="0"/>
                <a:cs typeface="Arial" charset="0"/>
              </a:defRPr>
            </a:lvl3pPr>
            <a:lvl4pPr marL="1607561" indent="-229652" defTabSz="920202" eaLnBrk="0" hangingPunct="0">
              <a:defRPr sz="2400" b="1">
                <a:solidFill>
                  <a:schemeClr val="bg1"/>
                </a:solidFill>
                <a:latin typeface="Arial" charset="0"/>
                <a:cs typeface="Arial" charset="0"/>
              </a:defRPr>
            </a:lvl4pPr>
            <a:lvl5pPr marL="2066864" indent="-229652" defTabSz="920202" eaLnBrk="0" hangingPunct="0">
              <a:defRPr sz="2400" b="1">
                <a:solidFill>
                  <a:schemeClr val="bg1"/>
                </a:solidFill>
                <a:latin typeface="Arial" charset="0"/>
                <a:cs typeface="Arial" charset="0"/>
              </a:defRPr>
            </a:lvl5pPr>
            <a:lvl6pPr marL="2526167" indent="-229652" defTabSz="920202" eaLnBrk="0" fontAlgn="base" hangingPunct="0">
              <a:spcBef>
                <a:spcPct val="0"/>
              </a:spcBef>
              <a:spcAft>
                <a:spcPct val="0"/>
              </a:spcAft>
              <a:defRPr sz="2400" b="1">
                <a:solidFill>
                  <a:schemeClr val="bg1"/>
                </a:solidFill>
                <a:latin typeface="Arial" charset="0"/>
                <a:cs typeface="Arial" charset="0"/>
              </a:defRPr>
            </a:lvl6pPr>
            <a:lvl7pPr marL="2985470" indent="-229652" defTabSz="920202" eaLnBrk="0" fontAlgn="base" hangingPunct="0">
              <a:spcBef>
                <a:spcPct val="0"/>
              </a:spcBef>
              <a:spcAft>
                <a:spcPct val="0"/>
              </a:spcAft>
              <a:defRPr sz="2400" b="1">
                <a:solidFill>
                  <a:schemeClr val="bg1"/>
                </a:solidFill>
                <a:latin typeface="Arial" charset="0"/>
                <a:cs typeface="Arial" charset="0"/>
              </a:defRPr>
            </a:lvl7pPr>
            <a:lvl8pPr marL="3444773" indent="-229652" defTabSz="920202" eaLnBrk="0" fontAlgn="base" hangingPunct="0">
              <a:spcBef>
                <a:spcPct val="0"/>
              </a:spcBef>
              <a:spcAft>
                <a:spcPct val="0"/>
              </a:spcAft>
              <a:defRPr sz="2400" b="1">
                <a:solidFill>
                  <a:schemeClr val="bg1"/>
                </a:solidFill>
                <a:latin typeface="Arial" charset="0"/>
                <a:cs typeface="Arial" charset="0"/>
              </a:defRPr>
            </a:lvl8pPr>
            <a:lvl9pPr marL="3904077" indent="-229652" defTabSz="920202"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a:solidFill>
                  <a:srgbClr val="000000"/>
                </a:solidFill>
                <a:latin typeface="Times New Roman" pitchFamily="18" charset="0"/>
              </a:rPr>
              <a:pPr/>
              <a:t>13</a:t>
            </a:fld>
            <a:endParaRPr lang="de-AT" sz="120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97373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02" eaLnBrk="0" hangingPunct="0">
              <a:defRPr sz="2400" b="1">
                <a:solidFill>
                  <a:schemeClr val="bg1"/>
                </a:solidFill>
                <a:latin typeface="Arial" charset="0"/>
                <a:cs typeface="Arial" charset="0"/>
              </a:defRPr>
            </a:lvl1pPr>
            <a:lvl2pPr marL="746368" indent="-287064" defTabSz="920202" eaLnBrk="0" hangingPunct="0">
              <a:defRPr sz="2400" b="1">
                <a:solidFill>
                  <a:schemeClr val="bg1"/>
                </a:solidFill>
                <a:latin typeface="Arial" charset="0"/>
                <a:cs typeface="Arial" charset="0"/>
              </a:defRPr>
            </a:lvl2pPr>
            <a:lvl3pPr marL="1148258" indent="-229652" defTabSz="920202" eaLnBrk="0" hangingPunct="0">
              <a:defRPr sz="2400" b="1">
                <a:solidFill>
                  <a:schemeClr val="bg1"/>
                </a:solidFill>
                <a:latin typeface="Arial" charset="0"/>
                <a:cs typeface="Arial" charset="0"/>
              </a:defRPr>
            </a:lvl3pPr>
            <a:lvl4pPr marL="1607561" indent="-229652" defTabSz="920202" eaLnBrk="0" hangingPunct="0">
              <a:defRPr sz="2400" b="1">
                <a:solidFill>
                  <a:schemeClr val="bg1"/>
                </a:solidFill>
                <a:latin typeface="Arial" charset="0"/>
                <a:cs typeface="Arial" charset="0"/>
              </a:defRPr>
            </a:lvl4pPr>
            <a:lvl5pPr marL="2066864" indent="-229652" defTabSz="920202" eaLnBrk="0" hangingPunct="0">
              <a:defRPr sz="2400" b="1">
                <a:solidFill>
                  <a:schemeClr val="bg1"/>
                </a:solidFill>
                <a:latin typeface="Arial" charset="0"/>
                <a:cs typeface="Arial" charset="0"/>
              </a:defRPr>
            </a:lvl5pPr>
            <a:lvl6pPr marL="2526167" indent="-229652" defTabSz="920202" eaLnBrk="0" fontAlgn="base" hangingPunct="0">
              <a:spcBef>
                <a:spcPct val="0"/>
              </a:spcBef>
              <a:spcAft>
                <a:spcPct val="0"/>
              </a:spcAft>
              <a:defRPr sz="2400" b="1">
                <a:solidFill>
                  <a:schemeClr val="bg1"/>
                </a:solidFill>
                <a:latin typeface="Arial" charset="0"/>
                <a:cs typeface="Arial" charset="0"/>
              </a:defRPr>
            </a:lvl6pPr>
            <a:lvl7pPr marL="2985470" indent="-229652" defTabSz="920202" eaLnBrk="0" fontAlgn="base" hangingPunct="0">
              <a:spcBef>
                <a:spcPct val="0"/>
              </a:spcBef>
              <a:spcAft>
                <a:spcPct val="0"/>
              </a:spcAft>
              <a:defRPr sz="2400" b="1">
                <a:solidFill>
                  <a:schemeClr val="bg1"/>
                </a:solidFill>
                <a:latin typeface="Arial" charset="0"/>
                <a:cs typeface="Arial" charset="0"/>
              </a:defRPr>
            </a:lvl7pPr>
            <a:lvl8pPr marL="3444773" indent="-229652" defTabSz="920202" eaLnBrk="0" fontAlgn="base" hangingPunct="0">
              <a:spcBef>
                <a:spcPct val="0"/>
              </a:spcBef>
              <a:spcAft>
                <a:spcPct val="0"/>
              </a:spcAft>
              <a:defRPr sz="2400" b="1">
                <a:solidFill>
                  <a:schemeClr val="bg1"/>
                </a:solidFill>
                <a:latin typeface="Arial" charset="0"/>
                <a:cs typeface="Arial" charset="0"/>
              </a:defRPr>
            </a:lvl8pPr>
            <a:lvl9pPr marL="3904077" indent="-229652" defTabSz="920202"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a:solidFill>
                  <a:srgbClr val="000000"/>
                </a:solidFill>
                <a:latin typeface="Times New Roman" pitchFamily="18" charset="0"/>
              </a:rPr>
              <a:pPr/>
              <a:t>14</a:t>
            </a:fld>
            <a:endParaRPr lang="de-AT" sz="120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2173732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02" eaLnBrk="0" hangingPunct="0">
              <a:defRPr sz="2400" b="1">
                <a:solidFill>
                  <a:schemeClr val="bg1"/>
                </a:solidFill>
                <a:latin typeface="Arial" charset="0"/>
                <a:cs typeface="Arial" charset="0"/>
              </a:defRPr>
            </a:lvl1pPr>
            <a:lvl2pPr marL="746368" indent="-287064" defTabSz="920202" eaLnBrk="0" hangingPunct="0">
              <a:defRPr sz="2400" b="1">
                <a:solidFill>
                  <a:schemeClr val="bg1"/>
                </a:solidFill>
                <a:latin typeface="Arial" charset="0"/>
                <a:cs typeface="Arial" charset="0"/>
              </a:defRPr>
            </a:lvl2pPr>
            <a:lvl3pPr marL="1148258" indent="-229652" defTabSz="920202" eaLnBrk="0" hangingPunct="0">
              <a:defRPr sz="2400" b="1">
                <a:solidFill>
                  <a:schemeClr val="bg1"/>
                </a:solidFill>
                <a:latin typeface="Arial" charset="0"/>
                <a:cs typeface="Arial" charset="0"/>
              </a:defRPr>
            </a:lvl3pPr>
            <a:lvl4pPr marL="1607561" indent="-229652" defTabSz="920202" eaLnBrk="0" hangingPunct="0">
              <a:defRPr sz="2400" b="1">
                <a:solidFill>
                  <a:schemeClr val="bg1"/>
                </a:solidFill>
                <a:latin typeface="Arial" charset="0"/>
                <a:cs typeface="Arial" charset="0"/>
              </a:defRPr>
            </a:lvl4pPr>
            <a:lvl5pPr marL="2066864" indent="-229652" defTabSz="920202" eaLnBrk="0" hangingPunct="0">
              <a:defRPr sz="2400" b="1">
                <a:solidFill>
                  <a:schemeClr val="bg1"/>
                </a:solidFill>
                <a:latin typeface="Arial" charset="0"/>
                <a:cs typeface="Arial" charset="0"/>
              </a:defRPr>
            </a:lvl5pPr>
            <a:lvl6pPr marL="2526167" indent="-229652" defTabSz="920202" eaLnBrk="0" fontAlgn="base" hangingPunct="0">
              <a:spcBef>
                <a:spcPct val="0"/>
              </a:spcBef>
              <a:spcAft>
                <a:spcPct val="0"/>
              </a:spcAft>
              <a:defRPr sz="2400" b="1">
                <a:solidFill>
                  <a:schemeClr val="bg1"/>
                </a:solidFill>
                <a:latin typeface="Arial" charset="0"/>
                <a:cs typeface="Arial" charset="0"/>
              </a:defRPr>
            </a:lvl6pPr>
            <a:lvl7pPr marL="2985470" indent="-229652" defTabSz="920202" eaLnBrk="0" fontAlgn="base" hangingPunct="0">
              <a:spcBef>
                <a:spcPct val="0"/>
              </a:spcBef>
              <a:spcAft>
                <a:spcPct val="0"/>
              </a:spcAft>
              <a:defRPr sz="2400" b="1">
                <a:solidFill>
                  <a:schemeClr val="bg1"/>
                </a:solidFill>
                <a:latin typeface="Arial" charset="0"/>
                <a:cs typeface="Arial" charset="0"/>
              </a:defRPr>
            </a:lvl7pPr>
            <a:lvl8pPr marL="3444773" indent="-229652" defTabSz="920202" eaLnBrk="0" fontAlgn="base" hangingPunct="0">
              <a:spcBef>
                <a:spcPct val="0"/>
              </a:spcBef>
              <a:spcAft>
                <a:spcPct val="0"/>
              </a:spcAft>
              <a:defRPr sz="2400" b="1">
                <a:solidFill>
                  <a:schemeClr val="bg1"/>
                </a:solidFill>
                <a:latin typeface="Arial" charset="0"/>
                <a:cs typeface="Arial" charset="0"/>
              </a:defRPr>
            </a:lvl8pPr>
            <a:lvl9pPr marL="3904077" indent="-229652" defTabSz="920202"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a:solidFill>
                  <a:srgbClr val="000000"/>
                </a:solidFill>
                <a:latin typeface="Times New Roman" pitchFamily="18" charset="0"/>
              </a:rPr>
              <a:pPr/>
              <a:t>17</a:t>
            </a:fld>
            <a:endParaRPr lang="de-AT" sz="120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2462492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02" eaLnBrk="0" hangingPunct="0">
              <a:defRPr sz="2400" b="1">
                <a:solidFill>
                  <a:schemeClr val="bg1"/>
                </a:solidFill>
                <a:latin typeface="Arial" charset="0"/>
                <a:cs typeface="Arial" charset="0"/>
              </a:defRPr>
            </a:lvl1pPr>
            <a:lvl2pPr marL="746368" indent="-287064" defTabSz="920202" eaLnBrk="0" hangingPunct="0">
              <a:defRPr sz="2400" b="1">
                <a:solidFill>
                  <a:schemeClr val="bg1"/>
                </a:solidFill>
                <a:latin typeface="Arial" charset="0"/>
                <a:cs typeface="Arial" charset="0"/>
              </a:defRPr>
            </a:lvl2pPr>
            <a:lvl3pPr marL="1148258" indent="-229652" defTabSz="920202" eaLnBrk="0" hangingPunct="0">
              <a:defRPr sz="2400" b="1">
                <a:solidFill>
                  <a:schemeClr val="bg1"/>
                </a:solidFill>
                <a:latin typeface="Arial" charset="0"/>
                <a:cs typeface="Arial" charset="0"/>
              </a:defRPr>
            </a:lvl3pPr>
            <a:lvl4pPr marL="1607561" indent="-229652" defTabSz="920202" eaLnBrk="0" hangingPunct="0">
              <a:defRPr sz="2400" b="1">
                <a:solidFill>
                  <a:schemeClr val="bg1"/>
                </a:solidFill>
                <a:latin typeface="Arial" charset="0"/>
                <a:cs typeface="Arial" charset="0"/>
              </a:defRPr>
            </a:lvl4pPr>
            <a:lvl5pPr marL="2066864" indent="-229652" defTabSz="920202" eaLnBrk="0" hangingPunct="0">
              <a:defRPr sz="2400" b="1">
                <a:solidFill>
                  <a:schemeClr val="bg1"/>
                </a:solidFill>
                <a:latin typeface="Arial" charset="0"/>
                <a:cs typeface="Arial" charset="0"/>
              </a:defRPr>
            </a:lvl5pPr>
            <a:lvl6pPr marL="2526167" indent="-229652" defTabSz="920202" eaLnBrk="0" fontAlgn="base" hangingPunct="0">
              <a:spcBef>
                <a:spcPct val="0"/>
              </a:spcBef>
              <a:spcAft>
                <a:spcPct val="0"/>
              </a:spcAft>
              <a:defRPr sz="2400" b="1">
                <a:solidFill>
                  <a:schemeClr val="bg1"/>
                </a:solidFill>
                <a:latin typeface="Arial" charset="0"/>
                <a:cs typeface="Arial" charset="0"/>
              </a:defRPr>
            </a:lvl6pPr>
            <a:lvl7pPr marL="2985470" indent="-229652" defTabSz="920202" eaLnBrk="0" fontAlgn="base" hangingPunct="0">
              <a:spcBef>
                <a:spcPct val="0"/>
              </a:spcBef>
              <a:spcAft>
                <a:spcPct val="0"/>
              </a:spcAft>
              <a:defRPr sz="2400" b="1">
                <a:solidFill>
                  <a:schemeClr val="bg1"/>
                </a:solidFill>
                <a:latin typeface="Arial" charset="0"/>
                <a:cs typeface="Arial" charset="0"/>
              </a:defRPr>
            </a:lvl7pPr>
            <a:lvl8pPr marL="3444773" indent="-229652" defTabSz="920202" eaLnBrk="0" fontAlgn="base" hangingPunct="0">
              <a:spcBef>
                <a:spcPct val="0"/>
              </a:spcBef>
              <a:spcAft>
                <a:spcPct val="0"/>
              </a:spcAft>
              <a:defRPr sz="2400" b="1">
                <a:solidFill>
                  <a:schemeClr val="bg1"/>
                </a:solidFill>
                <a:latin typeface="Arial" charset="0"/>
                <a:cs typeface="Arial" charset="0"/>
              </a:defRPr>
            </a:lvl8pPr>
            <a:lvl9pPr marL="3904077" indent="-229652" defTabSz="920202"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a:solidFill>
                  <a:srgbClr val="000000"/>
                </a:solidFill>
                <a:latin typeface="Times New Roman" pitchFamily="18" charset="0"/>
              </a:rPr>
              <a:pPr/>
              <a:t>18</a:t>
            </a:fld>
            <a:endParaRPr lang="de-AT" sz="120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1679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362" eaLnBrk="0" hangingPunct="0">
              <a:defRPr sz="2400" b="1">
                <a:solidFill>
                  <a:schemeClr val="bg1"/>
                </a:solidFill>
                <a:latin typeface="Arial" charset="0"/>
                <a:cs typeface="Arial" charset="0"/>
              </a:defRPr>
            </a:lvl1pPr>
            <a:lvl2pPr marL="744064" indent="-286179" defTabSz="917362" eaLnBrk="0" hangingPunct="0">
              <a:defRPr sz="2400" b="1">
                <a:solidFill>
                  <a:schemeClr val="bg1"/>
                </a:solidFill>
                <a:latin typeface="Arial" charset="0"/>
                <a:cs typeface="Arial" charset="0"/>
              </a:defRPr>
            </a:lvl2pPr>
            <a:lvl3pPr marL="1144715" indent="-228943" defTabSz="917362" eaLnBrk="0" hangingPunct="0">
              <a:defRPr sz="2400" b="1">
                <a:solidFill>
                  <a:schemeClr val="bg1"/>
                </a:solidFill>
                <a:latin typeface="Arial" charset="0"/>
                <a:cs typeface="Arial" charset="0"/>
              </a:defRPr>
            </a:lvl3pPr>
            <a:lvl4pPr marL="1602600" indent="-228943" defTabSz="917362" eaLnBrk="0" hangingPunct="0">
              <a:defRPr sz="2400" b="1">
                <a:solidFill>
                  <a:schemeClr val="bg1"/>
                </a:solidFill>
                <a:latin typeface="Arial" charset="0"/>
                <a:cs typeface="Arial" charset="0"/>
              </a:defRPr>
            </a:lvl4pPr>
            <a:lvl5pPr marL="2060486" indent="-228943" defTabSz="917362" eaLnBrk="0" hangingPunct="0">
              <a:defRPr sz="2400" b="1">
                <a:solidFill>
                  <a:schemeClr val="bg1"/>
                </a:solidFill>
                <a:latin typeface="Arial" charset="0"/>
                <a:cs typeface="Arial" charset="0"/>
              </a:defRPr>
            </a:lvl5pPr>
            <a:lvl6pPr marL="2518372" indent="-228943" defTabSz="917362" eaLnBrk="0" fontAlgn="base" hangingPunct="0">
              <a:spcBef>
                <a:spcPct val="0"/>
              </a:spcBef>
              <a:spcAft>
                <a:spcPct val="0"/>
              </a:spcAft>
              <a:defRPr sz="2400" b="1">
                <a:solidFill>
                  <a:schemeClr val="bg1"/>
                </a:solidFill>
                <a:latin typeface="Arial" charset="0"/>
                <a:cs typeface="Arial" charset="0"/>
              </a:defRPr>
            </a:lvl6pPr>
            <a:lvl7pPr marL="2976258" indent="-228943" defTabSz="917362" eaLnBrk="0" fontAlgn="base" hangingPunct="0">
              <a:spcBef>
                <a:spcPct val="0"/>
              </a:spcBef>
              <a:spcAft>
                <a:spcPct val="0"/>
              </a:spcAft>
              <a:defRPr sz="2400" b="1">
                <a:solidFill>
                  <a:schemeClr val="bg1"/>
                </a:solidFill>
                <a:latin typeface="Arial" charset="0"/>
                <a:cs typeface="Arial" charset="0"/>
              </a:defRPr>
            </a:lvl7pPr>
            <a:lvl8pPr marL="3434144" indent="-228943" defTabSz="917362" eaLnBrk="0" fontAlgn="base" hangingPunct="0">
              <a:spcBef>
                <a:spcPct val="0"/>
              </a:spcBef>
              <a:spcAft>
                <a:spcPct val="0"/>
              </a:spcAft>
              <a:defRPr sz="2400" b="1">
                <a:solidFill>
                  <a:schemeClr val="bg1"/>
                </a:solidFill>
                <a:latin typeface="Arial" charset="0"/>
                <a:cs typeface="Arial" charset="0"/>
              </a:defRPr>
            </a:lvl8pPr>
            <a:lvl9pPr marL="3892029" indent="-228943" defTabSz="917362"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a:solidFill>
                  <a:srgbClr val="000000"/>
                </a:solidFill>
                <a:latin typeface="Times New Roman" pitchFamily="18" charset="0"/>
              </a:rPr>
              <a:pPr/>
              <a:t>19</a:t>
            </a:fld>
            <a:endParaRPr lang="de-AT" sz="120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156178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02" eaLnBrk="0" hangingPunct="0">
              <a:defRPr sz="2400" b="1">
                <a:solidFill>
                  <a:schemeClr val="bg1"/>
                </a:solidFill>
                <a:latin typeface="Arial" charset="0"/>
                <a:cs typeface="Arial" charset="0"/>
              </a:defRPr>
            </a:lvl1pPr>
            <a:lvl2pPr marL="746368" indent="-287064" defTabSz="920202" eaLnBrk="0" hangingPunct="0">
              <a:defRPr sz="2400" b="1">
                <a:solidFill>
                  <a:schemeClr val="bg1"/>
                </a:solidFill>
                <a:latin typeface="Arial" charset="0"/>
                <a:cs typeface="Arial" charset="0"/>
              </a:defRPr>
            </a:lvl2pPr>
            <a:lvl3pPr marL="1148258" indent="-229652" defTabSz="920202" eaLnBrk="0" hangingPunct="0">
              <a:defRPr sz="2400" b="1">
                <a:solidFill>
                  <a:schemeClr val="bg1"/>
                </a:solidFill>
                <a:latin typeface="Arial" charset="0"/>
                <a:cs typeface="Arial" charset="0"/>
              </a:defRPr>
            </a:lvl3pPr>
            <a:lvl4pPr marL="1607561" indent="-229652" defTabSz="920202" eaLnBrk="0" hangingPunct="0">
              <a:defRPr sz="2400" b="1">
                <a:solidFill>
                  <a:schemeClr val="bg1"/>
                </a:solidFill>
                <a:latin typeface="Arial" charset="0"/>
                <a:cs typeface="Arial" charset="0"/>
              </a:defRPr>
            </a:lvl4pPr>
            <a:lvl5pPr marL="2066864" indent="-229652" defTabSz="920202" eaLnBrk="0" hangingPunct="0">
              <a:defRPr sz="2400" b="1">
                <a:solidFill>
                  <a:schemeClr val="bg1"/>
                </a:solidFill>
                <a:latin typeface="Arial" charset="0"/>
                <a:cs typeface="Arial" charset="0"/>
              </a:defRPr>
            </a:lvl5pPr>
            <a:lvl6pPr marL="2526167" indent="-229652" defTabSz="920202" eaLnBrk="0" fontAlgn="base" hangingPunct="0">
              <a:spcBef>
                <a:spcPct val="0"/>
              </a:spcBef>
              <a:spcAft>
                <a:spcPct val="0"/>
              </a:spcAft>
              <a:defRPr sz="2400" b="1">
                <a:solidFill>
                  <a:schemeClr val="bg1"/>
                </a:solidFill>
                <a:latin typeface="Arial" charset="0"/>
                <a:cs typeface="Arial" charset="0"/>
              </a:defRPr>
            </a:lvl6pPr>
            <a:lvl7pPr marL="2985470" indent="-229652" defTabSz="920202" eaLnBrk="0" fontAlgn="base" hangingPunct="0">
              <a:spcBef>
                <a:spcPct val="0"/>
              </a:spcBef>
              <a:spcAft>
                <a:spcPct val="0"/>
              </a:spcAft>
              <a:defRPr sz="2400" b="1">
                <a:solidFill>
                  <a:schemeClr val="bg1"/>
                </a:solidFill>
                <a:latin typeface="Arial" charset="0"/>
                <a:cs typeface="Arial" charset="0"/>
              </a:defRPr>
            </a:lvl7pPr>
            <a:lvl8pPr marL="3444773" indent="-229652" defTabSz="920202" eaLnBrk="0" fontAlgn="base" hangingPunct="0">
              <a:spcBef>
                <a:spcPct val="0"/>
              </a:spcBef>
              <a:spcAft>
                <a:spcPct val="0"/>
              </a:spcAft>
              <a:defRPr sz="2400" b="1">
                <a:solidFill>
                  <a:schemeClr val="bg1"/>
                </a:solidFill>
                <a:latin typeface="Arial" charset="0"/>
                <a:cs typeface="Arial" charset="0"/>
              </a:defRPr>
            </a:lvl8pPr>
            <a:lvl9pPr marL="3904077" indent="-229652" defTabSz="920202"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a:solidFill>
                  <a:srgbClr val="000000"/>
                </a:solidFill>
                <a:latin typeface="Times New Roman" pitchFamily="18" charset="0"/>
              </a:rPr>
              <a:pPr/>
              <a:t>22</a:t>
            </a:fld>
            <a:endParaRPr lang="de-AT" sz="120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228331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02" eaLnBrk="0" hangingPunct="0">
              <a:defRPr sz="2400" b="1">
                <a:solidFill>
                  <a:schemeClr val="bg1"/>
                </a:solidFill>
                <a:latin typeface="Arial" charset="0"/>
                <a:cs typeface="Arial" charset="0"/>
              </a:defRPr>
            </a:lvl1pPr>
            <a:lvl2pPr marL="746368" indent="-287064" defTabSz="920202" eaLnBrk="0" hangingPunct="0">
              <a:defRPr sz="2400" b="1">
                <a:solidFill>
                  <a:schemeClr val="bg1"/>
                </a:solidFill>
                <a:latin typeface="Arial" charset="0"/>
                <a:cs typeface="Arial" charset="0"/>
              </a:defRPr>
            </a:lvl2pPr>
            <a:lvl3pPr marL="1148258" indent="-229652" defTabSz="920202" eaLnBrk="0" hangingPunct="0">
              <a:defRPr sz="2400" b="1">
                <a:solidFill>
                  <a:schemeClr val="bg1"/>
                </a:solidFill>
                <a:latin typeface="Arial" charset="0"/>
                <a:cs typeface="Arial" charset="0"/>
              </a:defRPr>
            </a:lvl3pPr>
            <a:lvl4pPr marL="1607561" indent="-229652" defTabSz="920202" eaLnBrk="0" hangingPunct="0">
              <a:defRPr sz="2400" b="1">
                <a:solidFill>
                  <a:schemeClr val="bg1"/>
                </a:solidFill>
                <a:latin typeface="Arial" charset="0"/>
                <a:cs typeface="Arial" charset="0"/>
              </a:defRPr>
            </a:lvl4pPr>
            <a:lvl5pPr marL="2066864" indent="-229652" defTabSz="920202" eaLnBrk="0" hangingPunct="0">
              <a:defRPr sz="2400" b="1">
                <a:solidFill>
                  <a:schemeClr val="bg1"/>
                </a:solidFill>
                <a:latin typeface="Arial" charset="0"/>
                <a:cs typeface="Arial" charset="0"/>
              </a:defRPr>
            </a:lvl5pPr>
            <a:lvl6pPr marL="2526167" indent="-229652" defTabSz="920202" eaLnBrk="0" fontAlgn="base" hangingPunct="0">
              <a:spcBef>
                <a:spcPct val="0"/>
              </a:spcBef>
              <a:spcAft>
                <a:spcPct val="0"/>
              </a:spcAft>
              <a:defRPr sz="2400" b="1">
                <a:solidFill>
                  <a:schemeClr val="bg1"/>
                </a:solidFill>
                <a:latin typeface="Arial" charset="0"/>
                <a:cs typeface="Arial" charset="0"/>
              </a:defRPr>
            </a:lvl6pPr>
            <a:lvl7pPr marL="2985470" indent="-229652" defTabSz="920202" eaLnBrk="0" fontAlgn="base" hangingPunct="0">
              <a:spcBef>
                <a:spcPct val="0"/>
              </a:spcBef>
              <a:spcAft>
                <a:spcPct val="0"/>
              </a:spcAft>
              <a:defRPr sz="2400" b="1">
                <a:solidFill>
                  <a:schemeClr val="bg1"/>
                </a:solidFill>
                <a:latin typeface="Arial" charset="0"/>
                <a:cs typeface="Arial" charset="0"/>
              </a:defRPr>
            </a:lvl7pPr>
            <a:lvl8pPr marL="3444773" indent="-229652" defTabSz="920202" eaLnBrk="0" fontAlgn="base" hangingPunct="0">
              <a:spcBef>
                <a:spcPct val="0"/>
              </a:spcBef>
              <a:spcAft>
                <a:spcPct val="0"/>
              </a:spcAft>
              <a:defRPr sz="2400" b="1">
                <a:solidFill>
                  <a:schemeClr val="bg1"/>
                </a:solidFill>
                <a:latin typeface="Arial" charset="0"/>
                <a:cs typeface="Arial" charset="0"/>
              </a:defRPr>
            </a:lvl8pPr>
            <a:lvl9pPr marL="3904077" indent="-229652" defTabSz="920202"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a:solidFill>
                  <a:srgbClr val="000000"/>
                </a:solidFill>
                <a:latin typeface="Times New Roman" pitchFamily="18" charset="0"/>
              </a:rPr>
              <a:pPr/>
              <a:t>23</a:t>
            </a:fld>
            <a:endParaRPr lang="de-AT" sz="120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4132929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362" eaLnBrk="0" hangingPunct="0">
              <a:defRPr sz="2400" b="1">
                <a:solidFill>
                  <a:schemeClr val="bg1"/>
                </a:solidFill>
                <a:latin typeface="Arial" charset="0"/>
                <a:cs typeface="Arial" charset="0"/>
              </a:defRPr>
            </a:lvl1pPr>
            <a:lvl2pPr marL="744064" indent="-286179" defTabSz="917362" eaLnBrk="0" hangingPunct="0">
              <a:defRPr sz="2400" b="1">
                <a:solidFill>
                  <a:schemeClr val="bg1"/>
                </a:solidFill>
                <a:latin typeface="Arial" charset="0"/>
                <a:cs typeface="Arial" charset="0"/>
              </a:defRPr>
            </a:lvl2pPr>
            <a:lvl3pPr marL="1144715" indent="-228943" defTabSz="917362" eaLnBrk="0" hangingPunct="0">
              <a:defRPr sz="2400" b="1">
                <a:solidFill>
                  <a:schemeClr val="bg1"/>
                </a:solidFill>
                <a:latin typeface="Arial" charset="0"/>
                <a:cs typeface="Arial" charset="0"/>
              </a:defRPr>
            </a:lvl3pPr>
            <a:lvl4pPr marL="1602600" indent="-228943" defTabSz="917362" eaLnBrk="0" hangingPunct="0">
              <a:defRPr sz="2400" b="1">
                <a:solidFill>
                  <a:schemeClr val="bg1"/>
                </a:solidFill>
                <a:latin typeface="Arial" charset="0"/>
                <a:cs typeface="Arial" charset="0"/>
              </a:defRPr>
            </a:lvl4pPr>
            <a:lvl5pPr marL="2060486" indent="-228943" defTabSz="917362" eaLnBrk="0" hangingPunct="0">
              <a:defRPr sz="2400" b="1">
                <a:solidFill>
                  <a:schemeClr val="bg1"/>
                </a:solidFill>
                <a:latin typeface="Arial" charset="0"/>
                <a:cs typeface="Arial" charset="0"/>
              </a:defRPr>
            </a:lvl5pPr>
            <a:lvl6pPr marL="2518372" indent="-228943" defTabSz="917362" eaLnBrk="0" fontAlgn="base" hangingPunct="0">
              <a:spcBef>
                <a:spcPct val="0"/>
              </a:spcBef>
              <a:spcAft>
                <a:spcPct val="0"/>
              </a:spcAft>
              <a:defRPr sz="2400" b="1">
                <a:solidFill>
                  <a:schemeClr val="bg1"/>
                </a:solidFill>
                <a:latin typeface="Arial" charset="0"/>
                <a:cs typeface="Arial" charset="0"/>
              </a:defRPr>
            </a:lvl6pPr>
            <a:lvl7pPr marL="2976258" indent="-228943" defTabSz="917362" eaLnBrk="0" fontAlgn="base" hangingPunct="0">
              <a:spcBef>
                <a:spcPct val="0"/>
              </a:spcBef>
              <a:spcAft>
                <a:spcPct val="0"/>
              </a:spcAft>
              <a:defRPr sz="2400" b="1">
                <a:solidFill>
                  <a:schemeClr val="bg1"/>
                </a:solidFill>
                <a:latin typeface="Arial" charset="0"/>
                <a:cs typeface="Arial" charset="0"/>
              </a:defRPr>
            </a:lvl7pPr>
            <a:lvl8pPr marL="3434144" indent="-228943" defTabSz="917362" eaLnBrk="0" fontAlgn="base" hangingPunct="0">
              <a:spcBef>
                <a:spcPct val="0"/>
              </a:spcBef>
              <a:spcAft>
                <a:spcPct val="0"/>
              </a:spcAft>
              <a:defRPr sz="2400" b="1">
                <a:solidFill>
                  <a:schemeClr val="bg1"/>
                </a:solidFill>
                <a:latin typeface="Arial" charset="0"/>
                <a:cs typeface="Arial" charset="0"/>
              </a:defRPr>
            </a:lvl8pPr>
            <a:lvl9pPr marL="3892029" indent="-228943" defTabSz="917362"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a:solidFill>
                  <a:srgbClr val="000000"/>
                </a:solidFill>
                <a:latin typeface="Times New Roman" pitchFamily="18" charset="0"/>
              </a:rPr>
              <a:pPr/>
              <a:t>2</a:t>
            </a:fld>
            <a:endParaRPr lang="de-AT" sz="120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2259699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02" eaLnBrk="0" hangingPunct="0">
              <a:defRPr sz="2400" b="1">
                <a:solidFill>
                  <a:schemeClr val="bg1"/>
                </a:solidFill>
                <a:latin typeface="Arial" charset="0"/>
                <a:cs typeface="Arial" charset="0"/>
              </a:defRPr>
            </a:lvl1pPr>
            <a:lvl2pPr marL="746368" indent="-287064" defTabSz="920202" eaLnBrk="0" hangingPunct="0">
              <a:defRPr sz="2400" b="1">
                <a:solidFill>
                  <a:schemeClr val="bg1"/>
                </a:solidFill>
                <a:latin typeface="Arial" charset="0"/>
                <a:cs typeface="Arial" charset="0"/>
              </a:defRPr>
            </a:lvl2pPr>
            <a:lvl3pPr marL="1148258" indent="-229652" defTabSz="920202" eaLnBrk="0" hangingPunct="0">
              <a:defRPr sz="2400" b="1">
                <a:solidFill>
                  <a:schemeClr val="bg1"/>
                </a:solidFill>
                <a:latin typeface="Arial" charset="0"/>
                <a:cs typeface="Arial" charset="0"/>
              </a:defRPr>
            </a:lvl3pPr>
            <a:lvl4pPr marL="1607561" indent="-229652" defTabSz="920202" eaLnBrk="0" hangingPunct="0">
              <a:defRPr sz="2400" b="1">
                <a:solidFill>
                  <a:schemeClr val="bg1"/>
                </a:solidFill>
                <a:latin typeface="Arial" charset="0"/>
                <a:cs typeface="Arial" charset="0"/>
              </a:defRPr>
            </a:lvl4pPr>
            <a:lvl5pPr marL="2066864" indent="-229652" defTabSz="920202" eaLnBrk="0" hangingPunct="0">
              <a:defRPr sz="2400" b="1">
                <a:solidFill>
                  <a:schemeClr val="bg1"/>
                </a:solidFill>
                <a:latin typeface="Arial" charset="0"/>
                <a:cs typeface="Arial" charset="0"/>
              </a:defRPr>
            </a:lvl5pPr>
            <a:lvl6pPr marL="2526167" indent="-229652" defTabSz="920202" eaLnBrk="0" fontAlgn="base" hangingPunct="0">
              <a:spcBef>
                <a:spcPct val="0"/>
              </a:spcBef>
              <a:spcAft>
                <a:spcPct val="0"/>
              </a:spcAft>
              <a:defRPr sz="2400" b="1">
                <a:solidFill>
                  <a:schemeClr val="bg1"/>
                </a:solidFill>
                <a:latin typeface="Arial" charset="0"/>
                <a:cs typeface="Arial" charset="0"/>
              </a:defRPr>
            </a:lvl6pPr>
            <a:lvl7pPr marL="2985470" indent="-229652" defTabSz="920202" eaLnBrk="0" fontAlgn="base" hangingPunct="0">
              <a:spcBef>
                <a:spcPct val="0"/>
              </a:spcBef>
              <a:spcAft>
                <a:spcPct val="0"/>
              </a:spcAft>
              <a:defRPr sz="2400" b="1">
                <a:solidFill>
                  <a:schemeClr val="bg1"/>
                </a:solidFill>
                <a:latin typeface="Arial" charset="0"/>
                <a:cs typeface="Arial" charset="0"/>
              </a:defRPr>
            </a:lvl7pPr>
            <a:lvl8pPr marL="3444773" indent="-229652" defTabSz="920202" eaLnBrk="0" fontAlgn="base" hangingPunct="0">
              <a:spcBef>
                <a:spcPct val="0"/>
              </a:spcBef>
              <a:spcAft>
                <a:spcPct val="0"/>
              </a:spcAft>
              <a:defRPr sz="2400" b="1">
                <a:solidFill>
                  <a:schemeClr val="bg1"/>
                </a:solidFill>
                <a:latin typeface="Arial" charset="0"/>
                <a:cs typeface="Arial" charset="0"/>
              </a:defRPr>
            </a:lvl8pPr>
            <a:lvl9pPr marL="3904077" indent="-229652" defTabSz="920202"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a:solidFill>
                  <a:srgbClr val="000000"/>
                </a:solidFill>
                <a:latin typeface="Times New Roman" pitchFamily="18" charset="0"/>
              </a:rPr>
              <a:pPr/>
              <a:t>24</a:t>
            </a:fld>
            <a:endParaRPr lang="de-AT" sz="120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522765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02" eaLnBrk="0" hangingPunct="0">
              <a:defRPr sz="2400" b="1">
                <a:solidFill>
                  <a:schemeClr val="bg1"/>
                </a:solidFill>
                <a:latin typeface="Arial" charset="0"/>
                <a:cs typeface="Arial" charset="0"/>
              </a:defRPr>
            </a:lvl1pPr>
            <a:lvl2pPr marL="746368" indent="-287064" defTabSz="920202" eaLnBrk="0" hangingPunct="0">
              <a:defRPr sz="2400" b="1">
                <a:solidFill>
                  <a:schemeClr val="bg1"/>
                </a:solidFill>
                <a:latin typeface="Arial" charset="0"/>
                <a:cs typeface="Arial" charset="0"/>
              </a:defRPr>
            </a:lvl2pPr>
            <a:lvl3pPr marL="1148258" indent="-229652" defTabSz="920202" eaLnBrk="0" hangingPunct="0">
              <a:defRPr sz="2400" b="1">
                <a:solidFill>
                  <a:schemeClr val="bg1"/>
                </a:solidFill>
                <a:latin typeface="Arial" charset="0"/>
                <a:cs typeface="Arial" charset="0"/>
              </a:defRPr>
            </a:lvl3pPr>
            <a:lvl4pPr marL="1607561" indent="-229652" defTabSz="920202" eaLnBrk="0" hangingPunct="0">
              <a:defRPr sz="2400" b="1">
                <a:solidFill>
                  <a:schemeClr val="bg1"/>
                </a:solidFill>
                <a:latin typeface="Arial" charset="0"/>
                <a:cs typeface="Arial" charset="0"/>
              </a:defRPr>
            </a:lvl4pPr>
            <a:lvl5pPr marL="2066864" indent="-229652" defTabSz="920202" eaLnBrk="0" hangingPunct="0">
              <a:defRPr sz="2400" b="1">
                <a:solidFill>
                  <a:schemeClr val="bg1"/>
                </a:solidFill>
                <a:latin typeface="Arial" charset="0"/>
                <a:cs typeface="Arial" charset="0"/>
              </a:defRPr>
            </a:lvl5pPr>
            <a:lvl6pPr marL="2526167" indent="-229652" defTabSz="920202" eaLnBrk="0" fontAlgn="base" hangingPunct="0">
              <a:spcBef>
                <a:spcPct val="0"/>
              </a:spcBef>
              <a:spcAft>
                <a:spcPct val="0"/>
              </a:spcAft>
              <a:defRPr sz="2400" b="1">
                <a:solidFill>
                  <a:schemeClr val="bg1"/>
                </a:solidFill>
                <a:latin typeface="Arial" charset="0"/>
                <a:cs typeface="Arial" charset="0"/>
              </a:defRPr>
            </a:lvl6pPr>
            <a:lvl7pPr marL="2985470" indent="-229652" defTabSz="920202" eaLnBrk="0" fontAlgn="base" hangingPunct="0">
              <a:spcBef>
                <a:spcPct val="0"/>
              </a:spcBef>
              <a:spcAft>
                <a:spcPct val="0"/>
              </a:spcAft>
              <a:defRPr sz="2400" b="1">
                <a:solidFill>
                  <a:schemeClr val="bg1"/>
                </a:solidFill>
                <a:latin typeface="Arial" charset="0"/>
                <a:cs typeface="Arial" charset="0"/>
              </a:defRPr>
            </a:lvl7pPr>
            <a:lvl8pPr marL="3444773" indent="-229652" defTabSz="920202" eaLnBrk="0" fontAlgn="base" hangingPunct="0">
              <a:spcBef>
                <a:spcPct val="0"/>
              </a:spcBef>
              <a:spcAft>
                <a:spcPct val="0"/>
              </a:spcAft>
              <a:defRPr sz="2400" b="1">
                <a:solidFill>
                  <a:schemeClr val="bg1"/>
                </a:solidFill>
                <a:latin typeface="Arial" charset="0"/>
                <a:cs typeface="Arial" charset="0"/>
              </a:defRPr>
            </a:lvl8pPr>
            <a:lvl9pPr marL="3904077" indent="-229652" defTabSz="920202"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a:solidFill>
                  <a:srgbClr val="000000"/>
                </a:solidFill>
                <a:latin typeface="Times New Roman" pitchFamily="18" charset="0"/>
              </a:rPr>
              <a:pPr/>
              <a:t>25</a:t>
            </a:fld>
            <a:endParaRPr lang="de-AT" sz="120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99948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02" eaLnBrk="0" hangingPunct="0">
              <a:defRPr sz="2400" b="1">
                <a:solidFill>
                  <a:schemeClr val="bg1"/>
                </a:solidFill>
                <a:latin typeface="Arial" charset="0"/>
                <a:cs typeface="Arial" charset="0"/>
              </a:defRPr>
            </a:lvl1pPr>
            <a:lvl2pPr marL="746368" indent="-287064" defTabSz="920202" eaLnBrk="0" hangingPunct="0">
              <a:defRPr sz="2400" b="1">
                <a:solidFill>
                  <a:schemeClr val="bg1"/>
                </a:solidFill>
                <a:latin typeface="Arial" charset="0"/>
                <a:cs typeface="Arial" charset="0"/>
              </a:defRPr>
            </a:lvl2pPr>
            <a:lvl3pPr marL="1148258" indent="-229652" defTabSz="920202" eaLnBrk="0" hangingPunct="0">
              <a:defRPr sz="2400" b="1">
                <a:solidFill>
                  <a:schemeClr val="bg1"/>
                </a:solidFill>
                <a:latin typeface="Arial" charset="0"/>
                <a:cs typeface="Arial" charset="0"/>
              </a:defRPr>
            </a:lvl3pPr>
            <a:lvl4pPr marL="1607561" indent="-229652" defTabSz="920202" eaLnBrk="0" hangingPunct="0">
              <a:defRPr sz="2400" b="1">
                <a:solidFill>
                  <a:schemeClr val="bg1"/>
                </a:solidFill>
                <a:latin typeface="Arial" charset="0"/>
                <a:cs typeface="Arial" charset="0"/>
              </a:defRPr>
            </a:lvl4pPr>
            <a:lvl5pPr marL="2066864" indent="-229652" defTabSz="920202" eaLnBrk="0" hangingPunct="0">
              <a:defRPr sz="2400" b="1">
                <a:solidFill>
                  <a:schemeClr val="bg1"/>
                </a:solidFill>
                <a:latin typeface="Arial" charset="0"/>
                <a:cs typeface="Arial" charset="0"/>
              </a:defRPr>
            </a:lvl5pPr>
            <a:lvl6pPr marL="2526167" indent="-229652" defTabSz="920202" eaLnBrk="0" fontAlgn="base" hangingPunct="0">
              <a:spcBef>
                <a:spcPct val="0"/>
              </a:spcBef>
              <a:spcAft>
                <a:spcPct val="0"/>
              </a:spcAft>
              <a:defRPr sz="2400" b="1">
                <a:solidFill>
                  <a:schemeClr val="bg1"/>
                </a:solidFill>
                <a:latin typeface="Arial" charset="0"/>
                <a:cs typeface="Arial" charset="0"/>
              </a:defRPr>
            </a:lvl6pPr>
            <a:lvl7pPr marL="2985470" indent="-229652" defTabSz="920202" eaLnBrk="0" fontAlgn="base" hangingPunct="0">
              <a:spcBef>
                <a:spcPct val="0"/>
              </a:spcBef>
              <a:spcAft>
                <a:spcPct val="0"/>
              </a:spcAft>
              <a:defRPr sz="2400" b="1">
                <a:solidFill>
                  <a:schemeClr val="bg1"/>
                </a:solidFill>
                <a:latin typeface="Arial" charset="0"/>
                <a:cs typeface="Arial" charset="0"/>
              </a:defRPr>
            </a:lvl7pPr>
            <a:lvl8pPr marL="3444773" indent="-229652" defTabSz="920202" eaLnBrk="0" fontAlgn="base" hangingPunct="0">
              <a:spcBef>
                <a:spcPct val="0"/>
              </a:spcBef>
              <a:spcAft>
                <a:spcPct val="0"/>
              </a:spcAft>
              <a:defRPr sz="2400" b="1">
                <a:solidFill>
                  <a:schemeClr val="bg1"/>
                </a:solidFill>
                <a:latin typeface="Arial" charset="0"/>
                <a:cs typeface="Arial" charset="0"/>
              </a:defRPr>
            </a:lvl8pPr>
            <a:lvl9pPr marL="3904077" indent="-229652" defTabSz="920202"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a:solidFill>
                  <a:srgbClr val="000000"/>
                </a:solidFill>
                <a:latin typeface="Times New Roman" pitchFamily="18" charset="0"/>
              </a:rPr>
              <a:pPr/>
              <a:t>26</a:t>
            </a:fld>
            <a:endParaRPr lang="de-AT" sz="120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629565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02" eaLnBrk="0" hangingPunct="0">
              <a:defRPr sz="2400" b="1">
                <a:solidFill>
                  <a:schemeClr val="bg1"/>
                </a:solidFill>
                <a:latin typeface="Arial" charset="0"/>
                <a:cs typeface="Arial" charset="0"/>
              </a:defRPr>
            </a:lvl1pPr>
            <a:lvl2pPr marL="746368" indent="-287064" defTabSz="920202" eaLnBrk="0" hangingPunct="0">
              <a:defRPr sz="2400" b="1">
                <a:solidFill>
                  <a:schemeClr val="bg1"/>
                </a:solidFill>
                <a:latin typeface="Arial" charset="0"/>
                <a:cs typeface="Arial" charset="0"/>
              </a:defRPr>
            </a:lvl2pPr>
            <a:lvl3pPr marL="1148258" indent="-229652" defTabSz="920202" eaLnBrk="0" hangingPunct="0">
              <a:defRPr sz="2400" b="1">
                <a:solidFill>
                  <a:schemeClr val="bg1"/>
                </a:solidFill>
                <a:latin typeface="Arial" charset="0"/>
                <a:cs typeface="Arial" charset="0"/>
              </a:defRPr>
            </a:lvl3pPr>
            <a:lvl4pPr marL="1607561" indent="-229652" defTabSz="920202" eaLnBrk="0" hangingPunct="0">
              <a:defRPr sz="2400" b="1">
                <a:solidFill>
                  <a:schemeClr val="bg1"/>
                </a:solidFill>
                <a:latin typeface="Arial" charset="0"/>
                <a:cs typeface="Arial" charset="0"/>
              </a:defRPr>
            </a:lvl4pPr>
            <a:lvl5pPr marL="2066864" indent="-229652" defTabSz="920202" eaLnBrk="0" hangingPunct="0">
              <a:defRPr sz="2400" b="1">
                <a:solidFill>
                  <a:schemeClr val="bg1"/>
                </a:solidFill>
                <a:latin typeface="Arial" charset="0"/>
                <a:cs typeface="Arial" charset="0"/>
              </a:defRPr>
            </a:lvl5pPr>
            <a:lvl6pPr marL="2526167" indent="-229652" defTabSz="920202" eaLnBrk="0" fontAlgn="base" hangingPunct="0">
              <a:spcBef>
                <a:spcPct val="0"/>
              </a:spcBef>
              <a:spcAft>
                <a:spcPct val="0"/>
              </a:spcAft>
              <a:defRPr sz="2400" b="1">
                <a:solidFill>
                  <a:schemeClr val="bg1"/>
                </a:solidFill>
                <a:latin typeface="Arial" charset="0"/>
                <a:cs typeface="Arial" charset="0"/>
              </a:defRPr>
            </a:lvl6pPr>
            <a:lvl7pPr marL="2985470" indent="-229652" defTabSz="920202" eaLnBrk="0" fontAlgn="base" hangingPunct="0">
              <a:spcBef>
                <a:spcPct val="0"/>
              </a:spcBef>
              <a:spcAft>
                <a:spcPct val="0"/>
              </a:spcAft>
              <a:defRPr sz="2400" b="1">
                <a:solidFill>
                  <a:schemeClr val="bg1"/>
                </a:solidFill>
                <a:latin typeface="Arial" charset="0"/>
                <a:cs typeface="Arial" charset="0"/>
              </a:defRPr>
            </a:lvl7pPr>
            <a:lvl8pPr marL="3444773" indent="-229652" defTabSz="920202" eaLnBrk="0" fontAlgn="base" hangingPunct="0">
              <a:spcBef>
                <a:spcPct val="0"/>
              </a:spcBef>
              <a:spcAft>
                <a:spcPct val="0"/>
              </a:spcAft>
              <a:defRPr sz="2400" b="1">
                <a:solidFill>
                  <a:schemeClr val="bg1"/>
                </a:solidFill>
                <a:latin typeface="Arial" charset="0"/>
                <a:cs typeface="Arial" charset="0"/>
              </a:defRPr>
            </a:lvl8pPr>
            <a:lvl9pPr marL="3904077" indent="-229652" defTabSz="920202"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a:solidFill>
                  <a:srgbClr val="000000"/>
                </a:solidFill>
                <a:latin typeface="Times New Roman" pitchFamily="18" charset="0"/>
              </a:rPr>
              <a:pPr/>
              <a:t>27</a:t>
            </a:fld>
            <a:endParaRPr lang="de-AT" sz="120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554625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02" eaLnBrk="0" hangingPunct="0">
              <a:defRPr sz="2400" b="1">
                <a:solidFill>
                  <a:schemeClr val="bg1"/>
                </a:solidFill>
                <a:latin typeface="Arial" charset="0"/>
                <a:cs typeface="Arial" charset="0"/>
              </a:defRPr>
            </a:lvl1pPr>
            <a:lvl2pPr marL="746368" indent="-287064" defTabSz="920202" eaLnBrk="0" hangingPunct="0">
              <a:defRPr sz="2400" b="1">
                <a:solidFill>
                  <a:schemeClr val="bg1"/>
                </a:solidFill>
                <a:latin typeface="Arial" charset="0"/>
                <a:cs typeface="Arial" charset="0"/>
              </a:defRPr>
            </a:lvl2pPr>
            <a:lvl3pPr marL="1148258" indent="-229652" defTabSz="920202" eaLnBrk="0" hangingPunct="0">
              <a:defRPr sz="2400" b="1">
                <a:solidFill>
                  <a:schemeClr val="bg1"/>
                </a:solidFill>
                <a:latin typeface="Arial" charset="0"/>
                <a:cs typeface="Arial" charset="0"/>
              </a:defRPr>
            </a:lvl3pPr>
            <a:lvl4pPr marL="1607561" indent="-229652" defTabSz="920202" eaLnBrk="0" hangingPunct="0">
              <a:defRPr sz="2400" b="1">
                <a:solidFill>
                  <a:schemeClr val="bg1"/>
                </a:solidFill>
                <a:latin typeface="Arial" charset="0"/>
                <a:cs typeface="Arial" charset="0"/>
              </a:defRPr>
            </a:lvl4pPr>
            <a:lvl5pPr marL="2066864" indent="-229652" defTabSz="920202" eaLnBrk="0" hangingPunct="0">
              <a:defRPr sz="2400" b="1">
                <a:solidFill>
                  <a:schemeClr val="bg1"/>
                </a:solidFill>
                <a:latin typeface="Arial" charset="0"/>
                <a:cs typeface="Arial" charset="0"/>
              </a:defRPr>
            </a:lvl5pPr>
            <a:lvl6pPr marL="2526167" indent="-229652" defTabSz="920202" eaLnBrk="0" fontAlgn="base" hangingPunct="0">
              <a:spcBef>
                <a:spcPct val="0"/>
              </a:spcBef>
              <a:spcAft>
                <a:spcPct val="0"/>
              </a:spcAft>
              <a:defRPr sz="2400" b="1">
                <a:solidFill>
                  <a:schemeClr val="bg1"/>
                </a:solidFill>
                <a:latin typeface="Arial" charset="0"/>
                <a:cs typeface="Arial" charset="0"/>
              </a:defRPr>
            </a:lvl6pPr>
            <a:lvl7pPr marL="2985470" indent="-229652" defTabSz="920202" eaLnBrk="0" fontAlgn="base" hangingPunct="0">
              <a:spcBef>
                <a:spcPct val="0"/>
              </a:spcBef>
              <a:spcAft>
                <a:spcPct val="0"/>
              </a:spcAft>
              <a:defRPr sz="2400" b="1">
                <a:solidFill>
                  <a:schemeClr val="bg1"/>
                </a:solidFill>
                <a:latin typeface="Arial" charset="0"/>
                <a:cs typeface="Arial" charset="0"/>
              </a:defRPr>
            </a:lvl7pPr>
            <a:lvl8pPr marL="3444773" indent="-229652" defTabSz="920202" eaLnBrk="0" fontAlgn="base" hangingPunct="0">
              <a:spcBef>
                <a:spcPct val="0"/>
              </a:spcBef>
              <a:spcAft>
                <a:spcPct val="0"/>
              </a:spcAft>
              <a:defRPr sz="2400" b="1">
                <a:solidFill>
                  <a:schemeClr val="bg1"/>
                </a:solidFill>
                <a:latin typeface="Arial" charset="0"/>
                <a:cs typeface="Arial" charset="0"/>
              </a:defRPr>
            </a:lvl8pPr>
            <a:lvl9pPr marL="3904077" indent="-229652" defTabSz="920202"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a:solidFill>
                  <a:srgbClr val="000000"/>
                </a:solidFill>
                <a:latin typeface="Times New Roman" pitchFamily="18" charset="0"/>
              </a:rPr>
              <a:pPr/>
              <a:t>28</a:t>
            </a:fld>
            <a:endParaRPr lang="de-AT" sz="120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986597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02" eaLnBrk="0" hangingPunct="0">
              <a:defRPr sz="2400" b="1">
                <a:solidFill>
                  <a:schemeClr val="bg1"/>
                </a:solidFill>
                <a:latin typeface="Arial" charset="0"/>
                <a:cs typeface="Arial" charset="0"/>
              </a:defRPr>
            </a:lvl1pPr>
            <a:lvl2pPr marL="746368" indent="-287064" defTabSz="920202" eaLnBrk="0" hangingPunct="0">
              <a:defRPr sz="2400" b="1">
                <a:solidFill>
                  <a:schemeClr val="bg1"/>
                </a:solidFill>
                <a:latin typeface="Arial" charset="0"/>
                <a:cs typeface="Arial" charset="0"/>
              </a:defRPr>
            </a:lvl2pPr>
            <a:lvl3pPr marL="1148258" indent="-229652" defTabSz="920202" eaLnBrk="0" hangingPunct="0">
              <a:defRPr sz="2400" b="1">
                <a:solidFill>
                  <a:schemeClr val="bg1"/>
                </a:solidFill>
                <a:latin typeface="Arial" charset="0"/>
                <a:cs typeface="Arial" charset="0"/>
              </a:defRPr>
            </a:lvl3pPr>
            <a:lvl4pPr marL="1607561" indent="-229652" defTabSz="920202" eaLnBrk="0" hangingPunct="0">
              <a:defRPr sz="2400" b="1">
                <a:solidFill>
                  <a:schemeClr val="bg1"/>
                </a:solidFill>
                <a:latin typeface="Arial" charset="0"/>
                <a:cs typeface="Arial" charset="0"/>
              </a:defRPr>
            </a:lvl4pPr>
            <a:lvl5pPr marL="2066864" indent="-229652" defTabSz="920202" eaLnBrk="0" hangingPunct="0">
              <a:defRPr sz="2400" b="1">
                <a:solidFill>
                  <a:schemeClr val="bg1"/>
                </a:solidFill>
                <a:latin typeface="Arial" charset="0"/>
                <a:cs typeface="Arial" charset="0"/>
              </a:defRPr>
            </a:lvl5pPr>
            <a:lvl6pPr marL="2526167" indent="-229652" defTabSz="920202" eaLnBrk="0" fontAlgn="base" hangingPunct="0">
              <a:spcBef>
                <a:spcPct val="0"/>
              </a:spcBef>
              <a:spcAft>
                <a:spcPct val="0"/>
              </a:spcAft>
              <a:defRPr sz="2400" b="1">
                <a:solidFill>
                  <a:schemeClr val="bg1"/>
                </a:solidFill>
                <a:latin typeface="Arial" charset="0"/>
                <a:cs typeface="Arial" charset="0"/>
              </a:defRPr>
            </a:lvl6pPr>
            <a:lvl7pPr marL="2985470" indent="-229652" defTabSz="920202" eaLnBrk="0" fontAlgn="base" hangingPunct="0">
              <a:spcBef>
                <a:spcPct val="0"/>
              </a:spcBef>
              <a:spcAft>
                <a:spcPct val="0"/>
              </a:spcAft>
              <a:defRPr sz="2400" b="1">
                <a:solidFill>
                  <a:schemeClr val="bg1"/>
                </a:solidFill>
                <a:latin typeface="Arial" charset="0"/>
                <a:cs typeface="Arial" charset="0"/>
              </a:defRPr>
            </a:lvl7pPr>
            <a:lvl8pPr marL="3444773" indent="-229652" defTabSz="920202" eaLnBrk="0" fontAlgn="base" hangingPunct="0">
              <a:spcBef>
                <a:spcPct val="0"/>
              </a:spcBef>
              <a:spcAft>
                <a:spcPct val="0"/>
              </a:spcAft>
              <a:defRPr sz="2400" b="1">
                <a:solidFill>
                  <a:schemeClr val="bg1"/>
                </a:solidFill>
                <a:latin typeface="Arial" charset="0"/>
                <a:cs typeface="Arial" charset="0"/>
              </a:defRPr>
            </a:lvl8pPr>
            <a:lvl9pPr marL="3904077" indent="-229652" defTabSz="920202"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a:solidFill>
                  <a:srgbClr val="000000"/>
                </a:solidFill>
                <a:latin typeface="Times New Roman" pitchFamily="18" charset="0"/>
              </a:rPr>
              <a:pPr/>
              <a:t>29</a:t>
            </a:fld>
            <a:endParaRPr lang="de-AT" sz="120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708603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02" eaLnBrk="0" hangingPunct="0">
              <a:defRPr sz="2400" b="1">
                <a:solidFill>
                  <a:schemeClr val="bg1"/>
                </a:solidFill>
                <a:latin typeface="Arial" charset="0"/>
                <a:cs typeface="Arial" charset="0"/>
              </a:defRPr>
            </a:lvl1pPr>
            <a:lvl2pPr marL="746368" indent="-287064" defTabSz="920202" eaLnBrk="0" hangingPunct="0">
              <a:defRPr sz="2400" b="1">
                <a:solidFill>
                  <a:schemeClr val="bg1"/>
                </a:solidFill>
                <a:latin typeface="Arial" charset="0"/>
                <a:cs typeface="Arial" charset="0"/>
              </a:defRPr>
            </a:lvl2pPr>
            <a:lvl3pPr marL="1148258" indent="-229652" defTabSz="920202" eaLnBrk="0" hangingPunct="0">
              <a:defRPr sz="2400" b="1">
                <a:solidFill>
                  <a:schemeClr val="bg1"/>
                </a:solidFill>
                <a:latin typeface="Arial" charset="0"/>
                <a:cs typeface="Arial" charset="0"/>
              </a:defRPr>
            </a:lvl3pPr>
            <a:lvl4pPr marL="1607561" indent="-229652" defTabSz="920202" eaLnBrk="0" hangingPunct="0">
              <a:defRPr sz="2400" b="1">
                <a:solidFill>
                  <a:schemeClr val="bg1"/>
                </a:solidFill>
                <a:latin typeface="Arial" charset="0"/>
                <a:cs typeface="Arial" charset="0"/>
              </a:defRPr>
            </a:lvl4pPr>
            <a:lvl5pPr marL="2066864" indent="-229652" defTabSz="920202" eaLnBrk="0" hangingPunct="0">
              <a:defRPr sz="2400" b="1">
                <a:solidFill>
                  <a:schemeClr val="bg1"/>
                </a:solidFill>
                <a:latin typeface="Arial" charset="0"/>
                <a:cs typeface="Arial" charset="0"/>
              </a:defRPr>
            </a:lvl5pPr>
            <a:lvl6pPr marL="2526167" indent="-229652" defTabSz="920202" eaLnBrk="0" fontAlgn="base" hangingPunct="0">
              <a:spcBef>
                <a:spcPct val="0"/>
              </a:spcBef>
              <a:spcAft>
                <a:spcPct val="0"/>
              </a:spcAft>
              <a:defRPr sz="2400" b="1">
                <a:solidFill>
                  <a:schemeClr val="bg1"/>
                </a:solidFill>
                <a:latin typeface="Arial" charset="0"/>
                <a:cs typeface="Arial" charset="0"/>
              </a:defRPr>
            </a:lvl6pPr>
            <a:lvl7pPr marL="2985470" indent="-229652" defTabSz="920202" eaLnBrk="0" fontAlgn="base" hangingPunct="0">
              <a:spcBef>
                <a:spcPct val="0"/>
              </a:spcBef>
              <a:spcAft>
                <a:spcPct val="0"/>
              </a:spcAft>
              <a:defRPr sz="2400" b="1">
                <a:solidFill>
                  <a:schemeClr val="bg1"/>
                </a:solidFill>
                <a:latin typeface="Arial" charset="0"/>
                <a:cs typeface="Arial" charset="0"/>
              </a:defRPr>
            </a:lvl7pPr>
            <a:lvl8pPr marL="3444773" indent="-229652" defTabSz="920202" eaLnBrk="0" fontAlgn="base" hangingPunct="0">
              <a:spcBef>
                <a:spcPct val="0"/>
              </a:spcBef>
              <a:spcAft>
                <a:spcPct val="0"/>
              </a:spcAft>
              <a:defRPr sz="2400" b="1">
                <a:solidFill>
                  <a:schemeClr val="bg1"/>
                </a:solidFill>
                <a:latin typeface="Arial" charset="0"/>
                <a:cs typeface="Arial" charset="0"/>
              </a:defRPr>
            </a:lvl8pPr>
            <a:lvl9pPr marL="3904077" indent="-229652" defTabSz="920202"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a:solidFill>
                  <a:srgbClr val="000000"/>
                </a:solidFill>
                <a:latin typeface="Times New Roman" pitchFamily="18" charset="0"/>
              </a:rPr>
              <a:pPr/>
              <a:t>30</a:t>
            </a:fld>
            <a:endParaRPr lang="de-AT" sz="120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6523586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02" eaLnBrk="0" hangingPunct="0">
              <a:defRPr sz="2400" b="1">
                <a:solidFill>
                  <a:schemeClr val="bg1"/>
                </a:solidFill>
                <a:latin typeface="Arial" charset="0"/>
                <a:cs typeface="Arial" charset="0"/>
              </a:defRPr>
            </a:lvl1pPr>
            <a:lvl2pPr marL="746368" indent="-287064" defTabSz="920202" eaLnBrk="0" hangingPunct="0">
              <a:defRPr sz="2400" b="1">
                <a:solidFill>
                  <a:schemeClr val="bg1"/>
                </a:solidFill>
                <a:latin typeface="Arial" charset="0"/>
                <a:cs typeface="Arial" charset="0"/>
              </a:defRPr>
            </a:lvl2pPr>
            <a:lvl3pPr marL="1148258" indent="-229652" defTabSz="920202" eaLnBrk="0" hangingPunct="0">
              <a:defRPr sz="2400" b="1">
                <a:solidFill>
                  <a:schemeClr val="bg1"/>
                </a:solidFill>
                <a:latin typeface="Arial" charset="0"/>
                <a:cs typeface="Arial" charset="0"/>
              </a:defRPr>
            </a:lvl3pPr>
            <a:lvl4pPr marL="1607561" indent="-229652" defTabSz="920202" eaLnBrk="0" hangingPunct="0">
              <a:defRPr sz="2400" b="1">
                <a:solidFill>
                  <a:schemeClr val="bg1"/>
                </a:solidFill>
                <a:latin typeface="Arial" charset="0"/>
                <a:cs typeface="Arial" charset="0"/>
              </a:defRPr>
            </a:lvl4pPr>
            <a:lvl5pPr marL="2066864" indent="-229652" defTabSz="920202" eaLnBrk="0" hangingPunct="0">
              <a:defRPr sz="2400" b="1">
                <a:solidFill>
                  <a:schemeClr val="bg1"/>
                </a:solidFill>
                <a:latin typeface="Arial" charset="0"/>
                <a:cs typeface="Arial" charset="0"/>
              </a:defRPr>
            </a:lvl5pPr>
            <a:lvl6pPr marL="2526167" indent="-229652" defTabSz="920202" eaLnBrk="0" fontAlgn="base" hangingPunct="0">
              <a:spcBef>
                <a:spcPct val="0"/>
              </a:spcBef>
              <a:spcAft>
                <a:spcPct val="0"/>
              </a:spcAft>
              <a:defRPr sz="2400" b="1">
                <a:solidFill>
                  <a:schemeClr val="bg1"/>
                </a:solidFill>
                <a:latin typeface="Arial" charset="0"/>
                <a:cs typeface="Arial" charset="0"/>
              </a:defRPr>
            </a:lvl6pPr>
            <a:lvl7pPr marL="2985470" indent="-229652" defTabSz="920202" eaLnBrk="0" fontAlgn="base" hangingPunct="0">
              <a:spcBef>
                <a:spcPct val="0"/>
              </a:spcBef>
              <a:spcAft>
                <a:spcPct val="0"/>
              </a:spcAft>
              <a:defRPr sz="2400" b="1">
                <a:solidFill>
                  <a:schemeClr val="bg1"/>
                </a:solidFill>
                <a:latin typeface="Arial" charset="0"/>
                <a:cs typeface="Arial" charset="0"/>
              </a:defRPr>
            </a:lvl7pPr>
            <a:lvl8pPr marL="3444773" indent="-229652" defTabSz="920202" eaLnBrk="0" fontAlgn="base" hangingPunct="0">
              <a:spcBef>
                <a:spcPct val="0"/>
              </a:spcBef>
              <a:spcAft>
                <a:spcPct val="0"/>
              </a:spcAft>
              <a:defRPr sz="2400" b="1">
                <a:solidFill>
                  <a:schemeClr val="bg1"/>
                </a:solidFill>
                <a:latin typeface="Arial" charset="0"/>
                <a:cs typeface="Arial" charset="0"/>
              </a:defRPr>
            </a:lvl8pPr>
            <a:lvl9pPr marL="3904077" indent="-229652" defTabSz="920202"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a:solidFill>
                  <a:srgbClr val="000000"/>
                </a:solidFill>
                <a:latin typeface="Times New Roman" pitchFamily="18" charset="0"/>
              </a:rPr>
              <a:pPr/>
              <a:t>31</a:t>
            </a:fld>
            <a:endParaRPr lang="de-AT" sz="120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393253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02" eaLnBrk="0" hangingPunct="0">
              <a:defRPr sz="2400" b="1">
                <a:solidFill>
                  <a:schemeClr val="bg1"/>
                </a:solidFill>
                <a:latin typeface="Arial" charset="0"/>
                <a:cs typeface="Arial" charset="0"/>
              </a:defRPr>
            </a:lvl1pPr>
            <a:lvl2pPr marL="746368" indent="-287064" defTabSz="920202" eaLnBrk="0" hangingPunct="0">
              <a:defRPr sz="2400" b="1">
                <a:solidFill>
                  <a:schemeClr val="bg1"/>
                </a:solidFill>
                <a:latin typeface="Arial" charset="0"/>
                <a:cs typeface="Arial" charset="0"/>
              </a:defRPr>
            </a:lvl2pPr>
            <a:lvl3pPr marL="1148258" indent="-229652" defTabSz="920202" eaLnBrk="0" hangingPunct="0">
              <a:defRPr sz="2400" b="1">
                <a:solidFill>
                  <a:schemeClr val="bg1"/>
                </a:solidFill>
                <a:latin typeface="Arial" charset="0"/>
                <a:cs typeface="Arial" charset="0"/>
              </a:defRPr>
            </a:lvl3pPr>
            <a:lvl4pPr marL="1607561" indent="-229652" defTabSz="920202" eaLnBrk="0" hangingPunct="0">
              <a:defRPr sz="2400" b="1">
                <a:solidFill>
                  <a:schemeClr val="bg1"/>
                </a:solidFill>
                <a:latin typeface="Arial" charset="0"/>
                <a:cs typeface="Arial" charset="0"/>
              </a:defRPr>
            </a:lvl4pPr>
            <a:lvl5pPr marL="2066864" indent="-229652" defTabSz="920202" eaLnBrk="0" hangingPunct="0">
              <a:defRPr sz="2400" b="1">
                <a:solidFill>
                  <a:schemeClr val="bg1"/>
                </a:solidFill>
                <a:latin typeface="Arial" charset="0"/>
                <a:cs typeface="Arial" charset="0"/>
              </a:defRPr>
            </a:lvl5pPr>
            <a:lvl6pPr marL="2526167" indent="-229652" defTabSz="920202" eaLnBrk="0" fontAlgn="base" hangingPunct="0">
              <a:spcBef>
                <a:spcPct val="0"/>
              </a:spcBef>
              <a:spcAft>
                <a:spcPct val="0"/>
              </a:spcAft>
              <a:defRPr sz="2400" b="1">
                <a:solidFill>
                  <a:schemeClr val="bg1"/>
                </a:solidFill>
                <a:latin typeface="Arial" charset="0"/>
                <a:cs typeface="Arial" charset="0"/>
              </a:defRPr>
            </a:lvl6pPr>
            <a:lvl7pPr marL="2985470" indent="-229652" defTabSz="920202" eaLnBrk="0" fontAlgn="base" hangingPunct="0">
              <a:spcBef>
                <a:spcPct val="0"/>
              </a:spcBef>
              <a:spcAft>
                <a:spcPct val="0"/>
              </a:spcAft>
              <a:defRPr sz="2400" b="1">
                <a:solidFill>
                  <a:schemeClr val="bg1"/>
                </a:solidFill>
                <a:latin typeface="Arial" charset="0"/>
                <a:cs typeface="Arial" charset="0"/>
              </a:defRPr>
            </a:lvl7pPr>
            <a:lvl8pPr marL="3444773" indent="-229652" defTabSz="920202" eaLnBrk="0" fontAlgn="base" hangingPunct="0">
              <a:spcBef>
                <a:spcPct val="0"/>
              </a:spcBef>
              <a:spcAft>
                <a:spcPct val="0"/>
              </a:spcAft>
              <a:defRPr sz="2400" b="1">
                <a:solidFill>
                  <a:schemeClr val="bg1"/>
                </a:solidFill>
                <a:latin typeface="Arial" charset="0"/>
                <a:cs typeface="Arial" charset="0"/>
              </a:defRPr>
            </a:lvl8pPr>
            <a:lvl9pPr marL="3904077" indent="-229652" defTabSz="920202"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a:solidFill>
                  <a:srgbClr val="000000"/>
                </a:solidFill>
                <a:latin typeface="Times New Roman" pitchFamily="18" charset="0"/>
              </a:rPr>
              <a:pPr/>
              <a:t>32</a:t>
            </a:fld>
            <a:endParaRPr lang="de-AT" sz="120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326605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362" eaLnBrk="0" hangingPunct="0">
              <a:defRPr sz="2400" b="1">
                <a:solidFill>
                  <a:schemeClr val="bg1"/>
                </a:solidFill>
                <a:latin typeface="Arial" charset="0"/>
                <a:cs typeface="Arial" charset="0"/>
              </a:defRPr>
            </a:lvl1pPr>
            <a:lvl2pPr marL="744064" indent="-286179" defTabSz="917362" eaLnBrk="0" hangingPunct="0">
              <a:defRPr sz="2400" b="1">
                <a:solidFill>
                  <a:schemeClr val="bg1"/>
                </a:solidFill>
                <a:latin typeface="Arial" charset="0"/>
                <a:cs typeface="Arial" charset="0"/>
              </a:defRPr>
            </a:lvl2pPr>
            <a:lvl3pPr marL="1144715" indent="-228943" defTabSz="917362" eaLnBrk="0" hangingPunct="0">
              <a:defRPr sz="2400" b="1">
                <a:solidFill>
                  <a:schemeClr val="bg1"/>
                </a:solidFill>
                <a:latin typeface="Arial" charset="0"/>
                <a:cs typeface="Arial" charset="0"/>
              </a:defRPr>
            </a:lvl3pPr>
            <a:lvl4pPr marL="1602600" indent="-228943" defTabSz="917362" eaLnBrk="0" hangingPunct="0">
              <a:defRPr sz="2400" b="1">
                <a:solidFill>
                  <a:schemeClr val="bg1"/>
                </a:solidFill>
                <a:latin typeface="Arial" charset="0"/>
                <a:cs typeface="Arial" charset="0"/>
              </a:defRPr>
            </a:lvl4pPr>
            <a:lvl5pPr marL="2060486" indent="-228943" defTabSz="917362" eaLnBrk="0" hangingPunct="0">
              <a:defRPr sz="2400" b="1">
                <a:solidFill>
                  <a:schemeClr val="bg1"/>
                </a:solidFill>
                <a:latin typeface="Arial" charset="0"/>
                <a:cs typeface="Arial" charset="0"/>
              </a:defRPr>
            </a:lvl5pPr>
            <a:lvl6pPr marL="2518372" indent="-228943" defTabSz="917362" eaLnBrk="0" fontAlgn="base" hangingPunct="0">
              <a:spcBef>
                <a:spcPct val="0"/>
              </a:spcBef>
              <a:spcAft>
                <a:spcPct val="0"/>
              </a:spcAft>
              <a:defRPr sz="2400" b="1">
                <a:solidFill>
                  <a:schemeClr val="bg1"/>
                </a:solidFill>
                <a:latin typeface="Arial" charset="0"/>
                <a:cs typeface="Arial" charset="0"/>
              </a:defRPr>
            </a:lvl6pPr>
            <a:lvl7pPr marL="2976258" indent="-228943" defTabSz="917362" eaLnBrk="0" fontAlgn="base" hangingPunct="0">
              <a:spcBef>
                <a:spcPct val="0"/>
              </a:spcBef>
              <a:spcAft>
                <a:spcPct val="0"/>
              </a:spcAft>
              <a:defRPr sz="2400" b="1">
                <a:solidFill>
                  <a:schemeClr val="bg1"/>
                </a:solidFill>
                <a:latin typeface="Arial" charset="0"/>
                <a:cs typeface="Arial" charset="0"/>
              </a:defRPr>
            </a:lvl7pPr>
            <a:lvl8pPr marL="3434144" indent="-228943" defTabSz="917362" eaLnBrk="0" fontAlgn="base" hangingPunct="0">
              <a:spcBef>
                <a:spcPct val="0"/>
              </a:spcBef>
              <a:spcAft>
                <a:spcPct val="0"/>
              </a:spcAft>
              <a:defRPr sz="2400" b="1">
                <a:solidFill>
                  <a:schemeClr val="bg1"/>
                </a:solidFill>
                <a:latin typeface="Arial" charset="0"/>
                <a:cs typeface="Arial" charset="0"/>
              </a:defRPr>
            </a:lvl8pPr>
            <a:lvl9pPr marL="3892029" indent="-228943" defTabSz="917362"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a:solidFill>
                  <a:srgbClr val="000000"/>
                </a:solidFill>
                <a:latin typeface="Times New Roman" pitchFamily="18" charset="0"/>
              </a:rPr>
              <a:pPr/>
              <a:t>33</a:t>
            </a:fld>
            <a:endParaRPr lang="de-AT" sz="120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2741893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02" eaLnBrk="0" hangingPunct="0">
              <a:defRPr sz="2400" b="1">
                <a:solidFill>
                  <a:schemeClr val="bg1"/>
                </a:solidFill>
                <a:latin typeface="Arial" charset="0"/>
                <a:cs typeface="Arial" charset="0"/>
              </a:defRPr>
            </a:lvl1pPr>
            <a:lvl2pPr marL="746368" indent="-287064" defTabSz="920202" eaLnBrk="0" hangingPunct="0">
              <a:defRPr sz="2400" b="1">
                <a:solidFill>
                  <a:schemeClr val="bg1"/>
                </a:solidFill>
                <a:latin typeface="Arial" charset="0"/>
                <a:cs typeface="Arial" charset="0"/>
              </a:defRPr>
            </a:lvl2pPr>
            <a:lvl3pPr marL="1148258" indent="-229652" defTabSz="920202" eaLnBrk="0" hangingPunct="0">
              <a:defRPr sz="2400" b="1">
                <a:solidFill>
                  <a:schemeClr val="bg1"/>
                </a:solidFill>
                <a:latin typeface="Arial" charset="0"/>
                <a:cs typeface="Arial" charset="0"/>
              </a:defRPr>
            </a:lvl3pPr>
            <a:lvl4pPr marL="1607561" indent="-229652" defTabSz="920202" eaLnBrk="0" hangingPunct="0">
              <a:defRPr sz="2400" b="1">
                <a:solidFill>
                  <a:schemeClr val="bg1"/>
                </a:solidFill>
                <a:latin typeface="Arial" charset="0"/>
                <a:cs typeface="Arial" charset="0"/>
              </a:defRPr>
            </a:lvl4pPr>
            <a:lvl5pPr marL="2066864" indent="-229652" defTabSz="920202" eaLnBrk="0" hangingPunct="0">
              <a:defRPr sz="2400" b="1">
                <a:solidFill>
                  <a:schemeClr val="bg1"/>
                </a:solidFill>
                <a:latin typeface="Arial" charset="0"/>
                <a:cs typeface="Arial" charset="0"/>
              </a:defRPr>
            </a:lvl5pPr>
            <a:lvl6pPr marL="2526167" indent="-229652" defTabSz="920202" eaLnBrk="0" fontAlgn="base" hangingPunct="0">
              <a:spcBef>
                <a:spcPct val="0"/>
              </a:spcBef>
              <a:spcAft>
                <a:spcPct val="0"/>
              </a:spcAft>
              <a:defRPr sz="2400" b="1">
                <a:solidFill>
                  <a:schemeClr val="bg1"/>
                </a:solidFill>
                <a:latin typeface="Arial" charset="0"/>
                <a:cs typeface="Arial" charset="0"/>
              </a:defRPr>
            </a:lvl6pPr>
            <a:lvl7pPr marL="2985470" indent="-229652" defTabSz="920202" eaLnBrk="0" fontAlgn="base" hangingPunct="0">
              <a:spcBef>
                <a:spcPct val="0"/>
              </a:spcBef>
              <a:spcAft>
                <a:spcPct val="0"/>
              </a:spcAft>
              <a:defRPr sz="2400" b="1">
                <a:solidFill>
                  <a:schemeClr val="bg1"/>
                </a:solidFill>
                <a:latin typeface="Arial" charset="0"/>
                <a:cs typeface="Arial" charset="0"/>
              </a:defRPr>
            </a:lvl7pPr>
            <a:lvl8pPr marL="3444773" indent="-229652" defTabSz="920202" eaLnBrk="0" fontAlgn="base" hangingPunct="0">
              <a:spcBef>
                <a:spcPct val="0"/>
              </a:spcBef>
              <a:spcAft>
                <a:spcPct val="0"/>
              </a:spcAft>
              <a:defRPr sz="2400" b="1">
                <a:solidFill>
                  <a:schemeClr val="bg1"/>
                </a:solidFill>
                <a:latin typeface="Arial" charset="0"/>
                <a:cs typeface="Arial" charset="0"/>
              </a:defRPr>
            </a:lvl8pPr>
            <a:lvl9pPr marL="3904077" indent="-229652" defTabSz="920202"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a:solidFill>
                  <a:srgbClr val="000000"/>
                </a:solidFill>
                <a:latin typeface="Times New Roman" pitchFamily="18" charset="0"/>
              </a:rPr>
              <a:pPr/>
              <a:t>3</a:t>
            </a:fld>
            <a:endParaRPr lang="de-AT" sz="120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0985035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02" eaLnBrk="0" hangingPunct="0">
              <a:defRPr sz="2400" b="1">
                <a:solidFill>
                  <a:schemeClr val="bg1"/>
                </a:solidFill>
                <a:latin typeface="Arial" charset="0"/>
                <a:cs typeface="Arial" charset="0"/>
              </a:defRPr>
            </a:lvl1pPr>
            <a:lvl2pPr marL="746368" indent="-287064" defTabSz="920202" eaLnBrk="0" hangingPunct="0">
              <a:defRPr sz="2400" b="1">
                <a:solidFill>
                  <a:schemeClr val="bg1"/>
                </a:solidFill>
                <a:latin typeface="Arial" charset="0"/>
                <a:cs typeface="Arial" charset="0"/>
              </a:defRPr>
            </a:lvl2pPr>
            <a:lvl3pPr marL="1148258" indent="-229652" defTabSz="920202" eaLnBrk="0" hangingPunct="0">
              <a:defRPr sz="2400" b="1">
                <a:solidFill>
                  <a:schemeClr val="bg1"/>
                </a:solidFill>
                <a:latin typeface="Arial" charset="0"/>
                <a:cs typeface="Arial" charset="0"/>
              </a:defRPr>
            </a:lvl3pPr>
            <a:lvl4pPr marL="1607561" indent="-229652" defTabSz="920202" eaLnBrk="0" hangingPunct="0">
              <a:defRPr sz="2400" b="1">
                <a:solidFill>
                  <a:schemeClr val="bg1"/>
                </a:solidFill>
                <a:latin typeface="Arial" charset="0"/>
                <a:cs typeface="Arial" charset="0"/>
              </a:defRPr>
            </a:lvl4pPr>
            <a:lvl5pPr marL="2066864" indent="-229652" defTabSz="920202" eaLnBrk="0" hangingPunct="0">
              <a:defRPr sz="2400" b="1">
                <a:solidFill>
                  <a:schemeClr val="bg1"/>
                </a:solidFill>
                <a:latin typeface="Arial" charset="0"/>
                <a:cs typeface="Arial" charset="0"/>
              </a:defRPr>
            </a:lvl5pPr>
            <a:lvl6pPr marL="2526167" indent="-229652" defTabSz="920202" eaLnBrk="0" fontAlgn="base" hangingPunct="0">
              <a:spcBef>
                <a:spcPct val="0"/>
              </a:spcBef>
              <a:spcAft>
                <a:spcPct val="0"/>
              </a:spcAft>
              <a:defRPr sz="2400" b="1">
                <a:solidFill>
                  <a:schemeClr val="bg1"/>
                </a:solidFill>
                <a:latin typeface="Arial" charset="0"/>
                <a:cs typeface="Arial" charset="0"/>
              </a:defRPr>
            </a:lvl6pPr>
            <a:lvl7pPr marL="2985470" indent="-229652" defTabSz="920202" eaLnBrk="0" fontAlgn="base" hangingPunct="0">
              <a:spcBef>
                <a:spcPct val="0"/>
              </a:spcBef>
              <a:spcAft>
                <a:spcPct val="0"/>
              </a:spcAft>
              <a:defRPr sz="2400" b="1">
                <a:solidFill>
                  <a:schemeClr val="bg1"/>
                </a:solidFill>
                <a:latin typeface="Arial" charset="0"/>
                <a:cs typeface="Arial" charset="0"/>
              </a:defRPr>
            </a:lvl7pPr>
            <a:lvl8pPr marL="3444773" indent="-229652" defTabSz="920202" eaLnBrk="0" fontAlgn="base" hangingPunct="0">
              <a:spcBef>
                <a:spcPct val="0"/>
              </a:spcBef>
              <a:spcAft>
                <a:spcPct val="0"/>
              </a:spcAft>
              <a:defRPr sz="2400" b="1">
                <a:solidFill>
                  <a:schemeClr val="bg1"/>
                </a:solidFill>
                <a:latin typeface="Arial" charset="0"/>
                <a:cs typeface="Arial" charset="0"/>
              </a:defRPr>
            </a:lvl8pPr>
            <a:lvl9pPr marL="3904077" indent="-229652" defTabSz="920202"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a:solidFill>
                  <a:srgbClr val="000000"/>
                </a:solidFill>
                <a:latin typeface="Times New Roman" pitchFamily="18" charset="0"/>
              </a:rPr>
              <a:pPr/>
              <a:t>34</a:t>
            </a:fld>
            <a:endParaRPr lang="de-AT" sz="120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4127569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02" eaLnBrk="0" hangingPunct="0">
              <a:defRPr sz="2400" b="1">
                <a:solidFill>
                  <a:schemeClr val="bg1"/>
                </a:solidFill>
                <a:latin typeface="Arial" charset="0"/>
                <a:cs typeface="Arial" charset="0"/>
              </a:defRPr>
            </a:lvl1pPr>
            <a:lvl2pPr marL="746368" indent="-287064" defTabSz="920202" eaLnBrk="0" hangingPunct="0">
              <a:defRPr sz="2400" b="1">
                <a:solidFill>
                  <a:schemeClr val="bg1"/>
                </a:solidFill>
                <a:latin typeface="Arial" charset="0"/>
                <a:cs typeface="Arial" charset="0"/>
              </a:defRPr>
            </a:lvl2pPr>
            <a:lvl3pPr marL="1148258" indent="-229652" defTabSz="920202" eaLnBrk="0" hangingPunct="0">
              <a:defRPr sz="2400" b="1">
                <a:solidFill>
                  <a:schemeClr val="bg1"/>
                </a:solidFill>
                <a:latin typeface="Arial" charset="0"/>
                <a:cs typeface="Arial" charset="0"/>
              </a:defRPr>
            </a:lvl3pPr>
            <a:lvl4pPr marL="1607561" indent="-229652" defTabSz="920202" eaLnBrk="0" hangingPunct="0">
              <a:defRPr sz="2400" b="1">
                <a:solidFill>
                  <a:schemeClr val="bg1"/>
                </a:solidFill>
                <a:latin typeface="Arial" charset="0"/>
                <a:cs typeface="Arial" charset="0"/>
              </a:defRPr>
            </a:lvl4pPr>
            <a:lvl5pPr marL="2066864" indent="-229652" defTabSz="920202" eaLnBrk="0" hangingPunct="0">
              <a:defRPr sz="2400" b="1">
                <a:solidFill>
                  <a:schemeClr val="bg1"/>
                </a:solidFill>
                <a:latin typeface="Arial" charset="0"/>
                <a:cs typeface="Arial" charset="0"/>
              </a:defRPr>
            </a:lvl5pPr>
            <a:lvl6pPr marL="2526167" indent="-229652" defTabSz="920202" eaLnBrk="0" fontAlgn="base" hangingPunct="0">
              <a:spcBef>
                <a:spcPct val="0"/>
              </a:spcBef>
              <a:spcAft>
                <a:spcPct val="0"/>
              </a:spcAft>
              <a:defRPr sz="2400" b="1">
                <a:solidFill>
                  <a:schemeClr val="bg1"/>
                </a:solidFill>
                <a:latin typeface="Arial" charset="0"/>
                <a:cs typeface="Arial" charset="0"/>
              </a:defRPr>
            </a:lvl6pPr>
            <a:lvl7pPr marL="2985470" indent="-229652" defTabSz="920202" eaLnBrk="0" fontAlgn="base" hangingPunct="0">
              <a:spcBef>
                <a:spcPct val="0"/>
              </a:spcBef>
              <a:spcAft>
                <a:spcPct val="0"/>
              </a:spcAft>
              <a:defRPr sz="2400" b="1">
                <a:solidFill>
                  <a:schemeClr val="bg1"/>
                </a:solidFill>
                <a:latin typeface="Arial" charset="0"/>
                <a:cs typeface="Arial" charset="0"/>
              </a:defRPr>
            </a:lvl7pPr>
            <a:lvl8pPr marL="3444773" indent="-229652" defTabSz="920202" eaLnBrk="0" fontAlgn="base" hangingPunct="0">
              <a:spcBef>
                <a:spcPct val="0"/>
              </a:spcBef>
              <a:spcAft>
                <a:spcPct val="0"/>
              </a:spcAft>
              <a:defRPr sz="2400" b="1">
                <a:solidFill>
                  <a:schemeClr val="bg1"/>
                </a:solidFill>
                <a:latin typeface="Arial" charset="0"/>
                <a:cs typeface="Arial" charset="0"/>
              </a:defRPr>
            </a:lvl8pPr>
            <a:lvl9pPr marL="3904077" indent="-229652" defTabSz="920202"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a:solidFill>
                  <a:srgbClr val="000000"/>
                </a:solidFill>
                <a:latin typeface="Times New Roman" pitchFamily="18" charset="0"/>
              </a:rPr>
              <a:pPr/>
              <a:t>35</a:t>
            </a:fld>
            <a:endParaRPr lang="de-AT" sz="120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23576283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02" eaLnBrk="0" hangingPunct="0">
              <a:defRPr sz="2400" b="1">
                <a:solidFill>
                  <a:schemeClr val="bg1"/>
                </a:solidFill>
                <a:latin typeface="Arial" charset="0"/>
                <a:cs typeface="Arial" charset="0"/>
              </a:defRPr>
            </a:lvl1pPr>
            <a:lvl2pPr marL="746368" indent="-287064" defTabSz="920202" eaLnBrk="0" hangingPunct="0">
              <a:defRPr sz="2400" b="1">
                <a:solidFill>
                  <a:schemeClr val="bg1"/>
                </a:solidFill>
                <a:latin typeface="Arial" charset="0"/>
                <a:cs typeface="Arial" charset="0"/>
              </a:defRPr>
            </a:lvl2pPr>
            <a:lvl3pPr marL="1148258" indent="-229652" defTabSz="920202" eaLnBrk="0" hangingPunct="0">
              <a:defRPr sz="2400" b="1">
                <a:solidFill>
                  <a:schemeClr val="bg1"/>
                </a:solidFill>
                <a:latin typeface="Arial" charset="0"/>
                <a:cs typeface="Arial" charset="0"/>
              </a:defRPr>
            </a:lvl3pPr>
            <a:lvl4pPr marL="1607561" indent="-229652" defTabSz="920202" eaLnBrk="0" hangingPunct="0">
              <a:defRPr sz="2400" b="1">
                <a:solidFill>
                  <a:schemeClr val="bg1"/>
                </a:solidFill>
                <a:latin typeface="Arial" charset="0"/>
                <a:cs typeface="Arial" charset="0"/>
              </a:defRPr>
            </a:lvl4pPr>
            <a:lvl5pPr marL="2066864" indent="-229652" defTabSz="920202" eaLnBrk="0" hangingPunct="0">
              <a:defRPr sz="2400" b="1">
                <a:solidFill>
                  <a:schemeClr val="bg1"/>
                </a:solidFill>
                <a:latin typeface="Arial" charset="0"/>
                <a:cs typeface="Arial" charset="0"/>
              </a:defRPr>
            </a:lvl5pPr>
            <a:lvl6pPr marL="2526167" indent="-229652" defTabSz="920202" eaLnBrk="0" fontAlgn="base" hangingPunct="0">
              <a:spcBef>
                <a:spcPct val="0"/>
              </a:spcBef>
              <a:spcAft>
                <a:spcPct val="0"/>
              </a:spcAft>
              <a:defRPr sz="2400" b="1">
                <a:solidFill>
                  <a:schemeClr val="bg1"/>
                </a:solidFill>
                <a:latin typeface="Arial" charset="0"/>
                <a:cs typeface="Arial" charset="0"/>
              </a:defRPr>
            </a:lvl6pPr>
            <a:lvl7pPr marL="2985470" indent="-229652" defTabSz="920202" eaLnBrk="0" fontAlgn="base" hangingPunct="0">
              <a:spcBef>
                <a:spcPct val="0"/>
              </a:spcBef>
              <a:spcAft>
                <a:spcPct val="0"/>
              </a:spcAft>
              <a:defRPr sz="2400" b="1">
                <a:solidFill>
                  <a:schemeClr val="bg1"/>
                </a:solidFill>
                <a:latin typeface="Arial" charset="0"/>
                <a:cs typeface="Arial" charset="0"/>
              </a:defRPr>
            </a:lvl7pPr>
            <a:lvl8pPr marL="3444773" indent="-229652" defTabSz="920202" eaLnBrk="0" fontAlgn="base" hangingPunct="0">
              <a:spcBef>
                <a:spcPct val="0"/>
              </a:spcBef>
              <a:spcAft>
                <a:spcPct val="0"/>
              </a:spcAft>
              <a:defRPr sz="2400" b="1">
                <a:solidFill>
                  <a:schemeClr val="bg1"/>
                </a:solidFill>
                <a:latin typeface="Arial" charset="0"/>
                <a:cs typeface="Arial" charset="0"/>
              </a:defRPr>
            </a:lvl8pPr>
            <a:lvl9pPr marL="3904077" indent="-229652" defTabSz="920202"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a:solidFill>
                  <a:srgbClr val="000000"/>
                </a:solidFill>
                <a:latin typeface="Times New Roman" pitchFamily="18" charset="0"/>
              </a:rPr>
              <a:pPr/>
              <a:t>36</a:t>
            </a:fld>
            <a:endParaRPr lang="de-AT" sz="120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2450862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362" eaLnBrk="0" hangingPunct="0">
              <a:defRPr sz="2400" b="1">
                <a:solidFill>
                  <a:schemeClr val="bg1"/>
                </a:solidFill>
                <a:latin typeface="Arial" charset="0"/>
                <a:cs typeface="Arial" charset="0"/>
              </a:defRPr>
            </a:lvl1pPr>
            <a:lvl2pPr marL="744064" indent="-286179" defTabSz="917362" eaLnBrk="0" hangingPunct="0">
              <a:defRPr sz="2400" b="1">
                <a:solidFill>
                  <a:schemeClr val="bg1"/>
                </a:solidFill>
                <a:latin typeface="Arial" charset="0"/>
                <a:cs typeface="Arial" charset="0"/>
              </a:defRPr>
            </a:lvl2pPr>
            <a:lvl3pPr marL="1144715" indent="-228943" defTabSz="917362" eaLnBrk="0" hangingPunct="0">
              <a:defRPr sz="2400" b="1">
                <a:solidFill>
                  <a:schemeClr val="bg1"/>
                </a:solidFill>
                <a:latin typeface="Arial" charset="0"/>
                <a:cs typeface="Arial" charset="0"/>
              </a:defRPr>
            </a:lvl3pPr>
            <a:lvl4pPr marL="1602600" indent="-228943" defTabSz="917362" eaLnBrk="0" hangingPunct="0">
              <a:defRPr sz="2400" b="1">
                <a:solidFill>
                  <a:schemeClr val="bg1"/>
                </a:solidFill>
                <a:latin typeface="Arial" charset="0"/>
                <a:cs typeface="Arial" charset="0"/>
              </a:defRPr>
            </a:lvl4pPr>
            <a:lvl5pPr marL="2060486" indent="-228943" defTabSz="917362" eaLnBrk="0" hangingPunct="0">
              <a:defRPr sz="2400" b="1">
                <a:solidFill>
                  <a:schemeClr val="bg1"/>
                </a:solidFill>
                <a:latin typeface="Arial" charset="0"/>
                <a:cs typeface="Arial" charset="0"/>
              </a:defRPr>
            </a:lvl5pPr>
            <a:lvl6pPr marL="2518372" indent="-228943" defTabSz="917362" eaLnBrk="0" fontAlgn="base" hangingPunct="0">
              <a:spcBef>
                <a:spcPct val="0"/>
              </a:spcBef>
              <a:spcAft>
                <a:spcPct val="0"/>
              </a:spcAft>
              <a:defRPr sz="2400" b="1">
                <a:solidFill>
                  <a:schemeClr val="bg1"/>
                </a:solidFill>
                <a:latin typeface="Arial" charset="0"/>
                <a:cs typeface="Arial" charset="0"/>
              </a:defRPr>
            </a:lvl6pPr>
            <a:lvl7pPr marL="2976258" indent="-228943" defTabSz="917362" eaLnBrk="0" fontAlgn="base" hangingPunct="0">
              <a:spcBef>
                <a:spcPct val="0"/>
              </a:spcBef>
              <a:spcAft>
                <a:spcPct val="0"/>
              </a:spcAft>
              <a:defRPr sz="2400" b="1">
                <a:solidFill>
                  <a:schemeClr val="bg1"/>
                </a:solidFill>
                <a:latin typeface="Arial" charset="0"/>
                <a:cs typeface="Arial" charset="0"/>
              </a:defRPr>
            </a:lvl7pPr>
            <a:lvl8pPr marL="3434144" indent="-228943" defTabSz="917362" eaLnBrk="0" fontAlgn="base" hangingPunct="0">
              <a:spcBef>
                <a:spcPct val="0"/>
              </a:spcBef>
              <a:spcAft>
                <a:spcPct val="0"/>
              </a:spcAft>
              <a:defRPr sz="2400" b="1">
                <a:solidFill>
                  <a:schemeClr val="bg1"/>
                </a:solidFill>
                <a:latin typeface="Arial" charset="0"/>
                <a:cs typeface="Arial" charset="0"/>
              </a:defRPr>
            </a:lvl8pPr>
            <a:lvl9pPr marL="3892029" indent="-228943" defTabSz="917362" eaLnBrk="0" fontAlgn="base" hangingPunct="0">
              <a:spcBef>
                <a:spcPct val="0"/>
              </a:spcBef>
              <a:spcAft>
                <a:spcPct val="0"/>
              </a:spcAft>
              <a:defRPr sz="2400" b="1">
                <a:solidFill>
                  <a:schemeClr val="bg1"/>
                </a:solidFill>
                <a:latin typeface="Arial" charset="0"/>
                <a:cs typeface="Arial" charset="0"/>
              </a:defRPr>
            </a:lvl9pPr>
          </a:lstStyle>
          <a:p>
            <a:fld id="{6F9BF7E0-278B-42AB-A81A-A9FBE508E9BC}" type="slidenum">
              <a:rPr lang="de-AT" sz="1200">
                <a:solidFill>
                  <a:srgbClr val="000000"/>
                </a:solidFill>
                <a:latin typeface="Times New Roman" pitchFamily="18" charset="0"/>
              </a:rPr>
              <a:pPr/>
              <a:t>37</a:t>
            </a:fld>
            <a:endParaRPr lang="de-AT" sz="1200">
              <a:solidFill>
                <a:srgbClr val="000000"/>
              </a:solidFill>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5968097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730" eaLnBrk="0" hangingPunct="0">
              <a:defRPr sz="2400" b="1">
                <a:solidFill>
                  <a:schemeClr val="bg1"/>
                </a:solidFill>
                <a:latin typeface="Arial" charset="0"/>
                <a:cs typeface="Arial" charset="0"/>
              </a:defRPr>
            </a:lvl1pPr>
            <a:lvl2pPr marL="745174" indent="-286605" defTabSz="918730" eaLnBrk="0" hangingPunct="0">
              <a:defRPr sz="2400" b="1">
                <a:solidFill>
                  <a:schemeClr val="bg1"/>
                </a:solidFill>
                <a:latin typeface="Arial" charset="0"/>
                <a:cs typeface="Arial" charset="0"/>
              </a:defRPr>
            </a:lvl2pPr>
            <a:lvl3pPr marL="1146421" indent="-229285" defTabSz="918730" eaLnBrk="0" hangingPunct="0">
              <a:defRPr sz="2400" b="1">
                <a:solidFill>
                  <a:schemeClr val="bg1"/>
                </a:solidFill>
                <a:latin typeface="Arial" charset="0"/>
                <a:cs typeface="Arial" charset="0"/>
              </a:defRPr>
            </a:lvl3pPr>
            <a:lvl4pPr marL="1604989" indent="-229285" defTabSz="918730" eaLnBrk="0" hangingPunct="0">
              <a:defRPr sz="2400" b="1">
                <a:solidFill>
                  <a:schemeClr val="bg1"/>
                </a:solidFill>
                <a:latin typeface="Arial" charset="0"/>
                <a:cs typeface="Arial" charset="0"/>
              </a:defRPr>
            </a:lvl4pPr>
            <a:lvl5pPr marL="2063557" indent="-229285" defTabSz="918730" eaLnBrk="0" hangingPunct="0">
              <a:defRPr sz="2400" b="1">
                <a:solidFill>
                  <a:schemeClr val="bg1"/>
                </a:solidFill>
                <a:latin typeface="Arial" charset="0"/>
                <a:cs typeface="Arial" charset="0"/>
              </a:defRPr>
            </a:lvl5pPr>
            <a:lvl6pPr marL="2522125" indent="-229285" defTabSz="918730" eaLnBrk="0" fontAlgn="base" hangingPunct="0">
              <a:spcBef>
                <a:spcPct val="0"/>
              </a:spcBef>
              <a:spcAft>
                <a:spcPct val="0"/>
              </a:spcAft>
              <a:defRPr sz="2400" b="1">
                <a:solidFill>
                  <a:schemeClr val="bg1"/>
                </a:solidFill>
                <a:latin typeface="Arial" charset="0"/>
                <a:cs typeface="Arial" charset="0"/>
              </a:defRPr>
            </a:lvl6pPr>
            <a:lvl7pPr marL="2980693" indent="-229285" defTabSz="918730" eaLnBrk="0" fontAlgn="base" hangingPunct="0">
              <a:spcBef>
                <a:spcPct val="0"/>
              </a:spcBef>
              <a:spcAft>
                <a:spcPct val="0"/>
              </a:spcAft>
              <a:defRPr sz="2400" b="1">
                <a:solidFill>
                  <a:schemeClr val="bg1"/>
                </a:solidFill>
                <a:latin typeface="Arial" charset="0"/>
                <a:cs typeface="Arial" charset="0"/>
              </a:defRPr>
            </a:lvl7pPr>
            <a:lvl8pPr marL="3439261" indent="-229285" defTabSz="918730" eaLnBrk="0" fontAlgn="base" hangingPunct="0">
              <a:spcBef>
                <a:spcPct val="0"/>
              </a:spcBef>
              <a:spcAft>
                <a:spcPct val="0"/>
              </a:spcAft>
              <a:defRPr sz="2400" b="1">
                <a:solidFill>
                  <a:schemeClr val="bg1"/>
                </a:solidFill>
                <a:latin typeface="Arial" charset="0"/>
                <a:cs typeface="Arial" charset="0"/>
              </a:defRPr>
            </a:lvl8pPr>
            <a:lvl9pPr marL="3897830" indent="-229285" defTabSz="918730"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a:solidFill>
                  <a:srgbClr val="000000"/>
                </a:solidFill>
                <a:latin typeface="Times New Roman" pitchFamily="18" charset="0"/>
              </a:rPr>
              <a:pPr/>
              <a:t>38</a:t>
            </a:fld>
            <a:endParaRPr lang="de-AT" sz="120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5775556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730" eaLnBrk="0" hangingPunct="0">
              <a:defRPr sz="2400" b="1">
                <a:solidFill>
                  <a:schemeClr val="bg1"/>
                </a:solidFill>
                <a:latin typeface="Arial" charset="0"/>
                <a:cs typeface="Arial" charset="0"/>
              </a:defRPr>
            </a:lvl1pPr>
            <a:lvl2pPr marL="745174" indent="-286605" defTabSz="918730" eaLnBrk="0" hangingPunct="0">
              <a:defRPr sz="2400" b="1">
                <a:solidFill>
                  <a:schemeClr val="bg1"/>
                </a:solidFill>
                <a:latin typeface="Arial" charset="0"/>
                <a:cs typeface="Arial" charset="0"/>
              </a:defRPr>
            </a:lvl2pPr>
            <a:lvl3pPr marL="1146421" indent="-229285" defTabSz="918730" eaLnBrk="0" hangingPunct="0">
              <a:defRPr sz="2400" b="1">
                <a:solidFill>
                  <a:schemeClr val="bg1"/>
                </a:solidFill>
                <a:latin typeface="Arial" charset="0"/>
                <a:cs typeface="Arial" charset="0"/>
              </a:defRPr>
            </a:lvl3pPr>
            <a:lvl4pPr marL="1604989" indent="-229285" defTabSz="918730" eaLnBrk="0" hangingPunct="0">
              <a:defRPr sz="2400" b="1">
                <a:solidFill>
                  <a:schemeClr val="bg1"/>
                </a:solidFill>
                <a:latin typeface="Arial" charset="0"/>
                <a:cs typeface="Arial" charset="0"/>
              </a:defRPr>
            </a:lvl4pPr>
            <a:lvl5pPr marL="2063557" indent="-229285" defTabSz="918730" eaLnBrk="0" hangingPunct="0">
              <a:defRPr sz="2400" b="1">
                <a:solidFill>
                  <a:schemeClr val="bg1"/>
                </a:solidFill>
                <a:latin typeface="Arial" charset="0"/>
                <a:cs typeface="Arial" charset="0"/>
              </a:defRPr>
            </a:lvl5pPr>
            <a:lvl6pPr marL="2522125" indent="-229285" defTabSz="918730" eaLnBrk="0" fontAlgn="base" hangingPunct="0">
              <a:spcBef>
                <a:spcPct val="0"/>
              </a:spcBef>
              <a:spcAft>
                <a:spcPct val="0"/>
              </a:spcAft>
              <a:defRPr sz="2400" b="1">
                <a:solidFill>
                  <a:schemeClr val="bg1"/>
                </a:solidFill>
                <a:latin typeface="Arial" charset="0"/>
                <a:cs typeface="Arial" charset="0"/>
              </a:defRPr>
            </a:lvl6pPr>
            <a:lvl7pPr marL="2980693" indent="-229285" defTabSz="918730" eaLnBrk="0" fontAlgn="base" hangingPunct="0">
              <a:spcBef>
                <a:spcPct val="0"/>
              </a:spcBef>
              <a:spcAft>
                <a:spcPct val="0"/>
              </a:spcAft>
              <a:defRPr sz="2400" b="1">
                <a:solidFill>
                  <a:schemeClr val="bg1"/>
                </a:solidFill>
                <a:latin typeface="Arial" charset="0"/>
                <a:cs typeface="Arial" charset="0"/>
              </a:defRPr>
            </a:lvl7pPr>
            <a:lvl8pPr marL="3439261" indent="-229285" defTabSz="918730" eaLnBrk="0" fontAlgn="base" hangingPunct="0">
              <a:spcBef>
                <a:spcPct val="0"/>
              </a:spcBef>
              <a:spcAft>
                <a:spcPct val="0"/>
              </a:spcAft>
              <a:defRPr sz="2400" b="1">
                <a:solidFill>
                  <a:schemeClr val="bg1"/>
                </a:solidFill>
                <a:latin typeface="Arial" charset="0"/>
                <a:cs typeface="Arial" charset="0"/>
              </a:defRPr>
            </a:lvl8pPr>
            <a:lvl9pPr marL="3897830" indent="-229285" defTabSz="918730"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a:solidFill>
                  <a:srgbClr val="000000"/>
                </a:solidFill>
                <a:latin typeface="Times New Roman" pitchFamily="18" charset="0"/>
              </a:rPr>
              <a:pPr/>
              <a:t>39</a:t>
            </a:fld>
            <a:endParaRPr lang="de-AT" sz="120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9057672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730" eaLnBrk="0" hangingPunct="0">
              <a:defRPr sz="2400" b="1">
                <a:solidFill>
                  <a:schemeClr val="bg1"/>
                </a:solidFill>
                <a:latin typeface="Arial" charset="0"/>
                <a:cs typeface="Arial" charset="0"/>
              </a:defRPr>
            </a:lvl1pPr>
            <a:lvl2pPr marL="745174" indent="-286605" defTabSz="918730" eaLnBrk="0" hangingPunct="0">
              <a:defRPr sz="2400" b="1">
                <a:solidFill>
                  <a:schemeClr val="bg1"/>
                </a:solidFill>
                <a:latin typeface="Arial" charset="0"/>
                <a:cs typeface="Arial" charset="0"/>
              </a:defRPr>
            </a:lvl2pPr>
            <a:lvl3pPr marL="1146421" indent="-229285" defTabSz="918730" eaLnBrk="0" hangingPunct="0">
              <a:defRPr sz="2400" b="1">
                <a:solidFill>
                  <a:schemeClr val="bg1"/>
                </a:solidFill>
                <a:latin typeface="Arial" charset="0"/>
                <a:cs typeface="Arial" charset="0"/>
              </a:defRPr>
            </a:lvl3pPr>
            <a:lvl4pPr marL="1604989" indent="-229285" defTabSz="918730" eaLnBrk="0" hangingPunct="0">
              <a:defRPr sz="2400" b="1">
                <a:solidFill>
                  <a:schemeClr val="bg1"/>
                </a:solidFill>
                <a:latin typeface="Arial" charset="0"/>
                <a:cs typeface="Arial" charset="0"/>
              </a:defRPr>
            </a:lvl4pPr>
            <a:lvl5pPr marL="2063557" indent="-229285" defTabSz="918730" eaLnBrk="0" hangingPunct="0">
              <a:defRPr sz="2400" b="1">
                <a:solidFill>
                  <a:schemeClr val="bg1"/>
                </a:solidFill>
                <a:latin typeface="Arial" charset="0"/>
                <a:cs typeface="Arial" charset="0"/>
              </a:defRPr>
            </a:lvl5pPr>
            <a:lvl6pPr marL="2522125" indent="-229285" defTabSz="918730" eaLnBrk="0" fontAlgn="base" hangingPunct="0">
              <a:spcBef>
                <a:spcPct val="0"/>
              </a:spcBef>
              <a:spcAft>
                <a:spcPct val="0"/>
              </a:spcAft>
              <a:defRPr sz="2400" b="1">
                <a:solidFill>
                  <a:schemeClr val="bg1"/>
                </a:solidFill>
                <a:latin typeface="Arial" charset="0"/>
                <a:cs typeface="Arial" charset="0"/>
              </a:defRPr>
            </a:lvl6pPr>
            <a:lvl7pPr marL="2980693" indent="-229285" defTabSz="918730" eaLnBrk="0" fontAlgn="base" hangingPunct="0">
              <a:spcBef>
                <a:spcPct val="0"/>
              </a:spcBef>
              <a:spcAft>
                <a:spcPct val="0"/>
              </a:spcAft>
              <a:defRPr sz="2400" b="1">
                <a:solidFill>
                  <a:schemeClr val="bg1"/>
                </a:solidFill>
                <a:latin typeface="Arial" charset="0"/>
                <a:cs typeface="Arial" charset="0"/>
              </a:defRPr>
            </a:lvl7pPr>
            <a:lvl8pPr marL="3439261" indent="-229285" defTabSz="918730" eaLnBrk="0" fontAlgn="base" hangingPunct="0">
              <a:spcBef>
                <a:spcPct val="0"/>
              </a:spcBef>
              <a:spcAft>
                <a:spcPct val="0"/>
              </a:spcAft>
              <a:defRPr sz="2400" b="1">
                <a:solidFill>
                  <a:schemeClr val="bg1"/>
                </a:solidFill>
                <a:latin typeface="Arial" charset="0"/>
                <a:cs typeface="Arial" charset="0"/>
              </a:defRPr>
            </a:lvl8pPr>
            <a:lvl9pPr marL="3897830" indent="-229285" defTabSz="918730"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a:solidFill>
                  <a:srgbClr val="000000"/>
                </a:solidFill>
                <a:latin typeface="Times New Roman" pitchFamily="18" charset="0"/>
              </a:rPr>
              <a:pPr/>
              <a:t>40</a:t>
            </a:fld>
            <a:endParaRPr lang="de-AT" sz="120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23651428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730" eaLnBrk="0" hangingPunct="0">
              <a:defRPr sz="2400" b="1">
                <a:solidFill>
                  <a:schemeClr val="bg1"/>
                </a:solidFill>
                <a:latin typeface="Arial" charset="0"/>
                <a:cs typeface="Arial" charset="0"/>
              </a:defRPr>
            </a:lvl1pPr>
            <a:lvl2pPr marL="745174" indent="-286605" defTabSz="918730" eaLnBrk="0" hangingPunct="0">
              <a:defRPr sz="2400" b="1">
                <a:solidFill>
                  <a:schemeClr val="bg1"/>
                </a:solidFill>
                <a:latin typeface="Arial" charset="0"/>
                <a:cs typeface="Arial" charset="0"/>
              </a:defRPr>
            </a:lvl2pPr>
            <a:lvl3pPr marL="1146421" indent="-229285" defTabSz="918730" eaLnBrk="0" hangingPunct="0">
              <a:defRPr sz="2400" b="1">
                <a:solidFill>
                  <a:schemeClr val="bg1"/>
                </a:solidFill>
                <a:latin typeface="Arial" charset="0"/>
                <a:cs typeface="Arial" charset="0"/>
              </a:defRPr>
            </a:lvl3pPr>
            <a:lvl4pPr marL="1604989" indent="-229285" defTabSz="918730" eaLnBrk="0" hangingPunct="0">
              <a:defRPr sz="2400" b="1">
                <a:solidFill>
                  <a:schemeClr val="bg1"/>
                </a:solidFill>
                <a:latin typeface="Arial" charset="0"/>
                <a:cs typeface="Arial" charset="0"/>
              </a:defRPr>
            </a:lvl4pPr>
            <a:lvl5pPr marL="2063557" indent="-229285" defTabSz="918730" eaLnBrk="0" hangingPunct="0">
              <a:defRPr sz="2400" b="1">
                <a:solidFill>
                  <a:schemeClr val="bg1"/>
                </a:solidFill>
                <a:latin typeface="Arial" charset="0"/>
                <a:cs typeface="Arial" charset="0"/>
              </a:defRPr>
            </a:lvl5pPr>
            <a:lvl6pPr marL="2522125" indent="-229285" defTabSz="918730" eaLnBrk="0" fontAlgn="base" hangingPunct="0">
              <a:spcBef>
                <a:spcPct val="0"/>
              </a:spcBef>
              <a:spcAft>
                <a:spcPct val="0"/>
              </a:spcAft>
              <a:defRPr sz="2400" b="1">
                <a:solidFill>
                  <a:schemeClr val="bg1"/>
                </a:solidFill>
                <a:latin typeface="Arial" charset="0"/>
                <a:cs typeface="Arial" charset="0"/>
              </a:defRPr>
            </a:lvl6pPr>
            <a:lvl7pPr marL="2980693" indent="-229285" defTabSz="918730" eaLnBrk="0" fontAlgn="base" hangingPunct="0">
              <a:spcBef>
                <a:spcPct val="0"/>
              </a:spcBef>
              <a:spcAft>
                <a:spcPct val="0"/>
              </a:spcAft>
              <a:defRPr sz="2400" b="1">
                <a:solidFill>
                  <a:schemeClr val="bg1"/>
                </a:solidFill>
                <a:latin typeface="Arial" charset="0"/>
                <a:cs typeface="Arial" charset="0"/>
              </a:defRPr>
            </a:lvl7pPr>
            <a:lvl8pPr marL="3439261" indent="-229285" defTabSz="918730" eaLnBrk="0" fontAlgn="base" hangingPunct="0">
              <a:spcBef>
                <a:spcPct val="0"/>
              </a:spcBef>
              <a:spcAft>
                <a:spcPct val="0"/>
              </a:spcAft>
              <a:defRPr sz="2400" b="1">
                <a:solidFill>
                  <a:schemeClr val="bg1"/>
                </a:solidFill>
                <a:latin typeface="Arial" charset="0"/>
                <a:cs typeface="Arial" charset="0"/>
              </a:defRPr>
            </a:lvl8pPr>
            <a:lvl9pPr marL="3897830" indent="-229285" defTabSz="918730"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a:solidFill>
                  <a:srgbClr val="000000"/>
                </a:solidFill>
                <a:latin typeface="Times New Roman" pitchFamily="18" charset="0"/>
              </a:rPr>
              <a:pPr/>
              <a:t>41</a:t>
            </a:fld>
            <a:endParaRPr lang="de-AT" sz="120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40502919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730" eaLnBrk="0" hangingPunct="0">
              <a:defRPr sz="2400" b="1">
                <a:solidFill>
                  <a:schemeClr val="bg1"/>
                </a:solidFill>
                <a:latin typeface="Arial" charset="0"/>
                <a:cs typeface="Arial" charset="0"/>
              </a:defRPr>
            </a:lvl1pPr>
            <a:lvl2pPr marL="745174" indent="-286605" defTabSz="918730" eaLnBrk="0" hangingPunct="0">
              <a:defRPr sz="2400" b="1">
                <a:solidFill>
                  <a:schemeClr val="bg1"/>
                </a:solidFill>
                <a:latin typeface="Arial" charset="0"/>
                <a:cs typeface="Arial" charset="0"/>
              </a:defRPr>
            </a:lvl2pPr>
            <a:lvl3pPr marL="1146421" indent="-229285" defTabSz="918730" eaLnBrk="0" hangingPunct="0">
              <a:defRPr sz="2400" b="1">
                <a:solidFill>
                  <a:schemeClr val="bg1"/>
                </a:solidFill>
                <a:latin typeface="Arial" charset="0"/>
                <a:cs typeface="Arial" charset="0"/>
              </a:defRPr>
            </a:lvl3pPr>
            <a:lvl4pPr marL="1604989" indent="-229285" defTabSz="918730" eaLnBrk="0" hangingPunct="0">
              <a:defRPr sz="2400" b="1">
                <a:solidFill>
                  <a:schemeClr val="bg1"/>
                </a:solidFill>
                <a:latin typeface="Arial" charset="0"/>
                <a:cs typeface="Arial" charset="0"/>
              </a:defRPr>
            </a:lvl4pPr>
            <a:lvl5pPr marL="2063557" indent="-229285" defTabSz="918730" eaLnBrk="0" hangingPunct="0">
              <a:defRPr sz="2400" b="1">
                <a:solidFill>
                  <a:schemeClr val="bg1"/>
                </a:solidFill>
                <a:latin typeface="Arial" charset="0"/>
                <a:cs typeface="Arial" charset="0"/>
              </a:defRPr>
            </a:lvl5pPr>
            <a:lvl6pPr marL="2522125" indent="-229285" defTabSz="918730" eaLnBrk="0" fontAlgn="base" hangingPunct="0">
              <a:spcBef>
                <a:spcPct val="0"/>
              </a:spcBef>
              <a:spcAft>
                <a:spcPct val="0"/>
              </a:spcAft>
              <a:defRPr sz="2400" b="1">
                <a:solidFill>
                  <a:schemeClr val="bg1"/>
                </a:solidFill>
                <a:latin typeface="Arial" charset="0"/>
                <a:cs typeface="Arial" charset="0"/>
              </a:defRPr>
            </a:lvl6pPr>
            <a:lvl7pPr marL="2980693" indent="-229285" defTabSz="918730" eaLnBrk="0" fontAlgn="base" hangingPunct="0">
              <a:spcBef>
                <a:spcPct val="0"/>
              </a:spcBef>
              <a:spcAft>
                <a:spcPct val="0"/>
              </a:spcAft>
              <a:defRPr sz="2400" b="1">
                <a:solidFill>
                  <a:schemeClr val="bg1"/>
                </a:solidFill>
                <a:latin typeface="Arial" charset="0"/>
                <a:cs typeface="Arial" charset="0"/>
              </a:defRPr>
            </a:lvl7pPr>
            <a:lvl8pPr marL="3439261" indent="-229285" defTabSz="918730" eaLnBrk="0" fontAlgn="base" hangingPunct="0">
              <a:spcBef>
                <a:spcPct val="0"/>
              </a:spcBef>
              <a:spcAft>
                <a:spcPct val="0"/>
              </a:spcAft>
              <a:defRPr sz="2400" b="1">
                <a:solidFill>
                  <a:schemeClr val="bg1"/>
                </a:solidFill>
                <a:latin typeface="Arial" charset="0"/>
                <a:cs typeface="Arial" charset="0"/>
              </a:defRPr>
            </a:lvl8pPr>
            <a:lvl9pPr marL="3897830" indent="-229285" defTabSz="918730"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a:solidFill>
                  <a:srgbClr val="000000"/>
                </a:solidFill>
                <a:latin typeface="Times New Roman" pitchFamily="18" charset="0"/>
              </a:rPr>
              <a:pPr/>
              <a:t>42</a:t>
            </a:fld>
            <a:endParaRPr lang="de-AT" sz="120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4047630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730" eaLnBrk="0" hangingPunct="0">
              <a:defRPr sz="2400" b="1">
                <a:solidFill>
                  <a:schemeClr val="bg1"/>
                </a:solidFill>
                <a:latin typeface="Arial" charset="0"/>
                <a:cs typeface="Arial" charset="0"/>
              </a:defRPr>
            </a:lvl1pPr>
            <a:lvl2pPr marL="745174" indent="-286605" defTabSz="918730" eaLnBrk="0" hangingPunct="0">
              <a:defRPr sz="2400" b="1">
                <a:solidFill>
                  <a:schemeClr val="bg1"/>
                </a:solidFill>
                <a:latin typeface="Arial" charset="0"/>
                <a:cs typeface="Arial" charset="0"/>
              </a:defRPr>
            </a:lvl2pPr>
            <a:lvl3pPr marL="1146421" indent="-229285" defTabSz="918730" eaLnBrk="0" hangingPunct="0">
              <a:defRPr sz="2400" b="1">
                <a:solidFill>
                  <a:schemeClr val="bg1"/>
                </a:solidFill>
                <a:latin typeface="Arial" charset="0"/>
                <a:cs typeface="Arial" charset="0"/>
              </a:defRPr>
            </a:lvl3pPr>
            <a:lvl4pPr marL="1604989" indent="-229285" defTabSz="918730" eaLnBrk="0" hangingPunct="0">
              <a:defRPr sz="2400" b="1">
                <a:solidFill>
                  <a:schemeClr val="bg1"/>
                </a:solidFill>
                <a:latin typeface="Arial" charset="0"/>
                <a:cs typeface="Arial" charset="0"/>
              </a:defRPr>
            </a:lvl4pPr>
            <a:lvl5pPr marL="2063557" indent="-229285" defTabSz="918730" eaLnBrk="0" hangingPunct="0">
              <a:defRPr sz="2400" b="1">
                <a:solidFill>
                  <a:schemeClr val="bg1"/>
                </a:solidFill>
                <a:latin typeface="Arial" charset="0"/>
                <a:cs typeface="Arial" charset="0"/>
              </a:defRPr>
            </a:lvl5pPr>
            <a:lvl6pPr marL="2522125" indent="-229285" defTabSz="918730" eaLnBrk="0" fontAlgn="base" hangingPunct="0">
              <a:spcBef>
                <a:spcPct val="0"/>
              </a:spcBef>
              <a:spcAft>
                <a:spcPct val="0"/>
              </a:spcAft>
              <a:defRPr sz="2400" b="1">
                <a:solidFill>
                  <a:schemeClr val="bg1"/>
                </a:solidFill>
                <a:latin typeface="Arial" charset="0"/>
                <a:cs typeface="Arial" charset="0"/>
              </a:defRPr>
            </a:lvl6pPr>
            <a:lvl7pPr marL="2980693" indent="-229285" defTabSz="918730" eaLnBrk="0" fontAlgn="base" hangingPunct="0">
              <a:spcBef>
                <a:spcPct val="0"/>
              </a:spcBef>
              <a:spcAft>
                <a:spcPct val="0"/>
              </a:spcAft>
              <a:defRPr sz="2400" b="1">
                <a:solidFill>
                  <a:schemeClr val="bg1"/>
                </a:solidFill>
                <a:latin typeface="Arial" charset="0"/>
                <a:cs typeface="Arial" charset="0"/>
              </a:defRPr>
            </a:lvl7pPr>
            <a:lvl8pPr marL="3439261" indent="-229285" defTabSz="918730" eaLnBrk="0" fontAlgn="base" hangingPunct="0">
              <a:spcBef>
                <a:spcPct val="0"/>
              </a:spcBef>
              <a:spcAft>
                <a:spcPct val="0"/>
              </a:spcAft>
              <a:defRPr sz="2400" b="1">
                <a:solidFill>
                  <a:schemeClr val="bg1"/>
                </a:solidFill>
                <a:latin typeface="Arial" charset="0"/>
                <a:cs typeface="Arial" charset="0"/>
              </a:defRPr>
            </a:lvl8pPr>
            <a:lvl9pPr marL="3897830" indent="-229285" defTabSz="918730"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a:solidFill>
                  <a:srgbClr val="000000"/>
                </a:solidFill>
                <a:latin typeface="Times New Roman" pitchFamily="18" charset="0"/>
              </a:rPr>
              <a:pPr/>
              <a:t>43</a:t>
            </a:fld>
            <a:endParaRPr lang="de-AT" sz="120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623425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02" eaLnBrk="0" hangingPunct="0">
              <a:defRPr sz="2400" b="1">
                <a:solidFill>
                  <a:schemeClr val="bg1"/>
                </a:solidFill>
                <a:latin typeface="Arial" charset="0"/>
                <a:cs typeface="Arial" charset="0"/>
              </a:defRPr>
            </a:lvl1pPr>
            <a:lvl2pPr marL="746368" indent="-287064" defTabSz="920202" eaLnBrk="0" hangingPunct="0">
              <a:defRPr sz="2400" b="1">
                <a:solidFill>
                  <a:schemeClr val="bg1"/>
                </a:solidFill>
                <a:latin typeface="Arial" charset="0"/>
                <a:cs typeface="Arial" charset="0"/>
              </a:defRPr>
            </a:lvl2pPr>
            <a:lvl3pPr marL="1148258" indent="-229652" defTabSz="920202" eaLnBrk="0" hangingPunct="0">
              <a:defRPr sz="2400" b="1">
                <a:solidFill>
                  <a:schemeClr val="bg1"/>
                </a:solidFill>
                <a:latin typeface="Arial" charset="0"/>
                <a:cs typeface="Arial" charset="0"/>
              </a:defRPr>
            </a:lvl3pPr>
            <a:lvl4pPr marL="1607561" indent="-229652" defTabSz="920202" eaLnBrk="0" hangingPunct="0">
              <a:defRPr sz="2400" b="1">
                <a:solidFill>
                  <a:schemeClr val="bg1"/>
                </a:solidFill>
                <a:latin typeface="Arial" charset="0"/>
                <a:cs typeface="Arial" charset="0"/>
              </a:defRPr>
            </a:lvl4pPr>
            <a:lvl5pPr marL="2066864" indent="-229652" defTabSz="920202" eaLnBrk="0" hangingPunct="0">
              <a:defRPr sz="2400" b="1">
                <a:solidFill>
                  <a:schemeClr val="bg1"/>
                </a:solidFill>
                <a:latin typeface="Arial" charset="0"/>
                <a:cs typeface="Arial" charset="0"/>
              </a:defRPr>
            </a:lvl5pPr>
            <a:lvl6pPr marL="2526167" indent="-229652" defTabSz="920202" eaLnBrk="0" fontAlgn="base" hangingPunct="0">
              <a:spcBef>
                <a:spcPct val="0"/>
              </a:spcBef>
              <a:spcAft>
                <a:spcPct val="0"/>
              </a:spcAft>
              <a:defRPr sz="2400" b="1">
                <a:solidFill>
                  <a:schemeClr val="bg1"/>
                </a:solidFill>
                <a:latin typeface="Arial" charset="0"/>
                <a:cs typeface="Arial" charset="0"/>
              </a:defRPr>
            </a:lvl6pPr>
            <a:lvl7pPr marL="2985470" indent="-229652" defTabSz="920202" eaLnBrk="0" fontAlgn="base" hangingPunct="0">
              <a:spcBef>
                <a:spcPct val="0"/>
              </a:spcBef>
              <a:spcAft>
                <a:spcPct val="0"/>
              </a:spcAft>
              <a:defRPr sz="2400" b="1">
                <a:solidFill>
                  <a:schemeClr val="bg1"/>
                </a:solidFill>
                <a:latin typeface="Arial" charset="0"/>
                <a:cs typeface="Arial" charset="0"/>
              </a:defRPr>
            </a:lvl7pPr>
            <a:lvl8pPr marL="3444773" indent="-229652" defTabSz="920202" eaLnBrk="0" fontAlgn="base" hangingPunct="0">
              <a:spcBef>
                <a:spcPct val="0"/>
              </a:spcBef>
              <a:spcAft>
                <a:spcPct val="0"/>
              </a:spcAft>
              <a:defRPr sz="2400" b="1">
                <a:solidFill>
                  <a:schemeClr val="bg1"/>
                </a:solidFill>
                <a:latin typeface="Arial" charset="0"/>
                <a:cs typeface="Arial" charset="0"/>
              </a:defRPr>
            </a:lvl8pPr>
            <a:lvl9pPr marL="3904077" indent="-229652" defTabSz="920202"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a:solidFill>
                  <a:srgbClr val="000000"/>
                </a:solidFill>
                <a:latin typeface="Times New Roman" pitchFamily="18" charset="0"/>
              </a:rPr>
              <a:pPr/>
              <a:t>4</a:t>
            </a:fld>
            <a:endParaRPr lang="de-AT" sz="120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21998837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362" eaLnBrk="0" hangingPunct="0">
              <a:defRPr sz="2400" b="1">
                <a:solidFill>
                  <a:schemeClr val="bg1"/>
                </a:solidFill>
                <a:latin typeface="Arial" charset="0"/>
                <a:cs typeface="Arial" charset="0"/>
              </a:defRPr>
            </a:lvl1pPr>
            <a:lvl2pPr marL="744064" indent="-286179" defTabSz="917362" eaLnBrk="0" hangingPunct="0">
              <a:defRPr sz="2400" b="1">
                <a:solidFill>
                  <a:schemeClr val="bg1"/>
                </a:solidFill>
                <a:latin typeface="Arial" charset="0"/>
                <a:cs typeface="Arial" charset="0"/>
              </a:defRPr>
            </a:lvl2pPr>
            <a:lvl3pPr marL="1144715" indent="-228943" defTabSz="917362" eaLnBrk="0" hangingPunct="0">
              <a:defRPr sz="2400" b="1">
                <a:solidFill>
                  <a:schemeClr val="bg1"/>
                </a:solidFill>
                <a:latin typeface="Arial" charset="0"/>
                <a:cs typeface="Arial" charset="0"/>
              </a:defRPr>
            </a:lvl3pPr>
            <a:lvl4pPr marL="1602600" indent="-228943" defTabSz="917362" eaLnBrk="0" hangingPunct="0">
              <a:defRPr sz="2400" b="1">
                <a:solidFill>
                  <a:schemeClr val="bg1"/>
                </a:solidFill>
                <a:latin typeface="Arial" charset="0"/>
                <a:cs typeface="Arial" charset="0"/>
              </a:defRPr>
            </a:lvl4pPr>
            <a:lvl5pPr marL="2060486" indent="-228943" defTabSz="917362" eaLnBrk="0" hangingPunct="0">
              <a:defRPr sz="2400" b="1">
                <a:solidFill>
                  <a:schemeClr val="bg1"/>
                </a:solidFill>
                <a:latin typeface="Arial" charset="0"/>
                <a:cs typeface="Arial" charset="0"/>
              </a:defRPr>
            </a:lvl5pPr>
            <a:lvl6pPr marL="2518372" indent="-228943" defTabSz="917362" eaLnBrk="0" fontAlgn="base" hangingPunct="0">
              <a:spcBef>
                <a:spcPct val="0"/>
              </a:spcBef>
              <a:spcAft>
                <a:spcPct val="0"/>
              </a:spcAft>
              <a:defRPr sz="2400" b="1">
                <a:solidFill>
                  <a:schemeClr val="bg1"/>
                </a:solidFill>
                <a:latin typeface="Arial" charset="0"/>
                <a:cs typeface="Arial" charset="0"/>
              </a:defRPr>
            </a:lvl6pPr>
            <a:lvl7pPr marL="2976258" indent="-228943" defTabSz="917362" eaLnBrk="0" fontAlgn="base" hangingPunct="0">
              <a:spcBef>
                <a:spcPct val="0"/>
              </a:spcBef>
              <a:spcAft>
                <a:spcPct val="0"/>
              </a:spcAft>
              <a:defRPr sz="2400" b="1">
                <a:solidFill>
                  <a:schemeClr val="bg1"/>
                </a:solidFill>
                <a:latin typeface="Arial" charset="0"/>
                <a:cs typeface="Arial" charset="0"/>
              </a:defRPr>
            </a:lvl7pPr>
            <a:lvl8pPr marL="3434144" indent="-228943" defTabSz="917362" eaLnBrk="0" fontAlgn="base" hangingPunct="0">
              <a:spcBef>
                <a:spcPct val="0"/>
              </a:spcBef>
              <a:spcAft>
                <a:spcPct val="0"/>
              </a:spcAft>
              <a:defRPr sz="2400" b="1">
                <a:solidFill>
                  <a:schemeClr val="bg1"/>
                </a:solidFill>
                <a:latin typeface="Arial" charset="0"/>
                <a:cs typeface="Arial" charset="0"/>
              </a:defRPr>
            </a:lvl8pPr>
            <a:lvl9pPr marL="3892029" indent="-228943" defTabSz="917362" eaLnBrk="0" fontAlgn="base" hangingPunct="0">
              <a:spcBef>
                <a:spcPct val="0"/>
              </a:spcBef>
              <a:spcAft>
                <a:spcPct val="0"/>
              </a:spcAft>
              <a:defRPr sz="2400" b="1">
                <a:solidFill>
                  <a:schemeClr val="bg1"/>
                </a:solidFill>
                <a:latin typeface="Arial" charset="0"/>
                <a:cs typeface="Arial" charset="0"/>
              </a:defRPr>
            </a:lvl9pPr>
          </a:lstStyle>
          <a:p>
            <a:fld id="{BE84A35A-9394-4DD9-B3EE-3759B1DCCD17}" type="slidenum">
              <a:rPr lang="de-AT" sz="1200">
                <a:solidFill>
                  <a:srgbClr val="000000"/>
                </a:solidFill>
                <a:latin typeface="Times New Roman" pitchFamily="18" charset="0"/>
              </a:rPr>
              <a:pPr/>
              <a:t>44</a:t>
            </a:fld>
            <a:endParaRPr lang="de-AT" sz="1200">
              <a:solidFill>
                <a:srgbClr val="000000"/>
              </a:solidFill>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685882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02" eaLnBrk="0" hangingPunct="0">
              <a:defRPr sz="2400" b="1">
                <a:solidFill>
                  <a:schemeClr val="bg1"/>
                </a:solidFill>
                <a:latin typeface="Arial" charset="0"/>
                <a:cs typeface="Arial" charset="0"/>
              </a:defRPr>
            </a:lvl1pPr>
            <a:lvl2pPr marL="746368" indent="-287064" defTabSz="920202" eaLnBrk="0" hangingPunct="0">
              <a:defRPr sz="2400" b="1">
                <a:solidFill>
                  <a:schemeClr val="bg1"/>
                </a:solidFill>
                <a:latin typeface="Arial" charset="0"/>
                <a:cs typeface="Arial" charset="0"/>
              </a:defRPr>
            </a:lvl2pPr>
            <a:lvl3pPr marL="1148258" indent="-229652" defTabSz="920202" eaLnBrk="0" hangingPunct="0">
              <a:defRPr sz="2400" b="1">
                <a:solidFill>
                  <a:schemeClr val="bg1"/>
                </a:solidFill>
                <a:latin typeface="Arial" charset="0"/>
                <a:cs typeface="Arial" charset="0"/>
              </a:defRPr>
            </a:lvl3pPr>
            <a:lvl4pPr marL="1607561" indent="-229652" defTabSz="920202" eaLnBrk="0" hangingPunct="0">
              <a:defRPr sz="2400" b="1">
                <a:solidFill>
                  <a:schemeClr val="bg1"/>
                </a:solidFill>
                <a:latin typeface="Arial" charset="0"/>
                <a:cs typeface="Arial" charset="0"/>
              </a:defRPr>
            </a:lvl4pPr>
            <a:lvl5pPr marL="2066864" indent="-229652" defTabSz="920202" eaLnBrk="0" hangingPunct="0">
              <a:defRPr sz="2400" b="1">
                <a:solidFill>
                  <a:schemeClr val="bg1"/>
                </a:solidFill>
                <a:latin typeface="Arial" charset="0"/>
                <a:cs typeface="Arial" charset="0"/>
              </a:defRPr>
            </a:lvl5pPr>
            <a:lvl6pPr marL="2526167" indent="-229652" defTabSz="920202" eaLnBrk="0" fontAlgn="base" hangingPunct="0">
              <a:spcBef>
                <a:spcPct val="0"/>
              </a:spcBef>
              <a:spcAft>
                <a:spcPct val="0"/>
              </a:spcAft>
              <a:defRPr sz="2400" b="1">
                <a:solidFill>
                  <a:schemeClr val="bg1"/>
                </a:solidFill>
                <a:latin typeface="Arial" charset="0"/>
                <a:cs typeface="Arial" charset="0"/>
              </a:defRPr>
            </a:lvl6pPr>
            <a:lvl7pPr marL="2985470" indent="-229652" defTabSz="920202" eaLnBrk="0" fontAlgn="base" hangingPunct="0">
              <a:spcBef>
                <a:spcPct val="0"/>
              </a:spcBef>
              <a:spcAft>
                <a:spcPct val="0"/>
              </a:spcAft>
              <a:defRPr sz="2400" b="1">
                <a:solidFill>
                  <a:schemeClr val="bg1"/>
                </a:solidFill>
                <a:latin typeface="Arial" charset="0"/>
                <a:cs typeface="Arial" charset="0"/>
              </a:defRPr>
            </a:lvl7pPr>
            <a:lvl8pPr marL="3444773" indent="-229652" defTabSz="920202" eaLnBrk="0" fontAlgn="base" hangingPunct="0">
              <a:spcBef>
                <a:spcPct val="0"/>
              </a:spcBef>
              <a:spcAft>
                <a:spcPct val="0"/>
              </a:spcAft>
              <a:defRPr sz="2400" b="1">
                <a:solidFill>
                  <a:schemeClr val="bg1"/>
                </a:solidFill>
                <a:latin typeface="Arial" charset="0"/>
                <a:cs typeface="Arial" charset="0"/>
              </a:defRPr>
            </a:lvl8pPr>
            <a:lvl9pPr marL="3904077" indent="-229652" defTabSz="920202"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a:solidFill>
                  <a:srgbClr val="000000"/>
                </a:solidFill>
                <a:latin typeface="Times New Roman" pitchFamily="18" charset="0"/>
              </a:rPr>
              <a:pPr/>
              <a:t>5</a:t>
            </a:fld>
            <a:endParaRPr lang="de-AT" sz="120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79547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02" eaLnBrk="0" hangingPunct="0">
              <a:defRPr sz="2400" b="1">
                <a:solidFill>
                  <a:schemeClr val="bg1"/>
                </a:solidFill>
                <a:latin typeface="Arial" charset="0"/>
                <a:cs typeface="Arial" charset="0"/>
              </a:defRPr>
            </a:lvl1pPr>
            <a:lvl2pPr marL="746368" indent="-287064" defTabSz="920202" eaLnBrk="0" hangingPunct="0">
              <a:defRPr sz="2400" b="1">
                <a:solidFill>
                  <a:schemeClr val="bg1"/>
                </a:solidFill>
                <a:latin typeface="Arial" charset="0"/>
                <a:cs typeface="Arial" charset="0"/>
              </a:defRPr>
            </a:lvl2pPr>
            <a:lvl3pPr marL="1148258" indent="-229652" defTabSz="920202" eaLnBrk="0" hangingPunct="0">
              <a:defRPr sz="2400" b="1">
                <a:solidFill>
                  <a:schemeClr val="bg1"/>
                </a:solidFill>
                <a:latin typeface="Arial" charset="0"/>
                <a:cs typeface="Arial" charset="0"/>
              </a:defRPr>
            </a:lvl3pPr>
            <a:lvl4pPr marL="1607561" indent="-229652" defTabSz="920202" eaLnBrk="0" hangingPunct="0">
              <a:defRPr sz="2400" b="1">
                <a:solidFill>
                  <a:schemeClr val="bg1"/>
                </a:solidFill>
                <a:latin typeface="Arial" charset="0"/>
                <a:cs typeface="Arial" charset="0"/>
              </a:defRPr>
            </a:lvl4pPr>
            <a:lvl5pPr marL="2066864" indent="-229652" defTabSz="920202" eaLnBrk="0" hangingPunct="0">
              <a:defRPr sz="2400" b="1">
                <a:solidFill>
                  <a:schemeClr val="bg1"/>
                </a:solidFill>
                <a:latin typeface="Arial" charset="0"/>
                <a:cs typeface="Arial" charset="0"/>
              </a:defRPr>
            </a:lvl5pPr>
            <a:lvl6pPr marL="2526167" indent="-229652" defTabSz="920202" eaLnBrk="0" fontAlgn="base" hangingPunct="0">
              <a:spcBef>
                <a:spcPct val="0"/>
              </a:spcBef>
              <a:spcAft>
                <a:spcPct val="0"/>
              </a:spcAft>
              <a:defRPr sz="2400" b="1">
                <a:solidFill>
                  <a:schemeClr val="bg1"/>
                </a:solidFill>
                <a:latin typeface="Arial" charset="0"/>
                <a:cs typeface="Arial" charset="0"/>
              </a:defRPr>
            </a:lvl6pPr>
            <a:lvl7pPr marL="2985470" indent="-229652" defTabSz="920202" eaLnBrk="0" fontAlgn="base" hangingPunct="0">
              <a:spcBef>
                <a:spcPct val="0"/>
              </a:spcBef>
              <a:spcAft>
                <a:spcPct val="0"/>
              </a:spcAft>
              <a:defRPr sz="2400" b="1">
                <a:solidFill>
                  <a:schemeClr val="bg1"/>
                </a:solidFill>
                <a:latin typeface="Arial" charset="0"/>
                <a:cs typeface="Arial" charset="0"/>
              </a:defRPr>
            </a:lvl7pPr>
            <a:lvl8pPr marL="3444773" indent="-229652" defTabSz="920202" eaLnBrk="0" fontAlgn="base" hangingPunct="0">
              <a:spcBef>
                <a:spcPct val="0"/>
              </a:spcBef>
              <a:spcAft>
                <a:spcPct val="0"/>
              </a:spcAft>
              <a:defRPr sz="2400" b="1">
                <a:solidFill>
                  <a:schemeClr val="bg1"/>
                </a:solidFill>
                <a:latin typeface="Arial" charset="0"/>
                <a:cs typeface="Arial" charset="0"/>
              </a:defRPr>
            </a:lvl8pPr>
            <a:lvl9pPr marL="3904077" indent="-229652" defTabSz="920202"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a:solidFill>
                  <a:srgbClr val="000000"/>
                </a:solidFill>
                <a:latin typeface="Times New Roman" pitchFamily="18" charset="0"/>
              </a:rPr>
              <a:pPr/>
              <a:t>6</a:t>
            </a:fld>
            <a:endParaRPr lang="de-AT" sz="120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974853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02" eaLnBrk="0" hangingPunct="0">
              <a:defRPr sz="2400" b="1">
                <a:solidFill>
                  <a:schemeClr val="bg1"/>
                </a:solidFill>
                <a:latin typeface="Arial" charset="0"/>
                <a:cs typeface="Arial" charset="0"/>
              </a:defRPr>
            </a:lvl1pPr>
            <a:lvl2pPr marL="746368" indent="-287064" defTabSz="920202" eaLnBrk="0" hangingPunct="0">
              <a:defRPr sz="2400" b="1">
                <a:solidFill>
                  <a:schemeClr val="bg1"/>
                </a:solidFill>
                <a:latin typeface="Arial" charset="0"/>
                <a:cs typeface="Arial" charset="0"/>
              </a:defRPr>
            </a:lvl2pPr>
            <a:lvl3pPr marL="1148258" indent="-229652" defTabSz="920202" eaLnBrk="0" hangingPunct="0">
              <a:defRPr sz="2400" b="1">
                <a:solidFill>
                  <a:schemeClr val="bg1"/>
                </a:solidFill>
                <a:latin typeface="Arial" charset="0"/>
                <a:cs typeface="Arial" charset="0"/>
              </a:defRPr>
            </a:lvl3pPr>
            <a:lvl4pPr marL="1607561" indent="-229652" defTabSz="920202" eaLnBrk="0" hangingPunct="0">
              <a:defRPr sz="2400" b="1">
                <a:solidFill>
                  <a:schemeClr val="bg1"/>
                </a:solidFill>
                <a:latin typeface="Arial" charset="0"/>
                <a:cs typeface="Arial" charset="0"/>
              </a:defRPr>
            </a:lvl4pPr>
            <a:lvl5pPr marL="2066864" indent="-229652" defTabSz="920202" eaLnBrk="0" hangingPunct="0">
              <a:defRPr sz="2400" b="1">
                <a:solidFill>
                  <a:schemeClr val="bg1"/>
                </a:solidFill>
                <a:latin typeface="Arial" charset="0"/>
                <a:cs typeface="Arial" charset="0"/>
              </a:defRPr>
            </a:lvl5pPr>
            <a:lvl6pPr marL="2526167" indent="-229652" defTabSz="920202" eaLnBrk="0" fontAlgn="base" hangingPunct="0">
              <a:spcBef>
                <a:spcPct val="0"/>
              </a:spcBef>
              <a:spcAft>
                <a:spcPct val="0"/>
              </a:spcAft>
              <a:defRPr sz="2400" b="1">
                <a:solidFill>
                  <a:schemeClr val="bg1"/>
                </a:solidFill>
                <a:latin typeface="Arial" charset="0"/>
                <a:cs typeface="Arial" charset="0"/>
              </a:defRPr>
            </a:lvl6pPr>
            <a:lvl7pPr marL="2985470" indent="-229652" defTabSz="920202" eaLnBrk="0" fontAlgn="base" hangingPunct="0">
              <a:spcBef>
                <a:spcPct val="0"/>
              </a:spcBef>
              <a:spcAft>
                <a:spcPct val="0"/>
              </a:spcAft>
              <a:defRPr sz="2400" b="1">
                <a:solidFill>
                  <a:schemeClr val="bg1"/>
                </a:solidFill>
                <a:latin typeface="Arial" charset="0"/>
                <a:cs typeface="Arial" charset="0"/>
              </a:defRPr>
            </a:lvl7pPr>
            <a:lvl8pPr marL="3444773" indent="-229652" defTabSz="920202" eaLnBrk="0" fontAlgn="base" hangingPunct="0">
              <a:spcBef>
                <a:spcPct val="0"/>
              </a:spcBef>
              <a:spcAft>
                <a:spcPct val="0"/>
              </a:spcAft>
              <a:defRPr sz="2400" b="1">
                <a:solidFill>
                  <a:schemeClr val="bg1"/>
                </a:solidFill>
                <a:latin typeface="Arial" charset="0"/>
                <a:cs typeface="Arial" charset="0"/>
              </a:defRPr>
            </a:lvl8pPr>
            <a:lvl9pPr marL="3904077" indent="-229652" defTabSz="920202"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a:solidFill>
                  <a:srgbClr val="000000"/>
                </a:solidFill>
                <a:latin typeface="Times New Roman" pitchFamily="18" charset="0"/>
              </a:rPr>
              <a:pPr/>
              <a:t>7</a:t>
            </a:fld>
            <a:endParaRPr lang="de-AT" sz="120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267665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02" eaLnBrk="0" hangingPunct="0">
              <a:defRPr sz="2400" b="1">
                <a:solidFill>
                  <a:schemeClr val="bg1"/>
                </a:solidFill>
                <a:latin typeface="Arial" charset="0"/>
                <a:cs typeface="Arial" charset="0"/>
              </a:defRPr>
            </a:lvl1pPr>
            <a:lvl2pPr marL="746368" indent="-287064" defTabSz="920202" eaLnBrk="0" hangingPunct="0">
              <a:defRPr sz="2400" b="1">
                <a:solidFill>
                  <a:schemeClr val="bg1"/>
                </a:solidFill>
                <a:latin typeface="Arial" charset="0"/>
                <a:cs typeface="Arial" charset="0"/>
              </a:defRPr>
            </a:lvl2pPr>
            <a:lvl3pPr marL="1148258" indent="-229652" defTabSz="920202" eaLnBrk="0" hangingPunct="0">
              <a:defRPr sz="2400" b="1">
                <a:solidFill>
                  <a:schemeClr val="bg1"/>
                </a:solidFill>
                <a:latin typeface="Arial" charset="0"/>
                <a:cs typeface="Arial" charset="0"/>
              </a:defRPr>
            </a:lvl3pPr>
            <a:lvl4pPr marL="1607561" indent="-229652" defTabSz="920202" eaLnBrk="0" hangingPunct="0">
              <a:defRPr sz="2400" b="1">
                <a:solidFill>
                  <a:schemeClr val="bg1"/>
                </a:solidFill>
                <a:latin typeface="Arial" charset="0"/>
                <a:cs typeface="Arial" charset="0"/>
              </a:defRPr>
            </a:lvl4pPr>
            <a:lvl5pPr marL="2066864" indent="-229652" defTabSz="920202" eaLnBrk="0" hangingPunct="0">
              <a:defRPr sz="2400" b="1">
                <a:solidFill>
                  <a:schemeClr val="bg1"/>
                </a:solidFill>
                <a:latin typeface="Arial" charset="0"/>
                <a:cs typeface="Arial" charset="0"/>
              </a:defRPr>
            </a:lvl5pPr>
            <a:lvl6pPr marL="2526167" indent="-229652" defTabSz="920202" eaLnBrk="0" fontAlgn="base" hangingPunct="0">
              <a:spcBef>
                <a:spcPct val="0"/>
              </a:spcBef>
              <a:spcAft>
                <a:spcPct val="0"/>
              </a:spcAft>
              <a:defRPr sz="2400" b="1">
                <a:solidFill>
                  <a:schemeClr val="bg1"/>
                </a:solidFill>
                <a:latin typeface="Arial" charset="0"/>
                <a:cs typeface="Arial" charset="0"/>
              </a:defRPr>
            </a:lvl6pPr>
            <a:lvl7pPr marL="2985470" indent="-229652" defTabSz="920202" eaLnBrk="0" fontAlgn="base" hangingPunct="0">
              <a:spcBef>
                <a:spcPct val="0"/>
              </a:spcBef>
              <a:spcAft>
                <a:spcPct val="0"/>
              </a:spcAft>
              <a:defRPr sz="2400" b="1">
                <a:solidFill>
                  <a:schemeClr val="bg1"/>
                </a:solidFill>
                <a:latin typeface="Arial" charset="0"/>
                <a:cs typeface="Arial" charset="0"/>
              </a:defRPr>
            </a:lvl7pPr>
            <a:lvl8pPr marL="3444773" indent="-229652" defTabSz="920202" eaLnBrk="0" fontAlgn="base" hangingPunct="0">
              <a:spcBef>
                <a:spcPct val="0"/>
              </a:spcBef>
              <a:spcAft>
                <a:spcPct val="0"/>
              </a:spcAft>
              <a:defRPr sz="2400" b="1">
                <a:solidFill>
                  <a:schemeClr val="bg1"/>
                </a:solidFill>
                <a:latin typeface="Arial" charset="0"/>
                <a:cs typeface="Arial" charset="0"/>
              </a:defRPr>
            </a:lvl8pPr>
            <a:lvl9pPr marL="3904077" indent="-229652" defTabSz="920202"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a:solidFill>
                  <a:srgbClr val="000000"/>
                </a:solidFill>
                <a:latin typeface="Times New Roman" pitchFamily="18" charset="0"/>
              </a:rPr>
              <a:pPr/>
              <a:t>8</a:t>
            </a:fld>
            <a:endParaRPr lang="de-AT" sz="120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3098503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02" eaLnBrk="0" hangingPunct="0">
              <a:defRPr sz="2400" b="1">
                <a:solidFill>
                  <a:schemeClr val="bg1"/>
                </a:solidFill>
                <a:latin typeface="Arial" charset="0"/>
                <a:cs typeface="Arial" charset="0"/>
              </a:defRPr>
            </a:lvl1pPr>
            <a:lvl2pPr marL="746368" indent="-287064" defTabSz="920202" eaLnBrk="0" hangingPunct="0">
              <a:defRPr sz="2400" b="1">
                <a:solidFill>
                  <a:schemeClr val="bg1"/>
                </a:solidFill>
                <a:latin typeface="Arial" charset="0"/>
                <a:cs typeface="Arial" charset="0"/>
              </a:defRPr>
            </a:lvl2pPr>
            <a:lvl3pPr marL="1148258" indent="-229652" defTabSz="920202" eaLnBrk="0" hangingPunct="0">
              <a:defRPr sz="2400" b="1">
                <a:solidFill>
                  <a:schemeClr val="bg1"/>
                </a:solidFill>
                <a:latin typeface="Arial" charset="0"/>
                <a:cs typeface="Arial" charset="0"/>
              </a:defRPr>
            </a:lvl3pPr>
            <a:lvl4pPr marL="1607561" indent="-229652" defTabSz="920202" eaLnBrk="0" hangingPunct="0">
              <a:defRPr sz="2400" b="1">
                <a:solidFill>
                  <a:schemeClr val="bg1"/>
                </a:solidFill>
                <a:latin typeface="Arial" charset="0"/>
                <a:cs typeface="Arial" charset="0"/>
              </a:defRPr>
            </a:lvl4pPr>
            <a:lvl5pPr marL="2066864" indent="-229652" defTabSz="920202" eaLnBrk="0" hangingPunct="0">
              <a:defRPr sz="2400" b="1">
                <a:solidFill>
                  <a:schemeClr val="bg1"/>
                </a:solidFill>
                <a:latin typeface="Arial" charset="0"/>
                <a:cs typeface="Arial" charset="0"/>
              </a:defRPr>
            </a:lvl5pPr>
            <a:lvl6pPr marL="2526167" indent="-229652" defTabSz="920202" eaLnBrk="0" fontAlgn="base" hangingPunct="0">
              <a:spcBef>
                <a:spcPct val="0"/>
              </a:spcBef>
              <a:spcAft>
                <a:spcPct val="0"/>
              </a:spcAft>
              <a:defRPr sz="2400" b="1">
                <a:solidFill>
                  <a:schemeClr val="bg1"/>
                </a:solidFill>
                <a:latin typeface="Arial" charset="0"/>
                <a:cs typeface="Arial" charset="0"/>
              </a:defRPr>
            </a:lvl6pPr>
            <a:lvl7pPr marL="2985470" indent="-229652" defTabSz="920202" eaLnBrk="0" fontAlgn="base" hangingPunct="0">
              <a:spcBef>
                <a:spcPct val="0"/>
              </a:spcBef>
              <a:spcAft>
                <a:spcPct val="0"/>
              </a:spcAft>
              <a:defRPr sz="2400" b="1">
                <a:solidFill>
                  <a:schemeClr val="bg1"/>
                </a:solidFill>
                <a:latin typeface="Arial" charset="0"/>
                <a:cs typeface="Arial" charset="0"/>
              </a:defRPr>
            </a:lvl7pPr>
            <a:lvl8pPr marL="3444773" indent="-229652" defTabSz="920202" eaLnBrk="0" fontAlgn="base" hangingPunct="0">
              <a:spcBef>
                <a:spcPct val="0"/>
              </a:spcBef>
              <a:spcAft>
                <a:spcPct val="0"/>
              </a:spcAft>
              <a:defRPr sz="2400" b="1">
                <a:solidFill>
                  <a:schemeClr val="bg1"/>
                </a:solidFill>
                <a:latin typeface="Arial" charset="0"/>
                <a:cs typeface="Arial" charset="0"/>
              </a:defRPr>
            </a:lvl8pPr>
            <a:lvl9pPr marL="3904077" indent="-229652" defTabSz="920202" eaLnBrk="0" fontAlgn="base" hangingPunct="0">
              <a:spcBef>
                <a:spcPct val="0"/>
              </a:spcBef>
              <a:spcAft>
                <a:spcPct val="0"/>
              </a:spcAft>
              <a:defRPr sz="2400" b="1">
                <a:solidFill>
                  <a:schemeClr val="bg1"/>
                </a:solidFill>
                <a:latin typeface="Arial" charset="0"/>
                <a:cs typeface="Arial" charset="0"/>
              </a:defRPr>
            </a:lvl9pPr>
          </a:lstStyle>
          <a:p>
            <a:fld id="{035ABD3A-B38D-45A2-B5C3-8DD098EE1F29}" type="slidenum">
              <a:rPr lang="de-AT" sz="1200">
                <a:solidFill>
                  <a:srgbClr val="000000"/>
                </a:solidFill>
                <a:latin typeface="Times New Roman" pitchFamily="18" charset="0"/>
              </a:rPr>
              <a:pPr/>
              <a:t>9</a:t>
            </a:fld>
            <a:endParaRPr lang="de-AT" sz="1200">
              <a:solidFill>
                <a:srgbClr val="000000"/>
              </a:solidFill>
              <a:latin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extLst>
      <p:ext uri="{BB962C8B-B14F-4D97-AF65-F5344CB8AC3E}">
        <p14:creationId xmlns:p14="http://schemas.microsoft.com/office/powerpoint/2010/main" val="1557124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33996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19672" y="1251469"/>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03848" y="1410040"/>
            <a:ext cx="1561807" cy="5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3" name="Imagen 12"/>
          <p:cNvPicPr/>
          <p:nvPr userDrawn="1"/>
        </p:nvPicPr>
        <p:blipFill>
          <a:blip r:embed="rId4">
            <a:extLst>
              <a:ext uri="{28A0092B-C50C-407E-A947-70E740481C1C}">
                <a14:useLocalDpi xmlns:a14="http://schemas.microsoft.com/office/drawing/2010/main" val="0"/>
              </a:ext>
            </a:extLst>
          </a:blip>
          <a:stretch>
            <a:fillRect/>
          </a:stretch>
        </p:blipFill>
        <p:spPr>
          <a:xfrm>
            <a:off x="5220072" y="1427222"/>
            <a:ext cx="2277551" cy="469339"/>
          </a:xfrm>
          <a:prstGeom prst="rect">
            <a:avLst/>
          </a:prstGeom>
        </p:spPr>
      </p:pic>
    </p:spTree>
    <p:extLst>
      <p:ext uri="{BB962C8B-B14F-4D97-AF65-F5344CB8AC3E}">
        <p14:creationId xmlns:p14="http://schemas.microsoft.com/office/powerpoint/2010/main" val="950753904"/>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lvl1pPr>
              <a:defRPr>
                <a:solidFill>
                  <a:srgbClr val="2A4677"/>
                </a:solidFill>
              </a:defRPr>
            </a:lvl1pPr>
          </a:lstStyle>
          <a:p>
            <a:r>
              <a:rPr lang="en-US" noProof="0" dirty="0" err="1" smtClean="0"/>
              <a:t>Cliquez</a:t>
            </a:r>
            <a:r>
              <a:rPr lang="en-US" noProof="0" dirty="0" smtClean="0"/>
              <a:t> pour modifier le style du </a:t>
            </a:r>
            <a:r>
              <a:rPr lang="en-US" noProof="0" dirty="0" err="1" smtClean="0"/>
              <a:t>titre</a:t>
            </a:r>
            <a:endParaRPr lang="en-US" noProof="0"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701757676"/>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33996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3608" y="1269772"/>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818440" y="3933056"/>
            <a:ext cx="7524750" cy="809625"/>
          </a:xfrm>
        </p:spPr>
        <p:txBody>
          <a:bodyPr/>
          <a:lstStyle>
            <a:lvl1pPr algn="ctr">
              <a:defRPr sz="3600"/>
            </a:lvl1pPr>
          </a:lstStyle>
          <a:p>
            <a:r>
              <a:rPr lang="nl-NL"/>
              <a:t>WG/TF [...] [...]th Meeting</a:t>
            </a:r>
          </a:p>
        </p:txBody>
      </p:sp>
      <p:sp>
        <p:nvSpPr>
          <p:cNvPr id="4099" name="Rectangle 3"/>
          <p:cNvSpPr>
            <a:spLocks noGrp="1" noChangeArrowheads="1"/>
          </p:cNvSpPr>
          <p:nvPr>
            <p:ph type="subTitle" sz="quarter" idx="1"/>
          </p:nvPr>
        </p:nvSpPr>
        <p:spPr>
          <a:xfrm>
            <a:off x="2028031" y="5429628"/>
            <a:ext cx="4992688" cy="990600"/>
          </a:xfrm>
        </p:spPr>
        <p:txBody>
          <a:bodyPr/>
          <a:lstStyle>
            <a:lvl1pPr marL="0" indent="0" algn="ctr"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44400" y="1411160"/>
            <a:ext cx="1561807" cy="5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2" name="Image 12" descr="C:\Users\8019ZN\AppData\Roaming\Microsoft\Signatures\GRTgaz_fichiers\lOGO_GRTGAZ.pn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391976" y="1124744"/>
            <a:ext cx="1512168" cy="961903"/>
          </a:xfrm>
          <a:prstGeom prst="rect">
            <a:avLst/>
          </a:prstGeom>
          <a:noFill/>
          <a:ln>
            <a:noFill/>
          </a:ln>
        </p:spPr>
      </p:pic>
      <p:pic>
        <p:nvPicPr>
          <p:cNvPr id="13" name="Imagen 12"/>
          <p:cNvPicPr/>
          <p:nvPr userDrawn="1"/>
        </p:nvPicPr>
        <p:blipFill>
          <a:blip r:embed="rId5">
            <a:extLst>
              <a:ext uri="{28A0092B-C50C-407E-A947-70E740481C1C}">
                <a14:useLocalDpi xmlns:a14="http://schemas.microsoft.com/office/drawing/2010/main" val="0"/>
              </a:ext>
            </a:extLst>
          </a:blip>
          <a:stretch>
            <a:fillRect/>
          </a:stretch>
        </p:blipFill>
        <p:spPr>
          <a:xfrm>
            <a:off x="6146463" y="1411160"/>
            <a:ext cx="2277551" cy="469339"/>
          </a:xfrm>
          <a:prstGeom prst="rect">
            <a:avLst/>
          </a:prstGeom>
        </p:spPr>
      </p:pic>
    </p:spTree>
    <p:extLst>
      <p:ext uri="{BB962C8B-B14F-4D97-AF65-F5344CB8AC3E}">
        <p14:creationId xmlns:p14="http://schemas.microsoft.com/office/powerpoint/2010/main" val="1241717935"/>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565646988"/>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33996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pic>
        <p:nvPicPr>
          <p:cNvPr id="5" name="Picture 17" descr="CABI8VB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3951" y="1271388"/>
            <a:ext cx="1008112" cy="78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762000" y="3962400"/>
            <a:ext cx="7524750" cy="809625"/>
          </a:xfrm>
        </p:spPr>
        <p:txBody>
          <a:bodyPr/>
          <a:lstStyle>
            <a:lvl1pPr algn="ct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algn="ctr" defTabSz="571500">
              <a:defRPr b="1"/>
            </a:lvl1pPr>
          </a:lstStyle>
          <a:p>
            <a:r>
              <a:rPr lang="nl-NL"/>
              <a:t>[Venue]</a:t>
            </a:r>
          </a:p>
          <a:p>
            <a:r>
              <a:rPr lang="nl-NL"/>
              <a:t>[Date]</a:t>
            </a:r>
          </a:p>
        </p:txBody>
      </p:sp>
      <p:pic>
        <p:nvPicPr>
          <p:cNvPr id="7" name="Picture 11" descr="RE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49984" y="1362553"/>
            <a:ext cx="1561807" cy="5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2" name="Picture 2" descr="Inici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06095" y="1390568"/>
            <a:ext cx="1828800" cy="447675"/>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descr="C:\Users\8019ZN\AppData\Roaming\Microsoft\Signatures\GRTgaz_fichiers\lOGO_GRTGAZ.png"/>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292063" y="1124744"/>
            <a:ext cx="1620320" cy="979325"/>
          </a:xfrm>
          <a:prstGeom prst="rect">
            <a:avLst/>
          </a:prstGeom>
          <a:noFill/>
          <a:ln>
            <a:noFill/>
          </a:ln>
        </p:spPr>
      </p:pic>
      <p:pic>
        <p:nvPicPr>
          <p:cNvPr id="14" name="Imagen 13"/>
          <p:cNvPicPr/>
          <p:nvPr userDrawn="1"/>
        </p:nvPicPr>
        <p:blipFill>
          <a:blip r:embed="rId6" cstate="print">
            <a:extLst>
              <a:ext uri="{28A0092B-C50C-407E-A947-70E740481C1C}">
                <a14:useLocalDpi xmlns:a14="http://schemas.microsoft.com/office/drawing/2010/main" val="0"/>
              </a:ext>
            </a:extLst>
          </a:blip>
          <a:stretch>
            <a:fillRect/>
          </a:stretch>
        </p:blipFill>
        <p:spPr>
          <a:xfrm>
            <a:off x="6659898" y="1425764"/>
            <a:ext cx="2110022" cy="412479"/>
          </a:xfrm>
          <a:prstGeom prst="rect">
            <a:avLst/>
          </a:prstGeom>
        </p:spPr>
      </p:pic>
    </p:spTree>
    <p:extLst>
      <p:ext uri="{BB962C8B-B14F-4D97-AF65-F5344CB8AC3E}">
        <p14:creationId xmlns:p14="http://schemas.microsoft.com/office/powerpoint/2010/main" val="1991702576"/>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555438177"/>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Line 4"/>
          <p:cNvSpPr>
            <a:spLocks noChangeShapeType="1"/>
          </p:cNvSpPr>
          <p:nvPr/>
        </p:nvSpPr>
        <p:spPr bwMode="auto">
          <a:xfrm>
            <a:off x="838200" y="5257800"/>
            <a:ext cx="7543800" cy="0"/>
          </a:xfrm>
          <a:prstGeom prst="line">
            <a:avLst/>
          </a:prstGeom>
          <a:noFill/>
          <a:ln w="19050">
            <a:solidFill>
              <a:srgbClr val="33996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4098" name="Rectangle 2"/>
          <p:cNvSpPr>
            <a:spLocks noGrp="1" noChangeArrowheads="1"/>
          </p:cNvSpPr>
          <p:nvPr>
            <p:ph type="ctrTitle" sz="quarter"/>
          </p:nvPr>
        </p:nvSpPr>
        <p:spPr>
          <a:xfrm>
            <a:off x="762000" y="3962400"/>
            <a:ext cx="7524750" cy="809625"/>
          </a:xfrm>
        </p:spPr>
        <p:txBody>
          <a:bodyPr/>
          <a:lstStyle>
            <a:lvl1pPr>
              <a:defRPr sz="3600"/>
            </a:lvl1pPr>
          </a:lstStyle>
          <a:p>
            <a:r>
              <a:rPr lang="nl-NL"/>
              <a:t>WG/TF [...] [...]th Meeting</a:t>
            </a:r>
          </a:p>
        </p:txBody>
      </p:sp>
      <p:sp>
        <p:nvSpPr>
          <p:cNvPr id="4099" name="Rectangle 3"/>
          <p:cNvSpPr>
            <a:spLocks noGrp="1" noChangeArrowheads="1"/>
          </p:cNvSpPr>
          <p:nvPr>
            <p:ph type="subTitle" sz="quarter" idx="1"/>
          </p:nvPr>
        </p:nvSpPr>
        <p:spPr>
          <a:xfrm>
            <a:off x="838200" y="5334000"/>
            <a:ext cx="4992688" cy="990600"/>
          </a:xfrm>
        </p:spPr>
        <p:txBody>
          <a:bodyPr/>
          <a:lstStyle>
            <a:lvl1pPr marL="0" indent="0" defTabSz="571500">
              <a:defRPr b="1"/>
            </a:lvl1pPr>
          </a:lstStyle>
          <a:p>
            <a:r>
              <a:rPr lang="nl-NL"/>
              <a:t>[Venue]</a:t>
            </a:r>
          </a:p>
          <a:p>
            <a:r>
              <a:rPr lang="nl-NL"/>
              <a:t>[Date]</a:t>
            </a:r>
          </a:p>
        </p:txBody>
      </p:sp>
      <p:sp>
        <p:nvSpPr>
          <p:cNvPr id="2" name="AutoShape 2"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data:image/jpeg;base64,/9j/4AAQSkZJRgABAQAAAQABAAD/2wCEAAkGBxMSEhUSEhIUFhEVFBoWFxgWFB0XGBgXHBUWFxYUGhcbHSggGx0lHBYUIT0jKCorLi4vFx81ODMsNygtLisBCgoKDg0OGxAQGjQkICQsLC8sLCw0LC4sLCwsLCwsLCwsLCwsLCwsLCwsLCwvLCwsLCwsLCwsNCwsLCwsLCwsLP/AABEIAJUBUgMBEQACEQEDEQH/xAAcAAEAAgIDAQAAAAAAAAAAAAAABgcEBQIDCAH/xABLEAACAQIBCAUFDAkDAwUAAAABAgADEQQFBgcSITFBURMiYXGBFDKRobEXIzM0QlJicnOCkrJkk6KjwcLD0uMWU4MV4fAkJUNj0f/EABoBAQADAQEBAAAAAAAAAAAAAAABBAUGAwL/xAA2EQEAAgECAwMKBgMAAwEAAAAAAQIDBBEFITESQVETMjNhcYGh0eHwFBUikbHBQlJiI0PxNP/aAAwDAQACEQMRAD8AvGAga3LGXsPhRevVVSdy72Pco2+O6Hjl1GPFG952QzKWlFRsoUCfpVG1f2Vvf0iGbk4tWPMrv7UdxekLHPudKf1KY/n1jCnfiee3SdvZ9Wqr5yYx/OxVbwqFR6FIEbK9tXnt1vLCqY+q3nVah73Y+0xs8pzZJ62n93QTffJfEzu+Qh2U67L5rMO4kSH1F7R0lkU8rYhfNxFYd1Vh7DGz0jUZY6Wn92ZQzpxqbsVV+82t+a8bPSutz16XlsMPpAx676qv9amv8oEbPavE9RHWd/c2mF0oVx8JQpN9UsntLQ96cXvHnVj7/duMJpQoH4ShVQ/RKuPXqn1Qs04tjnzqzHxbvB574GpsFcKeVQFPWRb1wtU12C/S378m9w2JSoNam6uvNWDD0iFmtq2jes7u2H0QEBAQEBAQEBAQEBAQEBAQEBAQEBAQEBAQECA5858GiWw+GI6UbHqbwh+avAtzPDdv3GTreIeTnyePr3z4KvrVWdizMWYm5LG5J5knaZLCtabTvMuEPkgICAgICAgICAgICBzo1WQ6yMVbmpIPpEh9Vtas7xOze5Pz1xtG1q5dRwqAP6z1vXGy3j4hnp/lv7UoybpR3DEYfvak38jf3QvY+Lx/nX9vv+0syXnfg69gldVY/JqdQ35bdh8CYaGLWYcnS378m9ELRAQEBAQEBAQEBAQEBAQEBAQEBAQEBAjmfWXvJMMSh9+qdSn2G3WfwHrIhT1uo8ji3jrPKFJE32nfJcvM785fIQQEBAQEBAQEBAQEBAQEBAQEDZ5KzhxOG+BrOq/NJ1k/Cbj0SNljFqsuLzbJtkfSduXFUfv0v4ox9h8IamHi0dMke+E5yVlihiV1qFVX5gHrDvU7R4iGpizY8sb0ndnw9SAgICAgICAgICAgICAgICAgICBTulDKJqYzowerRQL95gGY+tR92HOcUy9rN2fBEJLNICAgICAgICAgICAgICAgICAgICBzo1mRgyMVYbmUkEdxG0Q+q2ms7xOybZA0j1qdlxK9KnzhYVB/BvGx7ZDUwcUvXlkjePHvWPkbLdDFLrUKga29dzL9ZTtHfu5Q2cOfHljek7tjD2ICAgICAgICAgICAgICAgICB58y9X6TE13+dWc+GubD0WiHI6m3ay2n1ywZLwICAgICAgICAgICAgICAgICAgICAgIHbhcS9Jg9N2RxuZTYjxh90vak9qs7SsjNbSKGtSxllbcKoFlP11Hm942dgkNrS8Ti36cvKfH5rCRgQCCCCLgjaCOBBhsRO7lAQEBAQEBAQEBAQEBAQEBA83sbm53mS4uZ3fIQQEBAQEBAQEBAQEBAQEBAQEBAQEBAQEBAk+aOeNXBkI16mHJ2pfavMoTu7tx7N8hf0muth/TPOv30XFk/HU69NatJg1NhcEewjgRyh0dL1vWLVneGRD7ICAgICAgICAgICAgICB5xrU9Vip3qSPQbSXGWr2ZmHCHyQEBAQEBAQEBAQEBAQEBAQEBAQEBAQEBAQN/mhnO+CqcWoMffE/nXkw9e48CIXNHq7YLeqesLtwuJWoi1KbBkYBlI3EGHT1tFo3jo7YfRAQEBAQEBAQEBAQEBA8/5x0NTF4hOVZ7dxckeoiIclqq9nNaPXLXSVcgICAgICAgICAgICAgICAgICAgICAgICAgIE+0XZwlKnklQ9RyTTv8AJfeV7m2nvH0pDY4Xqdp8lbpPT5LThukBAQEBAQEBAQEBAQECmNJmE6PHueFREqerUPrQ+mHNcTp2c8z4xE/1/SKyWeQEBAQEBAQEBAQNpkXN7E4o+80iVvYueqg+8d/cLmRus4dLlzebHLx7kxwWi1jY1sQoPEU01v2mI9kNGnCP97fs2SaL8NxrVz3FB/IYe/5Ti8Z+HycKui/D/Jr1ge3Vb2AQieE4u6ZRvOfMN8JSauKyvTUi4KlW6zBRYXIO0jiIUtTw6cNJvFt4hD5LMSvNDM3y6m9Tp+j1X1LdHrX6oN76w5yGhpNB+IpNu1tz8Pq3vuV/pf7j/JC1+T/9/D6nuV/pf7j/ACQfk/8A38Pq+NorPDFi/bR/yQfk/wD38PqjuXsycVhVLkCpSG0tT26o5sp2jvFwOcKmo4flxR2usepHsNS13VL21mC35XIF5KnSvatFfFYnuV/pf7j/ACSGv+T/APfw+p7lf6X+4/yQfk//AH8Pqe5X+l/uP8kH5P8A9/D6nuV/pf7j/JB+T/8Afw+rnR0YMjBlxlmUhlIo7QQbg/Cc4fVeEzWYmL/D6rFS9hffxts290Nl9gICAgICAgICAgICAgV5pewF0o1wPNY027mGsvrVvxQyOLY961v4clYyWCQEBAQEBAQEBAluYOaoxjmpVv5PTNiN2u2/UvwABBPeOeyGjoNH5ae1bzY+MrhoUVRQiKFVRYBRYAcgBuh0cRERtDqxuNp0V16tRUTmxAHdt3nshF71pG9p2hGcVpFwSGytUqfUp/3lYUb8TwV6Tv7Pq44bSPgmNm6VO1qdx+wWMIrxPBPXePv1bsbSHlejVyeTRqq6tVReqb2O17Ebwerxh88QzUtp57M77zHzVPJc6tbRF8Wq/bf00kOh4T6Kfb/UJ3DURatn/g0dqbNUDIxU+9ki4Nju7oUbcQwVtNZno3OSMt0MUC1CqHtvG0MOV1NiOPohZxZ8eWN6Tu2EPVSud2TUwmULKNWkWSqAB5qlusABwBVtnK0Ob1WKuHUxt05SsP8A19k//fP6qp/bDX/MdP8A7fCfkzskZ0YXFP0dCoWcKWtqOuwEAm7KBxEPXFqsWWezSd597cwsNLlbOrC4ap0VaqVewa2o7bDe21VI4GFfLq8WK3ZvO0+9hf6/yf8A75/VVP7YeX5jp/8Ab4T8m4yPlejikNSg2sgbVJ1SvWABtZgDuYQsYs1Msdqk7wz4erH8vpX1elp63LXF/RefXZt4I3hkT5SQEDi7gbSQB27IHCliUbYrqx7GB9kmYmOqN3bISQEBAQEDU515N8pwlakBdil1+uvWUeJAHjDw1OLyuK1VCSXIkBAQEBAQEBAQL9zXycMPhaNICxCAt9dus59JMh12mxeTxVr6mXlLGrQpPWfzUUse2w3DtO7xh6ZLxSs2nuURl3LNXF1TVqt9VfkovzVH8eMOU1Govmt2rf8AxrryXgXkJLwElC1tEXxar9t/TSQ6HhPop9v9QncNR57y4f8A1Nf7ap+dohyOo9Lb2z/KW6KcBVOJasFYURTZS1rBiStlB47r9lu0Qv8ACsd/KTfblsteG+pjSZjBUxzBTfo0Wme8XYjwLW8IhzfE7xbPtHdGyKyWcmeif4632D/npyGpwn00+z+4W9DoVPaU/j3/AAp7WiHO8V9NHsQ+SzF05gYUYfJ6M9l1g1ZidwU7Qx+4FMiImZ2dRoMfk8Eb9/P79yp86s78TlOv0NEutB3CUqSnV17nVU1OZNxsOweBJ38Gmpgr2rde+fD2PHJmtkttHRKE0Mr0O3FHp7cKY6K/zbecRwv424SrPE57Xm8vi9/wkbdeavquPxuDZ8N5RXpGkxUolZ1UEG2wA2sd9+ItNCKYskRfaJ39UKk2vWdt5TPNTJmWnr4as74hsK1SnUZjjFZWpEhiSvSkkFeFpTz5NNFbViI3593f+yxjpm3iZnl7U30pZVxGGwXSYZtRjVVWYAEqhDXIvuOtqi/bKOix0yZdr+CxqL2rTeqqcl5nZRyjasQxQ7RVxNQ2Pat7sR2gWmrfU4cH6fhCnXDkyc/5dGceY+LwCirVVClwOkpMSFb5N7hWXbxta/HdPrDq8eaezH7SjJhvj5plooz1rPWGCxLmoGUmk7G7hlGsaZb5QKhiCdo1bbbi1PXaWsV8pSNvF76bNMz2bLamSuqBwWaWWK5ZtWsCWOs9St0dzfabFtYjfttab1tRpqRty90M2MWazIxmZeVaFN6r1dVEUsxGKYdUC54ifNdVp7zFYj4PqcOWsb7/ABRKnjsQ7BVq1mdiAAKjEsxNgBt2kkgS3NKRG8xCvFrTPVeeS81ay0aS1K/vi00Dbz1goDbb7dt9sw756zaZiOW7TrjmIjeUwlR6qPz7yT5NjKgA6lT31O5ibjwbWHdaIcvr8Pk80+E80ekqRAQEBAQEBA+rvkJjq9IQ7RFtJbEZPqW4sgPd0in2gQo8R/8Az2938qXkuYW5otoK2CJZVJ6Z94B4LIdHwyInB75S/wAkp/7afhENHsx4MXKuFToKvUX4J/kj5ph8ZKx2J5d0vPwkuOWtoi+LVftv6aSHQ8J9FPt/qE7hqOryZN+ot/qiEdmPB2wlDs/s5MRhFApUrK/VFYkEBreaF+da527NnHbDO1+qyYa/pr171QOxJJJJJNySbkk7yTzkucmZmd5fIQmeif4632D/AJ6chqcJ9NPs/uFvQ6FT2lP49/wp7WiHO8V9NHsazM7IBxmICWPRJZqp+jfzb823ek8IeGj0058m3dHVaefwIybiggtagwsOC2sw/DeWNLt5avtdLl9HO3gpfRoB/wBUwt92u/p6Gpq+u02dZ6C333wz9P6SHomc81HnzSpq/wDVMRq//XrfW6Gn/DVnQaHfyFd/X/LM1PpJW7o1v/0zC6176h38tdtX1WmRrNvL22XsHo4SDGYSnVQ06qK9NrXV1DKbEEXB2HaAfCV62ms7xO0vSYiY2l2gSEodpJy3hUweIoVK1PpnpkLTvd9b5JKjaNoBueUuaPFknJW0Ry36vDPesUmJlUmjsf8AuWF+0P5Hmtq/Q2++9Rwekh6NnOtUgVJplznuRgKR2Cz1yOe9KXhsY/d7ZrcPwf8Atn3fNS1WT/CPe46HM1dZvL6q9VSVoA8Tuer4bVHbrchHENRt/wCKvv8AkaXF/nPuW7MldIEQ0l5F6fDdKo98oXfvT5Y9Qb7vbDP4jg8pi7UdY/jvU7Jc0QEBAQEBAQED0HkPHCvh6VYfLQE9ht1h4G48JDscOSMmOLR3w45wZNGJw9WhuLrYE8GG1T+ICEZ8Xlcc08VB4rDvTdqdRSrqbMDvBkuRvS1LTW0c2zyVnPisMnR0auoly1tRDtNrm7KTwEh74tXmxV7NLbR7lsZiZSq4jCLVrNrVCzAmwGwNYbFAEOh0WS2TDFrTvPNtsrfAVfsn/KYWMnmT7JeeRJcatbRF8Wq/bf00kOh4T6Kfb/UJ3DUU/js+cbSxFQCqGRKrqFamtrByACQA24c4c7k4hnpltG/KJnlyWdm9ldcXQSuotrbGW99VhsZf/OBENzBmjNji8OOc2TPKcLVo/KZbr9cdZPWB64RqMXlcU0+91BESXJTGxCEz0T/HW+wf89OQ1OE+mn2f3C3odCqzPrJNXFZTFKit2NJLn5Ki7XZjwEhh67BfNqYrXwWBm9kSng6IpU9vFmO924sf/wA4CS1sGCuGnZqz69FXVkcBkZSrA7iCLEHwMmJmJ3h7TG7zrnJkw5Mx+pRrBzSZatMjay7dZUqD5wA28wQdl7DocN/L4t7R15T9GVevkr8k6GmWn0XxVuntu1x0d+et51uy3jxlH8st2vO5fFZ/GRt05ohkHNnF5WxDVnDLTqOXqVipC2J2infzjbYALgWF5cy58enp2Y6x0j5vCmK2W28r9weFWlTSlTFkRQijkqiwHoEwLWm0zMtKI2jaGDnHl+jgaJrV2IW9lUbWdrXCqOew9g4z0w4bZbdmr5veKRvKoMfnjlHKtbyfChqatup0jY6vFqlXYbbdtrDaBYnfr102HT17V+ft/qFKc2TLO1eTYZR0ZU8JgK+IrVWfEJTLAJ1aats5jWfvNt+6edNfOTLFaxy3976nTRWkzM80b0YLfKmG76h/cVJZ1voLe7+YeOn9JD0POeajQZ7ZxrgMK1U2NU9Skp+U5Gy/YN57BzInvpsE5r9nu73nlyRSu6i82Mi1cpYwUyzEuxqVqnELe7v9Yk2Haw4TczZa4Me/uiGbjpOS/wDL0dhMMlJFp01C00UKqjcABYCc7a02neWrEbRtDtkJIHwi+w7oFG56ZCODxLIB70/Xpn6JO1e9Ts7rHjEOW1un8jlmI6T0aGSpkBAQEBAQECe6Nc6VonyWs1qbG9Nidisd6nkDv7785DX4bq4p/wCK88u5akN5o84c1cPjNtRStQCwqIbNbkeDDvHdaFbUaTHn86OfiiNXRYb9XFC3bS2+p9sM6eEc+V/h9U1zYyN5Hh1oa+vYk62rq3ub7rn2w09Ph8jjim+7Kyt8BV+yf8ph6ZPMn2S88iS41a2iL4tV+2/ppIdDwn0U+3+oTuGo895c+M1/tqn52iHIaj0tvbP8ptoiyjZ62HJ2MBVUdosr+kFPww1OE5edsfvWdDbUhn/kzoMbUAFkqe+r96+t+0G9UQ5jiGLyeefCef370dkqKZ6J/jrfYP8AnpyGpwn00+z+4W9DoXBaSglgBrNa5ttNtwJ7Ln0mEbRvu5wlpM9MsnB4KtiFF3VQEvtGuzBFJ7AWB8J76fF5XJFZeeW/YrMql0YZcwmHxFevjahFV1HRuys9yxY1idUGzHqbe/nNXW4sl6Vrjjl97KWnvSszNuqf/wCtMi31uko63PyZ7+no5Q/C6nw+MfNZ8vh8WdQ0hZMYhRi0F/nI6DxZlAHiZ8To88c+y+oz455bpNTcMAykFSLgg3BB3EGVej2UvpwrucZRQ36NcPrLy1mqOH9SU5tcNiPJzPfuoauf1Q2+g16ITEC6+UlxcHzjSCjVtzGsXvbmL8J48Si29fD+33pNtp8Ww0w5xU6eFOEVga9YrdQdqUwwYseV7BQONzynnw/DNr9vuj+X1qckRXs98q70ZVgmVMMWNgWdfFqVRV9JIHjNHWxvgt996rp/SQ9CVqqopdiFVQWYk2AAFySeAAnPxEzO0NTo86595zNlDEmoL9Cl0or9G+1iPnMdvoHCdDpcEYabd/f9+plZsnlLepcGjbNjyHCgutsRWs9Xmuzq0vugnxLTI1mfyt+XSOnzX8GPsV9aWyo9mI2VKANjWpAjYQai7OzfPrsW8EdqGXPlJA0eeGQBjcOU2CqvWpseDW3E8ju9B4Qq6vTxnx9nv7lG1qTIxRwVZSVYHeCDYgyXLWrNZmJ6uEPkgICAgICAgSrN3PrEYUBGtWpDYFc2ZRyV9th2EHstIaGn4jkxR2Z5x996bYHSPg3HX6SkfpJrDwKX9ghqU4ngt15ffqbAZ7YA7fKV/C49WrD2/Haf/Z1Vc/cAP/nJ7qb/AMVh8zxDTx/l8JaTLGknDtTenSpVWLKVu1kG0EX3k8eUK2XimLszFYmVXyWAnWYGdWHwdGolbX1mqaw1VuLaqjn2GQ19BrMWHHNb+KUe6PgudX9X/wB4XvzPB4z+ypsp1g9aq6+a9R2F+RYke2Ic9mtFslrR3zLKzayn5NiaVY31VbrW+YQVbZx2E+iHppc3kssXWf7o+C51f1f/AHhu/meDxn9kR0gZwYXGLSajr9LTYjrJYFGG3bfeCF9Jhn8Q1OHPWOx1j+ENpU2YhVBZibAAXJPIAb5LLrWbTtC0dHeaVbDOcRXspamUFPe1iVOsxGwebu27+G6Q3+H6O+Ke3fvjon0NUgIGuzgyQmMw9TD1Lhagtcb1IIZWHcwB8J6Ysk47xeO583rFq7SpzG6KMejEJ0NReDB9XZ2qw2Hsue+bFeIYpjnvChOlv3Mf3L8pf7dP9as+vx+Hx+CPwuRrsuZkY3CU+mrUh0QIDMrhtW5sLgbQCTa+6emLVYsk9ms83xfBekbynOhDK7stbCs10phalMH5IYkOo7L6p7yeco8SxxExeO/qs6S8zE1SvP3M9co0lAYJXp3NNyLjbbWRh802G3eCAdu0GrpdTOG3jE9XtmxRkhVPuZ5TFQKKK79lQVk1R279f9m81fx2Dbff3bfcKX4bJusTNXRtRw9Kp5QRVxFam1Nm+SiupVgl9t7E9Y7T2bRM7PrrXtHZ5RH3z+S3j08Vjn1lFs3NFGI6bWxVTo6VN+qabXqVNU3V1I+DG43PW7BvlrNxCnZ2pG8z49I+bxx6Wd/1LKzxybUxOCrUKVukqKFGsbDzlJue4GZunvFMkWt0hbyVm1ZiFSe5RlD9H/Wn+ya35jh9f371H8LdzXRblIbA1ED7Zv7ZH4/B4T+x+FyeLi+irKLbzQPfWY+1JMcQwx03/Y/C3T/JWj6gtCktVUNVaaB7KCNcKA1id4veZ+TWWm0zHTdbrhrERumspvYgIED0i5pGsDiqC3rKPfFG91A84DiwHpHaACZXEdH5SPKUjn3+v6qqkufICAgICAgICAgICAgICAgICB9VSSABcnYAOJ5QmImeUJdkDR/ia9mq+8U/pDrkdicPG3cZDS0/DMl+d+UfFZeQc28PhB70nXtYu21z48B2CwhtYNLjwx+iPf3tvCwQEBAgelvOOthKFJKDFHrMwLjeqqBcLyJ1ht4WNuYvaDBXJaZt3K+pyTSvLvazQrlbXXEUqlVmrlxUGu5ZimqFJBJubEbfrDnPXiOPaa2iOT40t94mJnms+Zi2g2lvLtOjg3w9wa9cBVXiE1gWqEcBYEDtPYZe0GGbZIt3Qr6m8Vpt3y1GhHI7JTrYphZatqdPtVS2u3drED7hnrxLJE2ikd3V8aSm0TbxWhMxbICAgICAgICAgICAgQDPXMPpS1fCgCodr09wc8WXgG7Nx7DvMnW8O7c9vH1748VX1abKSrAqwNiCLEHkQdxksG1ZrO0uMIICAgICAgICAgICAgIGVk/Jtau2rRpPUP0VuB3ncPGRu9ceHJknakbppkbRnVazYmoKa/MTrP3FvNH7UNPDwm088k7eqPv5p7kXNzDYX4GkA3zz1nPPrHd3CwhrYdNixeZHv722h7kBAQEBA1WcuQKOOomjWBtfWVl2MjC4DKee0jtBM9cOa2K3aq+L0i8bSqXKGi/H4d9fCutTVN0ZH6GqO3aQAe5prU1+G8bXjb4x9+5SnTXrO9ZZSUM5CNS9YDdcvQH7d7+ufG+i68vi+ttR0+TOyDoqqPU6bKNbXJNyiuzs5+nVO3wF+8T4y8QiI7OKNvvuhNNLMzveVp0KKoqoihUUBVVRYAAWAAG4ATLmZmd5XYjZ2SAgICAgICAgICAgICAgaXODNjD4we+papawqLscdl+I7DeFbPpceaP1Rz8e9W+W9HuKo3alavT+jscDtQ7/AAJhjZ+GZac6c4+KJ1qTIxV1KsN4YEEd4O2SzrVms7TGzhD5ICAgICAgICBtMBm5i63weHqEHcSuqv4msPXI3WcekzX82spPk7RlXbbWqpTHJbu3dwA9Jhex8JvPn22+KWZLzAwdHayNVbnUNx+AWW3eDDQxcOwU7t/ak9GiqAKihVG4KAAO4CF2IiI2hzhJAQEBAQEBAQEBAQEBAQEBAQEBAQEBAQEBAQEBAxsbgKVYatWklQcnUNbuvuh8Xx1vG1o3RzG6PMC/mo9M/Qc+xtYQp34bgt0jb2NDlLRoiDWTEsByamG9YIhUycKrHOtkPynkTob++a1hfzbcL8zG7Py6bsd7USVR34TD65te3heRMvTHj7aT5MzJ6bb0+r/x34/Xjdfx8P7f+Xw+qTYfRfQHn16rfVCr7QYXa8Jxd9pbXC5gYFN9IuRxd2PqBA9ULFeHaev+O7eYLJVCj8FRpp2qgB9IF4WaYqU82sQzIehAQEBAQEBAQEBAQEBAQEBAQEBAQEBAQEBA/9k="/>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3" name="Imagen 12"/>
          <p:cNvPicPr/>
          <p:nvPr userDrawn="1"/>
        </p:nvPicPr>
        <p:blipFill>
          <a:blip r:embed="rId2">
            <a:extLst>
              <a:ext uri="{28A0092B-C50C-407E-A947-70E740481C1C}">
                <a14:useLocalDpi xmlns:a14="http://schemas.microsoft.com/office/drawing/2010/main" val="0"/>
              </a:ext>
            </a:extLst>
          </a:blip>
          <a:stretch>
            <a:fillRect/>
          </a:stretch>
        </p:blipFill>
        <p:spPr>
          <a:xfrm>
            <a:off x="5004048" y="1430134"/>
            <a:ext cx="2277551" cy="469339"/>
          </a:xfrm>
          <a:prstGeom prst="rect">
            <a:avLst/>
          </a:prstGeom>
        </p:spPr>
      </p:pic>
      <p:pic>
        <p:nvPicPr>
          <p:cNvPr id="10" name="Image 12" descr="C:\Users\8019ZN\AppData\Roaming\Microsoft\Signatures\GRTgaz_fichiers\lOGO_GRTGAZ.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39752" y="1196752"/>
            <a:ext cx="1728192" cy="936104"/>
          </a:xfrm>
          <a:prstGeom prst="rect">
            <a:avLst/>
          </a:prstGeom>
          <a:noFill/>
          <a:ln>
            <a:noFill/>
          </a:ln>
        </p:spPr>
      </p:pic>
    </p:spTree>
    <p:extLst>
      <p:ext uri="{BB962C8B-B14F-4D97-AF65-F5344CB8AC3E}">
        <p14:creationId xmlns:p14="http://schemas.microsoft.com/office/powerpoint/2010/main" val="395505793"/>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0075" y="332656"/>
            <a:ext cx="8332788" cy="365125"/>
          </a:xfrm>
        </p:spPr>
        <p:txBody>
          <a:bodyPr/>
          <a:lstStyle>
            <a:lvl1pPr>
              <a:defRPr>
                <a:solidFill>
                  <a:srgbClr val="2A4677"/>
                </a:solidFill>
              </a:defRPr>
            </a:lvl1pPr>
          </a:lstStyle>
          <a:p>
            <a:r>
              <a:rPr lang="en-US" noProof="0" dirty="0" err="1" smtClean="0"/>
              <a:t>Cliquez</a:t>
            </a:r>
            <a:r>
              <a:rPr lang="en-US" noProof="0" dirty="0" smtClean="0"/>
              <a:t> pour modifier le style du </a:t>
            </a:r>
            <a:r>
              <a:rPr lang="en-US" noProof="0" dirty="0" err="1" smtClean="0"/>
              <a:t>titre</a:t>
            </a:r>
            <a:endParaRPr lang="en-US" noProof="0" dirty="0"/>
          </a:p>
        </p:txBody>
      </p:sp>
      <p:sp>
        <p:nvSpPr>
          <p:cNvPr id="3" name="Espace réservé du contenu 2"/>
          <p:cNvSpPr>
            <a:spLocks noGrp="1"/>
          </p:cNvSpPr>
          <p:nvPr>
            <p:ph idx="1"/>
          </p:nvPr>
        </p:nvSpPr>
        <p:spPr>
          <a:xfrm>
            <a:off x="591106" y="836712"/>
            <a:ext cx="8332788" cy="47688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666435918"/>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heme" Target="../theme/theme3.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dirty="0" smtClean="0"/>
              <a:t>Text</a:t>
            </a:r>
          </a:p>
          <a:p>
            <a:pPr lvl="1"/>
            <a:r>
              <a:rPr lang="nl-NL" dirty="0" smtClean="0"/>
              <a:t>bullet 1</a:t>
            </a:r>
          </a:p>
          <a:p>
            <a:pPr lvl="2"/>
            <a:r>
              <a:rPr lang="nl-NL" dirty="0" smtClean="0"/>
              <a:t>bullet 2</a:t>
            </a:r>
          </a:p>
          <a:p>
            <a:pPr lvl="3"/>
            <a:r>
              <a:rPr lang="nl-NL" dirty="0" smtClean="0"/>
              <a:t>bullet 3</a:t>
            </a:r>
          </a:p>
          <a:p>
            <a:pPr lvl="4"/>
            <a:r>
              <a:rPr lang="nl-NL" dirty="0" smtClean="0"/>
              <a:t>bullet 4</a:t>
            </a:r>
          </a:p>
        </p:txBody>
      </p:sp>
      <p:sp>
        <p:nvSpPr>
          <p:cNvPr id="1028" name="Line 4"/>
          <p:cNvSpPr>
            <a:spLocks noChangeShapeType="1"/>
          </p:cNvSpPr>
          <p:nvPr/>
        </p:nvSpPr>
        <p:spPr bwMode="auto">
          <a:xfrm>
            <a:off x="600075" y="765175"/>
            <a:ext cx="8315325" cy="0"/>
          </a:xfrm>
          <a:prstGeom prst="line">
            <a:avLst/>
          </a:prstGeom>
          <a:noFill/>
          <a:ln w="19050">
            <a:solidFill>
              <a:srgbClr val="2A467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a:off x="4211960" y="6156325"/>
            <a:ext cx="4703440" cy="9525"/>
          </a:xfrm>
          <a:prstGeom prst="line">
            <a:avLst/>
          </a:prstGeom>
          <a:noFill/>
          <a:ln w="19050">
            <a:solidFill>
              <a:srgbClr val="2A467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640"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2"/>
          <p:cNvPicPr/>
          <p:nvPr userDrawn="1"/>
        </p:nvPicPr>
        <p:blipFill>
          <a:blip r:embed="rId6" cstate="print">
            <a:extLst>
              <a:ext uri="{28A0092B-C50C-407E-A947-70E740481C1C}">
                <a14:useLocalDpi xmlns:a14="http://schemas.microsoft.com/office/drawing/2010/main" val="0"/>
              </a:ext>
            </a:extLst>
          </a:blip>
          <a:stretch>
            <a:fillRect/>
          </a:stretch>
        </p:blipFill>
        <p:spPr>
          <a:xfrm>
            <a:off x="2483768" y="6235337"/>
            <a:ext cx="1790595" cy="365728"/>
          </a:xfrm>
          <a:prstGeom prst="rect">
            <a:avLst/>
          </a:prstGeom>
        </p:spPr>
      </p:pic>
    </p:spTree>
  </p:cSld>
  <p:clrMap bg1="dk2" tx1="lt1" bg2="dk1" tx2="lt2" accent1="accent1" accent2="accent2" accent3="accent3" accent4="accent4" accent5="accent5" accent6="accent6" hlink="hlink" folHlink="folHlink"/>
  <p:sldLayoutIdLst>
    <p:sldLayoutId id="2147483796" r:id="rId1"/>
    <p:sldLayoutId id="2147483795"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rgbClr val="2A4677"/>
          </a:solidFill>
          <a:latin typeface="+mn-lt"/>
          <a:ea typeface="+mn-ea"/>
          <a:cs typeface="+mn-cs"/>
        </a:defRPr>
      </a:lvl1pPr>
      <a:lvl2pPr marL="647700" indent="-457200" algn="l" defTabSz="336550" rtl="0" eaLnBrk="0" fontAlgn="base" hangingPunct="0">
        <a:spcBef>
          <a:spcPct val="35000"/>
        </a:spcBef>
        <a:spcAft>
          <a:spcPct val="0"/>
        </a:spcAft>
        <a:buClr>
          <a:srgbClr val="339966"/>
        </a:buClr>
        <a:buSzPct val="120000"/>
        <a:buFont typeface="Symbol" pitchFamily="18" charset="2"/>
        <a:buChar char="·"/>
        <a:defRPr sz="2400">
          <a:solidFill>
            <a:srgbClr val="2A4677"/>
          </a:solidFill>
          <a:latin typeface="+mn-lt"/>
        </a:defRPr>
      </a:lvl2pPr>
      <a:lvl3pPr marL="1047750" indent="-381000" algn="l" defTabSz="336550" rtl="0" eaLnBrk="0" fontAlgn="base" hangingPunct="0">
        <a:spcBef>
          <a:spcPct val="25000"/>
        </a:spcBef>
        <a:spcAft>
          <a:spcPct val="0"/>
        </a:spcAft>
        <a:buClr>
          <a:srgbClr val="339966"/>
        </a:buClr>
        <a:buSzPct val="85000"/>
        <a:buFont typeface="Symbol" pitchFamily="18" charset="2"/>
        <a:buChar char="¨"/>
        <a:defRPr sz="2000">
          <a:solidFill>
            <a:srgbClr val="2A4677"/>
          </a:solidFill>
          <a:latin typeface="+mn-lt"/>
        </a:defRPr>
      </a:lvl3pPr>
      <a:lvl4pPr marL="1524000" indent="-381000" algn="l" defTabSz="336550" rtl="0" eaLnBrk="0" fontAlgn="base" hangingPunct="0">
        <a:spcBef>
          <a:spcPct val="15000"/>
        </a:spcBef>
        <a:spcAft>
          <a:spcPct val="0"/>
        </a:spcAft>
        <a:buClr>
          <a:srgbClr val="339966"/>
        </a:buClr>
        <a:buSzPct val="90000"/>
        <a:buFont typeface="Symbol" pitchFamily="18" charset="2"/>
        <a:buChar char="+"/>
        <a:defRPr sz="2000">
          <a:solidFill>
            <a:srgbClr val="2A4677"/>
          </a:solidFill>
          <a:latin typeface="+mn-lt"/>
        </a:defRPr>
      </a:lvl4pPr>
      <a:lvl5pPr marL="2000250" indent="-381000" algn="l" defTabSz="336550" rtl="0" eaLnBrk="0" fontAlgn="base" hangingPunct="0">
        <a:spcBef>
          <a:spcPct val="15000"/>
        </a:spcBef>
        <a:spcAft>
          <a:spcPct val="0"/>
        </a:spcAft>
        <a:buClr>
          <a:srgbClr val="339966"/>
        </a:buClr>
        <a:buSzPct val="90000"/>
        <a:buFont typeface="Symbol" pitchFamily="18" charset="2"/>
        <a:buChar char="-"/>
        <a:defRPr sz="2000">
          <a:solidFill>
            <a:srgbClr val="2A4677"/>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dirty="0" smtClean="0"/>
              <a:t>Text</a:t>
            </a:r>
          </a:p>
          <a:p>
            <a:pPr lvl="1"/>
            <a:r>
              <a:rPr lang="nl-NL" dirty="0" smtClean="0"/>
              <a:t>bullet 1</a:t>
            </a:r>
          </a:p>
          <a:p>
            <a:pPr lvl="2"/>
            <a:r>
              <a:rPr lang="nl-NL" dirty="0" smtClean="0"/>
              <a:t>bullet 2</a:t>
            </a:r>
          </a:p>
          <a:p>
            <a:pPr lvl="3"/>
            <a:r>
              <a:rPr lang="nl-NL" dirty="0" smtClean="0"/>
              <a:t>bullet 3</a:t>
            </a:r>
          </a:p>
          <a:p>
            <a:pPr lvl="4"/>
            <a:r>
              <a:rPr lang="nl-NL" dirty="0"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a:off x="5292080" y="6156325"/>
            <a:ext cx="3623320" cy="9525"/>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1760" y="6256097"/>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2" descr="C:\Users\8019ZN\AppData\Roaming\Microsoft\Signatures\GRTgaz_fichiers\lOGO_GRTGAZ.png"/>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259632" y="6096365"/>
            <a:ext cx="1095800" cy="664431"/>
          </a:xfrm>
          <a:prstGeom prst="rect">
            <a:avLst/>
          </a:prstGeom>
          <a:noFill/>
          <a:ln>
            <a:noFill/>
          </a:ln>
        </p:spPr>
      </p:pic>
      <p:pic>
        <p:nvPicPr>
          <p:cNvPr id="13" name="Imagen 12"/>
          <p:cNvPicPr/>
          <p:nvPr userDrawn="1"/>
        </p:nvPicPr>
        <p:blipFill>
          <a:blip r:embed="rId7" cstate="print">
            <a:extLst>
              <a:ext uri="{28A0092B-C50C-407E-A947-70E740481C1C}">
                <a14:useLocalDpi xmlns:a14="http://schemas.microsoft.com/office/drawing/2010/main" val="0"/>
              </a:ext>
            </a:extLst>
          </a:blip>
          <a:stretch>
            <a:fillRect/>
          </a:stretch>
        </p:blipFill>
        <p:spPr>
          <a:xfrm>
            <a:off x="3563888" y="6235337"/>
            <a:ext cx="1790595" cy="365728"/>
          </a:xfrm>
          <a:prstGeom prst="rect">
            <a:avLst/>
          </a:prstGeom>
        </p:spPr>
      </p:pic>
    </p:spTree>
    <p:extLst>
      <p:ext uri="{BB962C8B-B14F-4D97-AF65-F5344CB8AC3E}">
        <p14:creationId xmlns:p14="http://schemas.microsoft.com/office/powerpoint/2010/main" val="3430711088"/>
      </p:ext>
    </p:extLst>
  </p:cSld>
  <p:clrMap bg1="dk2" tx1="lt1" bg2="dk1" tx2="lt2" accent1="accent1" accent2="accent2" accent3="accent3" accent4="accent4" accent5="accent5" accent6="accent6" hlink="hlink" folHlink="folHlink"/>
  <p:sldLayoutIdLst>
    <p:sldLayoutId id="2147483798" r:id="rId1"/>
    <p:sldLayoutId id="2147483799"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rgbClr val="339966"/>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rgbClr val="339966"/>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rgbClr val="339966"/>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rgbClr val="339966"/>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Text</a:t>
            </a:r>
          </a:p>
          <a:p>
            <a:pPr lvl="1"/>
            <a:r>
              <a:rPr lang="nl-NL" smtClean="0"/>
              <a:t>bullet 1</a:t>
            </a:r>
          </a:p>
          <a:p>
            <a:pPr lvl="2"/>
            <a:r>
              <a:rPr lang="nl-NL" smtClean="0"/>
              <a:t>bullet 2</a:t>
            </a:r>
          </a:p>
          <a:p>
            <a:pPr lvl="3"/>
            <a:r>
              <a:rPr lang="nl-NL" smtClean="0"/>
              <a:t>bullet 3</a:t>
            </a:r>
          </a:p>
          <a:p>
            <a:pPr lvl="4"/>
            <a:r>
              <a:rPr lang="nl-NL" smtClean="0"/>
              <a:t>bullet 4</a:t>
            </a:r>
          </a:p>
        </p:txBody>
      </p:sp>
      <p:sp>
        <p:nvSpPr>
          <p:cNvPr id="1028" name="Line 4"/>
          <p:cNvSpPr>
            <a:spLocks noChangeShapeType="1"/>
          </p:cNvSpPr>
          <p:nvPr/>
        </p:nvSpPr>
        <p:spPr bwMode="auto">
          <a:xfrm>
            <a:off x="600075" y="765175"/>
            <a:ext cx="8315325" cy="0"/>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userDrawn="1"/>
        </p:nvSpPr>
        <p:spPr bwMode="auto">
          <a:xfrm>
            <a:off x="7595850" y="6156325"/>
            <a:ext cx="1319549" cy="9524"/>
          </a:xfrm>
          <a:prstGeom prst="line">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031" name="Picture 22" descr="CABI8VB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50" y="6156325"/>
            <a:ext cx="6985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5763" y="6256098"/>
            <a:ext cx="1008527" cy="34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Inicio"/>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83108" y="6204744"/>
            <a:ext cx="1828800" cy="447675"/>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descr="C:\Users\8019ZN\AppData\Roaming\Microsoft\Signatures\GRTgaz_fichiers\lOGO_GRTGAZ.pn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350079" y="6096365"/>
            <a:ext cx="1095800" cy="664431"/>
          </a:xfrm>
          <a:prstGeom prst="rect">
            <a:avLst/>
          </a:prstGeom>
          <a:noFill/>
          <a:ln>
            <a:noFill/>
          </a:ln>
        </p:spPr>
      </p:pic>
      <p:pic>
        <p:nvPicPr>
          <p:cNvPr id="14" name="Imagen 13"/>
          <p:cNvPicPr/>
          <p:nvPr userDrawn="1"/>
        </p:nvPicPr>
        <p:blipFill>
          <a:blip r:embed="rId8" cstate="print">
            <a:extLst>
              <a:ext uri="{28A0092B-C50C-407E-A947-70E740481C1C}">
                <a14:useLocalDpi xmlns:a14="http://schemas.microsoft.com/office/drawing/2010/main" val="0"/>
              </a:ext>
            </a:extLst>
          </a:blip>
          <a:stretch>
            <a:fillRect/>
          </a:stretch>
        </p:blipFill>
        <p:spPr>
          <a:xfrm>
            <a:off x="5805256" y="6256098"/>
            <a:ext cx="1790595" cy="365728"/>
          </a:xfrm>
          <a:prstGeom prst="rect">
            <a:avLst/>
          </a:prstGeom>
        </p:spPr>
      </p:pic>
    </p:spTree>
    <p:extLst>
      <p:ext uri="{BB962C8B-B14F-4D97-AF65-F5344CB8AC3E}">
        <p14:creationId xmlns:p14="http://schemas.microsoft.com/office/powerpoint/2010/main" val="1996217192"/>
      </p:ext>
    </p:extLst>
  </p:cSld>
  <p:clrMap bg1="dk2" tx1="lt1" bg2="dk1" tx2="lt2" accent1="accent1" accent2="accent2" accent3="accent3" accent4="accent4" accent5="accent5" accent6="accent6" hlink="hlink" folHlink="folHlink"/>
  <p:sldLayoutIdLst>
    <p:sldLayoutId id="2147483801" r:id="rId1"/>
    <p:sldLayoutId id="2147483802"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chemeClr val="bg1"/>
          </a:solidFill>
          <a:latin typeface="+mn-lt"/>
          <a:ea typeface="+mn-ea"/>
          <a:cs typeface="+mn-cs"/>
        </a:defRPr>
      </a:lvl1pPr>
      <a:lvl2pPr marL="647700" indent="-457200" algn="l" defTabSz="336550" rtl="0" eaLnBrk="0" fontAlgn="base" hangingPunct="0">
        <a:spcBef>
          <a:spcPct val="35000"/>
        </a:spcBef>
        <a:spcAft>
          <a:spcPct val="0"/>
        </a:spcAft>
        <a:buClr>
          <a:schemeClr val="tx2"/>
        </a:buClr>
        <a:buSzPct val="120000"/>
        <a:buFont typeface="Symbol" pitchFamily="18" charset="2"/>
        <a:buChar char="·"/>
        <a:defRPr sz="2400">
          <a:solidFill>
            <a:schemeClr val="bg1"/>
          </a:solidFill>
          <a:latin typeface="+mn-lt"/>
        </a:defRPr>
      </a:lvl2pPr>
      <a:lvl3pPr marL="1047750" indent="-381000" algn="l" defTabSz="336550" rtl="0" eaLnBrk="0" fontAlgn="base" hangingPunct="0">
        <a:spcBef>
          <a:spcPct val="25000"/>
        </a:spcBef>
        <a:spcAft>
          <a:spcPct val="0"/>
        </a:spcAft>
        <a:buClr>
          <a:schemeClr val="tx2"/>
        </a:buClr>
        <a:buSzPct val="85000"/>
        <a:buFont typeface="Symbol" pitchFamily="18" charset="2"/>
        <a:buChar char="¨"/>
        <a:defRPr sz="2000">
          <a:solidFill>
            <a:schemeClr val="bg1"/>
          </a:solidFill>
          <a:latin typeface="+mn-lt"/>
        </a:defRPr>
      </a:lvl3pPr>
      <a:lvl4pPr marL="152400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4pPr>
      <a:lvl5pPr marL="20002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0075" y="312738"/>
            <a:ext cx="833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Title text</a:t>
            </a:r>
          </a:p>
        </p:txBody>
      </p:sp>
      <p:sp>
        <p:nvSpPr>
          <p:cNvPr id="1027" name="Rectangle 3"/>
          <p:cNvSpPr>
            <a:spLocks noGrp="1" noChangeArrowheads="1"/>
          </p:cNvSpPr>
          <p:nvPr>
            <p:ph type="body" idx="1"/>
          </p:nvPr>
        </p:nvSpPr>
        <p:spPr bwMode="auto">
          <a:xfrm>
            <a:off x="600075" y="981075"/>
            <a:ext cx="8332788"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dirty="0" smtClean="0"/>
              <a:t>Text</a:t>
            </a:r>
          </a:p>
          <a:p>
            <a:pPr lvl="1"/>
            <a:r>
              <a:rPr lang="nl-NL" dirty="0" smtClean="0"/>
              <a:t>bullet 1</a:t>
            </a:r>
          </a:p>
          <a:p>
            <a:pPr lvl="2"/>
            <a:r>
              <a:rPr lang="nl-NL" dirty="0" smtClean="0"/>
              <a:t>bullet 2</a:t>
            </a:r>
          </a:p>
          <a:p>
            <a:pPr lvl="3"/>
            <a:r>
              <a:rPr lang="nl-NL" dirty="0" smtClean="0"/>
              <a:t>bullet 3</a:t>
            </a:r>
          </a:p>
          <a:p>
            <a:pPr lvl="4"/>
            <a:r>
              <a:rPr lang="nl-NL" dirty="0" smtClean="0"/>
              <a:t>bullet 4</a:t>
            </a:r>
          </a:p>
        </p:txBody>
      </p:sp>
      <p:sp>
        <p:nvSpPr>
          <p:cNvPr id="1028" name="Line 4"/>
          <p:cNvSpPr>
            <a:spLocks noChangeShapeType="1"/>
          </p:cNvSpPr>
          <p:nvPr/>
        </p:nvSpPr>
        <p:spPr bwMode="auto">
          <a:xfrm>
            <a:off x="600075" y="765175"/>
            <a:ext cx="8315325" cy="0"/>
          </a:xfrm>
          <a:prstGeom prst="line">
            <a:avLst/>
          </a:prstGeom>
          <a:noFill/>
          <a:ln w="19050">
            <a:solidFill>
              <a:srgbClr val="2A467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29" name="Line 5"/>
          <p:cNvSpPr>
            <a:spLocks noChangeShapeType="1"/>
          </p:cNvSpPr>
          <p:nvPr/>
        </p:nvSpPr>
        <p:spPr bwMode="auto">
          <a:xfrm>
            <a:off x="4211960" y="6156325"/>
            <a:ext cx="4703440" cy="9525"/>
          </a:xfrm>
          <a:prstGeom prst="line">
            <a:avLst/>
          </a:prstGeom>
          <a:noFill/>
          <a:ln w="19050">
            <a:solidFill>
              <a:srgbClr val="2A467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ES"/>
          </a:p>
        </p:txBody>
      </p:sp>
      <p:sp>
        <p:nvSpPr>
          <p:cNvPr id="1030" name="Rectangle 7"/>
          <p:cNvSpPr>
            <a:spLocks noChangeArrowheads="1"/>
          </p:cNvSpPr>
          <p:nvPr/>
        </p:nvSpPr>
        <p:spPr bwMode="auto">
          <a:xfrm>
            <a:off x="8172450" y="6237288"/>
            <a:ext cx="7207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0" hangingPunct="0"/>
            <a:fld id="{D0DDD049-9357-431D-8AA0-5C85CCC3CBCD}" type="slidenum">
              <a:rPr lang="de-AT" sz="1100" b="0"/>
              <a:pPr algn="r" eaLnBrk="0" hangingPunct="0"/>
              <a:t>‹Nº›</a:t>
            </a:fld>
            <a:r>
              <a:rPr lang="de-AT" sz="1100" b="0">
                <a:latin typeface="Times New Roman" pitchFamily="18" charset="0"/>
              </a:rPr>
              <a:t> </a:t>
            </a:r>
          </a:p>
        </p:txBody>
      </p:sp>
      <p:pic>
        <p:nvPicPr>
          <p:cNvPr id="13" name="Imagen 12"/>
          <p:cNvPicPr/>
          <p:nvPr userDrawn="1"/>
        </p:nvPicPr>
        <p:blipFill>
          <a:blip r:embed="rId4" cstate="print">
            <a:extLst>
              <a:ext uri="{28A0092B-C50C-407E-A947-70E740481C1C}">
                <a14:useLocalDpi xmlns:a14="http://schemas.microsoft.com/office/drawing/2010/main" val="0"/>
              </a:ext>
            </a:extLst>
          </a:blip>
          <a:stretch>
            <a:fillRect/>
          </a:stretch>
        </p:blipFill>
        <p:spPr>
          <a:xfrm>
            <a:off x="1907704" y="6237288"/>
            <a:ext cx="1790595" cy="365728"/>
          </a:xfrm>
          <a:prstGeom prst="rect">
            <a:avLst/>
          </a:prstGeom>
        </p:spPr>
      </p:pic>
      <p:pic>
        <p:nvPicPr>
          <p:cNvPr id="10" name="Image 12" descr="C:\Users\8019ZN\AppData\Roaming\Microsoft\Signatures\GRTgaz_fichiers\lOGO_GRTGAZ.png"/>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31833" y="6047153"/>
            <a:ext cx="1095800" cy="664431"/>
          </a:xfrm>
          <a:prstGeom prst="rect">
            <a:avLst/>
          </a:prstGeom>
          <a:noFill/>
          <a:ln>
            <a:noFill/>
          </a:ln>
        </p:spPr>
      </p:pic>
    </p:spTree>
    <p:extLst>
      <p:ext uri="{BB962C8B-B14F-4D97-AF65-F5344CB8AC3E}">
        <p14:creationId xmlns:p14="http://schemas.microsoft.com/office/powerpoint/2010/main" val="3546014680"/>
      </p:ext>
    </p:extLst>
  </p:cSld>
  <p:clrMap bg1="dk2" tx1="lt1" bg2="dk1" tx2="lt2" accent1="accent1" accent2="accent2" accent3="accent3" accent4="accent4" accent5="accent5" accent6="accent6" hlink="hlink" folHlink="folHlink"/>
  <p:sldLayoutIdLst>
    <p:sldLayoutId id="2147483804" r:id="rId1"/>
    <p:sldLayoutId id="2147483805" r:id="rId2"/>
  </p:sldLayoutIdLst>
  <p:transition/>
  <p:timing>
    <p:tnLst>
      <p:par>
        <p:cTn id="1" dur="indefinite" restart="never" nodeType="tmRoot"/>
      </p:par>
    </p:tnLst>
  </p:timing>
  <p:txStyles>
    <p:titleStyle>
      <a:lvl1pPr algn="l" defTabSz="571500" rtl="0" eaLnBrk="0" fontAlgn="base" hangingPunct="0">
        <a:spcBef>
          <a:spcPct val="0"/>
        </a:spcBef>
        <a:spcAft>
          <a:spcPct val="0"/>
        </a:spcAft>
        <a:defRPr sz="2800" b="1">
          <a:solidFill>
            <a:schemeClr val="bg1"/>
          </a:solidFill>
          <a:latin typeface="+mj-lt"/>
          <a:ea typeface="+mj-ea"/>
          <a:cs typeface="+mj-cs"/>
        </a:defRPr>
      </a:lvl1pPr>
      <a:lvl2pPr algn="l" defTabSz="571500" rtl="0" eaLnBrk="0" fontAlgn="base" hangingPunct="0">
        <a:spcBef>
          <a:spcPct val="0"/>
        </a:spcBef>
        <a:spcAft>
          <a:spcPct val="0"/>
        </a:spcAft>
        <a:defRPr sz="2800" b="1">
          <a:solidFill>
            <a:schemeClr val="bg1"/>
          </a:solidFill>
          <a:latin typeface="Arial" charset="0"/>
        </a:defRPr>
      </a:lvl2pPr>
      <a:lvl3pPr algn="l" defTabSz="571500" rtl="0" eaLnBrk="0" fontAlgn="base" hangingPunct="0">
        <a:spcBef>
          <a:spcPct val="0"/>
        </a:spcBef>
        <a:spcAft>
          <a:spcPct val="0"/>
        </a:spcAft>
        <a:defRPr sz="2800" b="1">
          <a:solidFill>
            <a:schemeClr val="bg1"/>
          </a:solidFill>
          <a:latin typeface="Arial" charset="0"/>
        </a:defRPr>
      </a:lvl3pPr>
      <a:lvl4pPr algn="l" defTabSz="571500" rtl="0" eaLnBrk="0" fontAlgn="base" hangingPunct="0">
        <a:spcBef>
          <a:spcPct val="0"/>
        </a:spcBef>
        <a:spcAft>
          <a:spcPct val="0"/>
        </a:spcAft>
        <a:defRPr sz="2800" b="1">
          <a:solidFill>
            <a:schemeClr val="bg1"/>
          </a:solidFill>
          <a:latin typeface="Arial" charset="0"/>
        </a:defRPr>
      </a:lvl4pPr>
      <a:lvl5pPr algn="l" defTabSz="571500" rtl="0" eaLnBrk="0" fontAlgn="base" hangingPunct="0">
        <a:spcBef>
          <a:spcPct val="0"/>
        </a:spcBef>
        <a:spcAft>
          <a:spcPct val="0"/>
        </a:spcAft>
        <a:defRPr sz="2800" b="1">
          <a:solidFill>
            <a:schemeClr val="bg1"/>
          </a:solidFill>
          <a:latin typeface="Arial" charset="0"/>
        </a:defRPr>
      </a:lvl5pPr>
      <a:lvl6pPr marL="457200" algn="l" defTabSz="571500" rtl="0" eaLnBrk="0" fontAlgn="base" hangingPunct="0">
        <a:spcBef>
          <a:spcPct val="0"/>
        </a:spcBef>
        <a:spcAft>
          <a:spcPct val="0"/>
        </a:spcAft>
        <a:defRPr sz="2800" b="1">
          <a:solidFill>
            <a:schemeClr val="bg1"/>
          </a:solidFill>
          <a:latin typeface="Arial" charset="0"/>
        </a:defRPr>
      </a:lvl6pPr>
      <a:lvl7pPr marL="914400" algn="l" defTabSz="571500" rtl="0" eaLnBrk="0" fontAlgn="base" hangingPunct="0">
        <a:spcBef>
          <a:spcPct val="0"/>
        </a:spcBef>
        <a:spcAft>
          <a:spcPct val="0"/>
        </a:spcAft>
        <a:defRPr sz="2800" b="1">
          <a:solidFill>
            <a:schemeClr val="bg1"/>
          </a:solidFill>
          <a:latin typeface="Arial" charset="0"/>
        </a:defRPr>
      </a:lvl7pPr>
      <a:lvl8pPr marL="1371600" algn="l" defTabSz="571500" rtl="0" eaLnBrk="0" fontAlgn="base" hangingPunct="0">
        <a:spcBef>
          <a:spcPct val="0"/>
        </a:spcBef>
        <a:spcAft>
          <a:spcPct val="0"/>
        </a:spcAft>
        <a:defRPr sz="2800" b="1">
          <a:solidFill>
            <a:schemeClr val="bg1"/>
          </a:solidFill>
          <a:latin typeface="Arial" charset="0"/>
        </a:defRPr>
      </a:lvl8pPr>
      <a:lvl9pPr marL="1828800" algn="l" defTabSz="571500" rtl="0" eaLnBrk="0" fontAlgn="base" hangingPunct="0">
        <a:spcBef>
          <a:spcPct val="0"/>
        </a:spcBef>
        <a:spcAft>
          <a:spcPct val="0"/>
        </a:spcAft>
        <a:defRPr sz="2800" b="1">
          <a:solidFill>
            <a:schemeClr val="bg1"/>
          </a:solidFill>
          <a:latin typeface="Arial" charset="0"/>
        </a:defRPr>
      </a:lvl9pPr>
    </p:titleStyle>
    <p:bodyStyle>
      <a:lvl1pPr marL="457200" indent="-457200" algn="l" defTabSz="336550" rtl="0" eaLnBrk="0" fontAlgn="base" hangingPunct="0">
        <a:spcBef>
          <a:spcPct val="50000"/>
        </a:spcBef>
        <a:spcAft>
          <a:spcPct val="0"/>
        </a:spcAft>
        <a:buClr>
          <a:schemeClr val="tx2"/>
        </a:buClr>
        <a:buSzPct val="120000"/>
        <a:buFont typeface="Arial" charset="0"/>
        <a:defRPr sz="2400">
          <a:solidFill>
            <a:srgbClr val="2A4677"/>
          </a:solidFill>
          <a:latin typeface="+mn-lt"/>
          <a:ea typeface="+mn-ea"/>
          <a:cs typeface="+mn-cs"/>
        </a:defRPr>
      </a:lvl1pPr>
      <a:lvl2pPr marL="647700" indent="-457200" algn="l" defTabSz="336550" rtl="0" eaLnBrk="0" fontAlgn="base" hangingPunct="0">
        <a:spcBef>
          <a:spcPct val="35000"/>
        </a:spcBef>
        <a:spcAft>
          <a:spcPct val="0"/>
        </a:spcAft>
        <a:buClr>
          <a:srgbClr val="339966"/>
        </a:buClr>
        <a:buSzPct val="120000"/>
        <a:buFont typeface="Symbol" pitchFamily="18" charset="2"/>
        <a:buChar char="·"/>
        <a:defRPr sz="2400">
          <a:solidFill>
            <a:srgbClr val="2A4677"/>
          </a:solidFill>
          <a:latin typeface="+mn-lt"/>
        </a:defRPr>
      </a:lvl2pPr>
      <a:lvl3pPr marL="1047750" indent="-381000" algn="l" defTabSz="336550" rtl="0" eaLnBrk="0" fontAlgn="base" hangingPunct="0">
        <a:spcBef>
          <a:spcPct val="25000"/>
        </a:spcBef>
        <a:spcAft>
          <a:spcPct val="0"/>
        </a:spcAft>
        <a:buClr>
          <a:srgbClr val="339966"/>
        </a:buClr>
        <a:buSzPct val="85000"/>
        <a:buFont typeface="Symbol" pitchFamily="18" charset="2"/>
        <a:buChar char="¨"/>
        <a:defRPr sz="2000">
          <a:solidFill>
            <a:srgbClr val="2A4677"/>
          </a:solidFill>
          <a:latin typeface="+mn-lt"/>
        </a:defRPr>
      </a:lvl3pPr>
      <a:lvl4pPr marL="1524000" indent="-381000" algn="l" defTabSz="336550" rtl="0" eaLnBrk="0" fontAlgn="base" hangingPunct="0">
        <a:spcBef>
          <a:spcPct val="15000"/>
        </a:spcBef>
        <a:spcAft>
          <a:spcPct val="0"/>
        </a:spcAft>
        <a:buClr>
          <a:srgbClr val="339966"/>
        </a:buClr>
        <a:buSzPct val="90000"/>
        <a:buFont typeface="Symbol" pitchFamily="18" charset="2"/>
        <a:buChar char="+"/>
        <a:defRPr sz="2000">
          <a:solidFill>
            <a:srgbClr val="2A4677"/>
          </a:solidFill>
          <a:latin typeface="+mn-lt"/>
        </a:defRPr>
      </a:lvl4pPr>
      <a:lvl5pPr marL="2000250" indent="-381000" algn="l" defTabSz="336550" rtl="0" eaLnBrk="0" fontAlgn="base" hangingPunct="0">
        <a:spcBef>
          <a:spcPct val="15000"/>
        </a:spcBef>
        <a:spcAft>
          <a:spcPct val="0"/>
        </a:spcAft>
        <a:buClr>
          <a:srgbClr val="339966"/>
        </a:buClr>
        <a:buSzPct val="90000"/>
        <a:buFont typeface="Symbol" pitchFamily="18" charset="2"/>
        <a:buChar char="-"/>
        <a:defRPr sz="2000">
          <a:solidFill>
            <a:srgbClr val="2A4677"/>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entsog.eu/entsogs-tyndp-presentation-day-draft-ten-year-network-development-plan-tyndp-2018"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hyperlink" Target="https://www.entsog.eu/tyndp#entsog-ten-year-network-development-plan-2018" TargetMode="Externa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p:txBody>
          <a:bodyPr/>
          <a:lstStyle/>
          <a:p>
            <a:r>
              <a:rPr lang="de-DE" dirty="0" smtClean="0"/>
              <a:t/>
            </a:r>
            <a:br>
              <a:rPr lang="de-DE" dirty="0" smtClean="0"/>
            </a:br>
            <a:endParaRPr lang="de-DE" dirty="0" smtClean="0"/>
          </a:p>
        </p:txBody>
      </p:sp>
      <p:sp>
        <p:nvSpPr>
          <p:cNvPr id="3075" name="Rectangle 5"/>
          <p:cNvSpPr>
            <a:spLocks noGrp="1" noChangeArrowheads="1"/>
          </p:cNvSpPr>
          <p:nvPr>
            <p:ph type="subTitle" sz="quarter" idx="1"/>
          </p:nvPr>
        </p:nvSpPr>
        <p:spPr>
          <a:xfrm>
            <a:off x="2082796" y="5386189"/>
            <a:ext cx="4992688" cy="990600"/>
          </a:xfrm>
        </p:spPr>
        <p:txBody>
          <a:bodyPr/>
          <a:lstStyle/>
          <a:p>
            <a:pPr algn="ctr"/>
            <a:r>
              <a:rPr lang="en-US" sz="2000" dirty="0" smtClean="0"/>
              <a:t>24</a:t>
            </a:r>
            <a:r>
              <a:rPr lang="en-US" sz="2000" baseline="30000" dirty="0" smtClean="0"/>
              <a:t>th</a:t>
            </a:r>
            <a:r>
              <a:rPr lang="en-US" sz="2000" dirty="0" smtClean="0"/>
              <a:t> SG meeting</a:t>
            </a:r>
          </a:p>
          <a:p>
            <a:pPr algn="ctr"/>
            <a:r>
              <a:rPr lang="en-US" sz="2000" dirty="0" smtClean="0">
                <a:solidFill>
                  <a:srgbClr val="339966"/>
                </a:solidFill>
              </a:rPr>
              <a:t>21</a:t>
            </a:r>
            <a:r>
              <a:rPr lang="en-US" sz="2000" baseline="30000" dirty="0" smtClean="0">
                <a:solidFill>
                  <a:srgbClr val="339966"/>
                </a:solidFill>
              </a:rPr>
              <a:t>st</a:t>
            </a:r>
            <a:r>
              <a:rPr lang="en-US" sz="2000" dirty="0" smtClean="0">
                <a:solidFill>
                  <a:srgbClr val="339966"/>
                </a:solidFill>
              </a:rPr>
              <a:t> March 2019</a:t>
            </a:r>
          </a:p>
        </p:txBody>
      </p:sp>
      <p:sp>
        <p:nvSpPr>
          <p:cNvPr id="3077" name="Rectangle 6"/>
          <p:cNvSpPr>
            <a:spLocks noChangeArrowheads="1"/>
          </p:cNvSpPr>
          <p:nvPr/>
        </p:nvSpPr>
        <p:spPr bwMode="auto">
          <a:xfrm>
            <a:off x="20060" y="2852936"/>
            <a:ext cx="9106916"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GB" sz="3200" dirty="0" err="1" smtClean="0">
                <a:solidFill>
                  <a:srgbClr val="2A4677"/>
                </a:solidFill>
              </a:rPr>
              <a:t>Enagás</a:t>
            </a:r>
            <a:r>
              <a:rPr lang="en-GB" sz="3200" dirty="0" smtClean="0">
                <a:solidFill>
                  <a:srgbClr val="2A4677"/>
                </a:solidFill>
              </a:rPr>
              <a:t>, </a:t>
            </a:r>
            <a:r>
              <a:rPr lang="en-GB" sz="3200" dirty="0" err="1" smtClean="0">
                <a:solidFill>
                  <a:srgbClr val="2A4677"/>
                </a:solidFill>
              </a:rPr>
              <a:t>GRTgaz</a:t>
            </a:r>
            <a:r>
              <a:rPr lang="en-GB" sz="3200" dirty="0" smtClean="0">
                <a:solidFill>
                  <a:srgbClr val="2A4677"/>
                </a:solidFill>
              </a:rPr>
              <a:t>, </a:t>
            </a:r>
            <a:r>
              <a:rPr lang="en-GB" sz="3200" dirty="0" err="1" smtClean="0">
                <a:solidFill>
                  <a:srgbClr val="2A4677"/>
                </a:solidFill>
              </a:rPr>
              <a:t>Reganosa</a:t>
            </a:r>
            <a:r>
              <a:rPr lang="en-GB" sz="3200" dirty="0" smtClean="0">
                <a:solidFill>
                  <a:srgbClr val="2A4677"/>
                </a:solidFill>
              </a:rPr>
              <a:t>, REN and </a:t>
            </a:r>
            <a:r>
              <a:rPr lang="en-GB" sz="3200" dirty="0" err="1" smtClean="0">
                <a:solidFill>
                  <a:srgbClr val="2A4677"/>
                </a:solidFill>
              </a:rPr>
              <a:t>Teréga</a:t>
            </a:r>
            <a:endParaRPr lang="en-GB" sz="3200" dirty="0">
              <a:solidFill>
                <a:srgbClr val="2A4677"/>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731057" y="4941168"/>
            <a:ext cx="7776865" cy="307777"/>
          </a:xfrm>
          <a:prstGeom prst="rect">
            <a:avLst/>
          </a:prstGeom>
        </p:spPr>
        <p:txBody>
          <a:bodyPr wrap="square">
            <a:spAutoFit/>
          </a:bodyPr>
          <a:lstStyle/>
          <a:p>
            <a:pPr marL="285750" indent="-285750" algn="just">
              <a:spcBef>
                <a:spcPts val="600"/>
              </a:spcBef>
              <a:spcAft>
                <a:spcPts val="600"/>
              </a:spcAft>
              <a:buClr>
                <a:srgbClr val="C29903"/>
              </a:buClr>
              <a:buFont typeface="Courier New" panose="02070309020205020404" pitchFamily="49" charset="0"/>
              <a:buChar char="o"/>
            </a:pPr>
            <a:r>
              <a:rPr lang="en-US" sz="1400" b="0" dirty="0" smtClean="0"/>
              <a:t>Punctual activity on march´18 owing to ‘Beast of the East’ cold snap </a:t>
            </a:r>
          </a:p>
        </p:txBody>
      </p:sp>
      <p:sp>
        <p:nvSpPr>
          <p:cNvPr id="6" name="1 Título"/>
          <p:cNvSpPr>
            <a:spLocks noGrp="1"/>
          </p:cNvSpPr>
          <p:nvPr>
            <p:ph type="title"/>
          </p:nvPr>
        </p:nvSpPr>
        <p:spPr>
          <a:xfrm>
            <a:off x="600075" y="332656"/>
            <a:ext cx="8332788" cy="365125"/>
          </a:xfrm>
        </p:spPr>
        <p:txBody>
          <a:bodyPr anchor="t" anchorCtr="0"/>
          <a:lstStyle/>
          <a:p>
            <a:pPr>
              <a:lnSpc>
                <a:spcPct val="120000"/>
              </a:lnSpc>
            </a:pPr>
            <a:r>
              <a:rPr lang="en-GB" sz="2200" dirty="0" smtClean="0"/>
              <a:t>4.2. VIP </a:t>
            </a:r>
            <a:r>
              <a:rPr lang="en-GB" sz="2200" dirty="0" err="1" smtClean="0"/>
              <a:t>Pirineos</a:t>
            </a:r>
            <a:r>
              <a:rPr lang="en-GB" sz="2200" dirty="0"/>
              <a:t>: capacity booking and </a:t>
            </a:r>
            <a:r>
              <a:rPr lang="en-GB" sz="2200" dirty="0" smtClean="0"/>
              <a:t>flows Spanish side</a:t>
            </a:r>
            <a:endParaRPr lang="en-US" sz="2200" dirty="0">
              <a:solidFill>
                <a:srgbClr val="2A4677"/>
              </a:solidFill>
            </a:endParaRPr>
          </a:p>
        </p:txBody>
      </p:sp>
      <p:pic>
        <p:nvPicPr>
          <p:cNvPr id="4" name="Imagen 3"/>
          <p:cNvPicPr>
            <a:picLocks noChangeAspect="1"/>
          </p:cNvPicPr>
          <p:nvPr/>
        </p:nvPicPr>
        <p:blipFill>
          <a:blip r:embed="rId3"/>
          <a:stretch>
            <a:fillRect/>
          </a:stretch>
        </p:blipFill>
        <p:spPr>
          <a:xfrm>
            <a:off x="538747" y="1055423"/>
            <a:ext cx="8161484" cy="3712054"/>
          </a:xfrm>
          <a:prstGeom prst="rect">
            <a:avLst/>
          </a:prstGeom>
        </p:spPr>
      </p:pic>
    </p:spTree>
    <p:extLst>
      <p:ext uri="{BB962C8B-B14F-4D97-AF65-F5344CB8AC3E}">
        <p14:creationId xmlns:p14="http://schemas.microsoft.com/office/powerpoint/2010/main" val="1974190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p:txBody>
          <a:bodyPr anchor="t" anchorCtr="0"/>
          <a:lstStyle/>
          <a:p>
            <a:pPr>
              <a:lnSpc>
                <a:spcPct val="120000"/>
              </a:lnSpc>
            </a:pPr>
            <a:r>
              <a:rPr lang="en-GB" sz="2400" dirty="0" smtClean="0"/>
              <a:t>4.2. VIP </a:t>
            </a:r>
            <a:r>
              <a:rPr lang="en-GB" sz="2400" dirty="0" err="1" smtClean="0"/>
              <a:t>Pirineos</a:t>
            </a:r>
            <a:r>
              <a:rPr lang="en-GB" sz="2400" dirty="0"/>
              <a:t>: capacity booking </a:t>
            </a:r>
            <a:r>
              <a:rPr lang="en-GB" sz="2400" dirty="0" smtClean="0"/>
              <a:t>French side</a:t>
            </a:r>
            <a:endParaRPr lang="en-US" sz="2400" dirty="0">
              <a:solidFill>
                <a:srgbClr val="2A4677"/>
              </a:solidFill>
            </a:endParaRPr>
          </a:p>
        </p:txBody>
      </p:sp>
      <p:pic>
        <p:nvPicPr>
          <p:cNvPr id="6" name="Image 5"/>
          <p:cNvPicPr>
            <a:picLocks noChangeAspect="1"/>
          </p:cNvPicPr>
          <p:nvPr/>
        </p:nvPicPr>
        <p:blipFill>
          <a:blip r:embed="rId3"/>
          <a:stretch>
            <a:fillRect/>
          </a:stretch>
        </p:blipFill>
        <p:spPr>
          <a:xfrm>
            <a:off x="600075" y="836712"/>
            <a:ext cx="7847408" cy="5249086"/>
          </a:xfrm>
          <a:prstGeom prst="rect">
            <a:avLst/>
          </a:prstGeom>
        </p:spPr>
      </p:pic>
    </p:spTree>
    <p:extLst>
      <p:ext uri="{BB962C8B-B14F-4D97-AF65-F5344CB8AC3E}">
        <p14:creationId xmlns:p14="http://schemas.microsoft.com/office/powerpoint/2010/main" val="3595221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p:txBody>
          <a:bodyPr anchor="t" anchorCtr="0"/>
          <a:lstStyle/>
          <a:p>
            <a:pPr>
              <a:lnSpc>
                <a:spcPct val="120000"/>
              </a:lnSpc>
            </a:pPr>
            <a:r>
              <a:rPr lang="en-GB" sz="2400" dirty="0" smtClean="0"/>
              <a:t>4.2. VIP </a:t>
            </a:r>
            <a:r>
              <a:rPr lang="en-GB" sz="2400" dirty="0" err="1" smtClean="0"/>
              <a:t>Pirineos</a:t>
            </a:r>
            <a:r>
              <a:rPr lang="en-GB" sz="2400" dirty="0"/>
              <a:t>: capacity booking </a:t>
            </a:r>
            <a:r>
              <a:rPr lang="en-GB" sz="2400" dirty="0" smtClean="0"/>
              <a:t>French side</a:t>
            </a:r>
            <a:endParaRPr lang="en-US" sz="2400" dirty="0">
              <a:solidFill>
                <a:srgbClr val="2A4677"/>
              </a:solidFill>
            </a:endParaRPr>
          </a:p>
        </p:txBody>
      </p:sp>
      <p:pic>
        <p:nvPicPr>
          <p:cNvPr id="3" name="Image 2"/>
          <p:cNvPicPr>
            <a:picLocks noChangeAspect="1"/>
          </p:cNvPicPr>
          <p:nvPr/>
        </p:nvPicPr>
        <p:blipFill>
          <a:blip r:embed="rId3"/>
          <a:stretch>
            <a:fillRect/>
          </a:stretch>
        </p:blipFill>
        <p:spPr>
          <a:xfrm>
            <a:off x="600075" y="836712"/>
            <a:ext cx="7992887" cy="5228021"/>
          </a:xfrm>
          <a:prstGeom prst="rect">
            <a:avLst/>
          </a:prstGeom>
        </p:spPr>
      </p:pic>
    </p:spTree>
    <p:extLst>
      <p:ext uri="{BB962C8B-B14F-4D97-AF65-F5344CB8AC3E}">
        <p14:creationId xmlns:p14="http://schemas.microsoft.com/office/powerpoint/2010/main" val="2740589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600075" y="53860"/>
            <a:ext cx="8332788" cy="365125"/>
          </a:xfrm>
        </p:spPr>
        <p:txBody>
          <a:bodyPr anchor="t" anchorCtr="0"/>
          <a:lstStyle/>
          <a:p>
            <a:r>
              <a:rPr lang="en-GB" sz="2400" dirty="0" smtClean="0"/>
              <a:t>4.2. VIP </a:t>
            </a:r>
            <a:r>
              <a:rPr lang="en-GB" sz="2400" dirty="0" err="1" smtClean="0"/>
              <a:t>Pirineos</a:t>
            </a:r>
            <a:r>
              <a:rPr lang="en-GB" sz="2400" dirty="0" smtClean="0"/>
              <a:t>: c</a:t>
            </a:r>
            <a:r>
              <a:rPr lang="en-US" sz="2400" dirty="0" err="1" smtClean="0"/>
              <a:t>alculation</a:t>
            </a:r>
            <a:r>
              <a:rPr lang="en-US" sz="2400" dirty="0" smtClean="0"/>
              <a:t> </a:t>
            </a:r>
            <a:r>
              <a:rPr lang="en-US" sz="2400" dirty="0"/>
              <a:t>of capacity to be offered  in PRISMA for the next </a:t>
            </a:r>
            <a:r>
              <a:rPr lang="en-US" sz="2400" dirty="0" smtClean="0"/>
              <a:t>15 </a:t>
            </a:r>
            <a:r>
              <a:rPr lang="en-US" sz="2400" dirty="0"/>
              <a:t>gas years</a:t>
            </a:r>
            <a:endParaRPr lang="en-US" sz="2400" dirty="0">
              <a:solidFill>
                <a:srgbClr val="2A4677"/>
              </a:solidFill>
            </a:endParaRPr>
          </a:p>
        </p:txBody>
      </p:sp>
      <p:graphicFrame>
        <p:nvGraphicFramePr>
          <p:cNvPr id="10" name="Gráfico 9"/>
          <p:cNvGraphicFramePr>
            <a:graphicFrameLocks/>
          </p:cNvGraphicFramePr>
          <p:nvPr>
            <p:extLst/>
          </p:nvPr>
        </p:nvGraphicFramePr>
        <p:xfrm>
          <a:off x="-16321" y="1124745"/>
          <a:ext cx="9160321" cy="2304256"/>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p:cNvSpPr txBox="1"/>
          <p:nvPr/>
        </p:nvSpPr>
        <p:spPr>
          <a:xfrm>
            <a:off x="683568" y="980728"/>
            <a:ext cx="2520280" cy="461665"/>
          </a:xfrm>
          <a:prstGeom prst="rect">
            <a:avLst/>
          </a:prstGeom>
          <a:noFill/>
        </p:spPr>
        <p:txBody>
          <a:bodyPr wrap="square" rtlCol="0">
            <a:spAutoFit/>
          </a:bodyPr>
          <a:lstStyle/>
          <a:p>
            <a:r>
              <a:rPr lang="es-ES_tradnl" dirty="0" smtClean="0"/>
              <a:t>FR-ES </a:t>
            </a:r>
            <a:r>
              <a:rPr lang="es-ES_tradnl" dirty="0" err="1" smtClean="0"/>
              <a:t>Bundled</a:t>
            </a:r>
            <a:endParaRPr lang="es-ES" dirty="0"/>
          </a:p>
        </p:txBody>
      </p:sp>
      <p:sp>
        <p:nvSpPr>
          <p:cNvPr id="11" name="CuadroTexto 10"/>
          <p:cNvSpPr txBox="1"/>
          <p:nvPr/>
        </p:nvSpPr>
        <p:spPr>
          <a:xfrm>
            <a:off x="683568" y="3471391"/>
            <a:ext cx="2448272" cy="461665"/>
          </a:xfrm>
          <a:prstGeom prst="rect">
            <a:avLst/>
          </a:prstGeom>
          <a:noFill/>
        </p:spPr>
        <p:txBody>
          <a:bodyPr wrap="square" rtlCol="0">
            <a:spAutoFit/>
          </a:bodyPr>
          <a:lstStyle/>
          <a:p>
            <a:r>
              <a:rPr lang="es-ES_tradnl" dirty="0" smtClean="0"/>
              <a:t>ES-FR </a:t>
            </a:r>
            <a:r>
              <a:rPr lang="es-ES_tradnl" dirty="0" err="1" smtClean="0"/>
              <a:t>Bundled</a:t>
            </a:r>
            <a:endParaRPr lang="es-ES" dirty="0"/>
          </a:p>
        </p:txBody>
      </p:sp>
      <p:graphicFrame>
        <p:nvGraphicFramePr>
          <p:cNvPr id="13" name="Gráfico 12"/>
          <p:cNvGraphicFramePr>
            <a:graphicFrameLocks/>
          </p:cNvGraphicFramePr>
          <p:nvPr>
            <p:extLst/>
          </p:nvPr>
        </p:nvGraphicFramePr>
        <p:xfrm>
          <a:off x="-16321" y="3645024"/>
          <a:ext cx="9160321" cy="25202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1069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600075" y="53860"/>
            <a:ext cx="8332788" cy="365125"/>
          </a:xfrm>
        </p:spPr>
        <p:txBody>
          <a:bodyPr anchor="t" anchorCtr="0"/>
          <a:lstStyle/>
          <a:p>
            <a:r>
              <a:rPr lang="en-GB" sz="2400" dirty="0" smtClean="0"/>
              <a:t>4.2. VIP </a:t>
            </a:r>
            <a:r>
              <a:rPr lang="en-GB" sz="2400" dirty="0" err="1" smtClean="0"/>
              <a:t>Pirineos</a:t>
            </a:r>
            <a:r>
              <a:rPr lang="en-GB" sz="2400" dirty="0" smtClean="0"/>
              <a:t>: c</a:t>
            </a:r>
            <a:r>
              <a:rPr lang="en-US" sz="2400" dirty="0" err="1" smtClean="0"/>
              <a:t>alculation</a:t>
            </a:r>
            <a:r>
              <a:rPr lang="en-US" sz="2400" dirty="0" smtClean="0"/>
              <a:t> </a:t>
            </a:r>
            <a:r>
              <a:rPr lang="en-US" sz="2400" dirty="0"/>
              <a:t>of capacity to be offered  in PRISMA for the next </a:t>
            </a:r>
            <a:r>
              <a:rPr lang="en-US" sz="2400" dirty="0" smtClean="0"/>
              <a:t>15 </a:t>
            </a:r>
            <a:r>
              <a:rPr lang="en-US" sz="2400" dirty="0"/>
              <a:t>gas years</a:t>
            </a:r>
            <a:endParaRPr lang="en-US" sz="2400" dirty="0">
              <a:solidFill>
                <a:srgbClr val="2A4677"/>
              </a:solidFill>
            </a:endParaRPr>
          </a:p>
        </p:txBody>
      </p:sp>
      <p:sp>
        <p:nvSpPr>
          <p:cNvPr id="6" name="CuadroTexto 5"/>
          <p:cNvSpPr txBox="1"/>
          <p:nvPr/>
        </p:nvSpPr>
        <p:spPr>
          <a:xfrm>
            <a:off x="683568" y="980728"/>
            <a:ext cx="2880320" cy="461665"/>
          </a:xfrm>
          <a:prstGeom prst="rect">
            <a:avLst/>
          </a:prstGeom>
          <a:noFill/>
        </p:spPr>
        <p:txBody>
          <a:bodyPr wrap="square" rtlCol="0">
            <a:spAutoFit/>
          </a:bodyPr>
          <a:lstStyle/>
          <a:p>
            <a:r>
              <a:rPr lang="es-ES_tradnl" dirty="0" smtClean="0"/>
              <a:t>FR-ES </a:t>
            </a:r>
            <a:r>
              <a:rPr lang="es-ES_tradnl" dirty="0" err="1" smtClean="0"/>
              <a:t>Unbundled</a:t>
            </a:r>
            <a:endParaRPr lang="es-ES" dirty="0"/>
          </a:p>
        </p:txBody>
      </p:sp>
      <p:sp>
        <p:nvSpPr>
          <p:cNvPr id="11" name="CuadroTexto 10"/>
          <p:cNvSpPr txBox="1"/>
          <p:nvPr/>
        </p:nvSpPr>
        <p:spPr>
          <a:xfrm>
            <a:off x="5292080" y="980728"/>
            <a:ext cx="3240360" cy="461665"/>
          </a:xfrm>
          <a:prstGeom prst="rect">
            <a:avLst/>
          </a:prstGeom>
          <a:noFill/>
        </p:spPr>
        <p:txBody>
          <a:bodyPr wrap="square" rtlCol="0">
            <a:spAutoFit/>
          </a:bodyPr>
          <a:lstStyle/>
          <a:p>
            <a:r>
              <a:rPr lang="es-ES_tradnl" dirty="0" smtClean="0"/>
              <a:t>ES-FR </a:t>
            </a:r>
            <a:r>
              <a:rPr lang="es-ES_tradnl" dirty="0" err="1" smtClean="0"/>
              <a:t>Unbundled</a:t>
            </a:r>
            <a:endParaRPr lang="es-ES" dirty="0"/>
          </a:p>
        </p:txBody>
      </p:sp>
      <p:graphicFrame>
        <p:nvGraphicFramePr>
          <p:cNvPr id="2" name="Tabla 1"/>
          <p:cNvGraphicFramePr>
            <a:graphicFrameLocks noGrp="1"/>
          </p:cNvGraphicFramePr>
          <p:nvPr>
            <p:extLst/>
          </p:nvPr>
        </p:nvGraphicFramePr>
        <p:xfrm>
          <a:off x="683568" y="2060848"/>
          <a:ext cx="2736304" cy="1440160"/>
        </p:xfrm>
        <a:graphic>
          <a:graphicData uri="http://schemas.openxmlformats.org/drawingml/2006/table">
            <a:tbl>
              <a:tblPr/>
              <a:tblGrid>
                <a:gridCol w="1457154">
                  <a:extLst>
                    <a:ext uri="{9D8B030D-6E8A-4147-A177-3AD203B41FA5}">
                      <a16:colId xmlns:a16="http://schemas.microsoft.com/office/drawing/2014/main" val="20000"/>
                    </a:ext>
                  </a:extLst>
                </a:gridCol>
                <a:gridCol w="1279150">
                  <a:extLst>
                    <a:ext uri="{9D8B030D-6E8A-4147-A177-3AD203B41FA5}">
                      <a16:colId xmlns:a16="http://schemas.microsoft.com/office/drawing/2014/main" val="20001"/>
                    </a:ext>
                  </a:extLst>
                </a:gridCol>
              </a:tblGrid>
              <a:tr h="530059">
                <a:tc>
                  <a:txBody>
                    <a:bodyPr/>
                    <a:lstStyle/>
                    <a:p>
                      <a:pPr algn="l" fontAlgn="ctr"/>
                      <a:endParaRPr lang="es-ES" sz="1000" b="1" i="0" u="none" strike="noStrike" dirty="0">
                        <a:solidFill>
                          <a:srgbClr val="63666A"/>
                        </a:solidFill>
                        <a:effectLst/>
                        <a:latin typeface="Verdana" panose="020B0604030504040204" pitchFamily="34" charset="0"/>
                      </a:endParaRPr>
                    </a:p>
                  </a:txBody>
                  <a:tcPr marL="9525" marR="9525" marT="9525" marB="0" anchor="ctr">
                    <a:lnL>
                      <a:noFill/>
                    </a:lnL>
                    <a:lnR w="19050" cap="flat" cmpd="sng" algn="ctr">
                      <a:solidFill>
                        <a:srgbClr val="007AAE"/>
                      </a:solidFill>
                      <a:prstDash val="solid"/>
                      <a:round/>
                      <a:headEnd type="none" w="med" len="med"/>
                      <a:tailEnd type="none" w="med" len="med"/>
                    </a:lnR>
                    <a:lnT>
                      <a:noFill/>
                    </a:lnT>
                    <a:lnB w="19050" cap="flat" cmpd="sng" algn="ctr">
                      <a:solidFill>
                        <a:srgbClr val="63666A"/>
                      </a:solidFill>
                      <a:prstDash val="solid"/>
                      <a:round/>
                      <a:headEnd type="none" w="med" len="med"/>
                      <a:tailEnd type="none" w="med" len="med"/>
                    </a:lnB>
                  </a:tcPr>
                </a:tc>
                <a:tc>
                  <a:txBody>
                    <a:bodyPr/>
                    <a:lstStyle/>
                    <a:p>
                      <a:pPr algn="ctr" fontAlgn="ctr"/>
                      <a:r>
                        <a:rPr lang="es-ES" sz="1000" b="1" i="0" u="none" strike="noStrike" dirty="0">
                          <a:solidFill>
                            <a:srgbClr val="FFFFFF"/>
                          </a:solidFill>
                          <a:effectLst/>
                          <a:latin typeface="Verdana" panose="020B0604030504040204" pitchFamily="34" charset="0"/>
                        </a:rPr>
                        <a:t>VIP PIRINEOS </a:t>
                      </a:r>
                      <a:r>
                        <a:rPr lang="es-ES" sz="1000" b="1" i="0" u="none" strike="noStrike" dirty="0" smtClean="0">
                          <a:solidFill>
                            <a:srgbClr val="FFFFFF"/>
                          </a:solidFill>
                          <a:effectLst/>
                          <a:latin typeface="Verdana" panose="020B0604030504040204" pitchFamily="34" charset="0"/>
                        </a:rPr>
                        <a:t>ENTRY</a:t>
                      </a:r>
                      <a:endParaRPr lang="es-ES" sz="1000" b="1" i="0" u="none" strike="noStrike" dirty="0">
                        <a:solidFill>
                          <a:srgbClr val="FFFFFF"/>
                        </a:solidFill>
                        <a:effectLst/>
                        <a:latin typeface="Verdana" panose="020B0604030504040204" pitchFamily="34" charset="0"/>
                      </a:endParaRPr>
                    </a:p>
                  </a:txBody>
                  <a:tcPr marL="9525" marR="9525" marT="9525" marB="0" anchor="ctr">
                    <a:lnL w="19050" cap="flat" cmpd="sng" algn="ctr">
                      <a:solidFill>
                        <a:srgbClr val="007AAE"/>
                      </a:solidFill>
                      <a:prstDash val="solid"/>
                      <a:round/>
                      <a:headEnd type="none" w="med" len="med"/>
                      <a:tailEnd type="none" w="med" len="med"/>
                    </a:lnL>
                    <a:lnR w="19050" cap="flat" cmpd="sng" algn="ctr">
                      <a:solidFill>
                        <a:srgbClr val="007AAE"/>
                      </a:solidFill>
                      <a:prstDash val="solid"/>
                      <a:round/>
                      <a:headEnd type="none" w="med" len="med"/>
                      <a:tailEnd type="none" w="med" len="med"/>
                    </a:lnR>
                    <a:lnT w="19050" cap="flat" cmpd="sng" algn="ctr">
                      <a:solidFill>
                        <a:srgbClr val="007AAE"/>
                      </a:solidFill>
                      <a:prstDash val="solid"/>
                      <a:round/>
                      <a:headEnd type="none" w="med" len="med"/>
                      <a:tailEnd type="none" w="med" len="med"/>
                    </a:lnT>
                    <a:lnB w="19050" cap="flat" cmpd="sng" algn="ctr">
                      <a:solidFill>
                        <a:srgbClr val="007AAE"/>
                      </a:solidFill>
                      <a:prstDash val="solid"/>
                      <a:round/>
                      <a:headEnd type="none" w="med" len="med"/>
                      <a:tailEnd type="none" w="med" len="med"/>
                    </a:lnB>
                    <a:solidFill>
                      <a:srgbClr val="007AAE"/>
                    </a:solidFill>
                  </a:tcPr>
                </a:tc>
                <a:extLst>
                  <a:ext uri="{0D108BD9-81ED-4DB2-BD59-A6C34878D82A}">
                    <a16:rowId xmlns:a16="http://schemas.microsoft.com/office/drawing/2014/main" val="10000"/>
                  </a:ext>
                </a:extLst>
              </a:tr>
              <a:tr h="190021">
                <a:tc>
                  <a:txBody>
                    <a:bodyPr/>
                    <a:lstStyle/>
                    <a:p>
                      <a:pPr algn="ctr" fontAlgn="ctr"/>
                      <a:r>
                        <a:rPr lang="es-ES" sz="1000" b="1" i="0" u="none" strike="noStrike">
                          <a:solidFill>
                            <a:srgbClr val="FFFFFF"/>
                          </a:solidFill>
                          <a:effectLst/>
                          <a:latin typeface="Verdana" panose="020B0604030504040204" pitchFamily="34" charset="0"/>
                        </a:rPr>
                        <a:t>Yearly Product</a:t>
                      </a:r>
                    </a:p>
                  </a:txBody>
                  <a:tcPr marL="9525" marR="9525" marT="9525" marB="0" anchor="ctr">
                    <a:lnL w="19050" cap="flat" cmpd="sng" algn="ctr">
                      <a:solidFill>
                        <a:srgbClr val="63666A"/>
                      </a:solidFill>
                      <a:prstDash val="solid"/>
                      <a:round/>
                      <a:headEnd type="none" w="med" len="med"/>
                      <a:tailEnd type="none" w="med" len="med"/>
                    </a:lnL>
                    <a:lnR w="19050" cap="flat" cmpd="sng" algn="ctr">
                      <a:solidFill>
                        <a:srgbClr val="007AAE"/>
                      </a:solidFill>
                      <a:prstDash val="solid"/>
                      <a:round/>
                      <a:headEnd type="none" w="med" len="med"/>
                      <a:tailEnd type="none" w="med" len="med"/>
                    </a:lnR>
                    <a:lnT w="19050" cap="flat" cmpd="sng" algn="ctr">
                      <a:solidFill>
                        <a:srgbClr val="63666A"/>
                      </a:solidFill>
                      <a:prstDash val="solid"/>
                      <a:round/>
                      <a:headEnd type="none" w="med" len="med"/>
                      <a:tailEnd type="none" w="med" len="med"/>
                    </a:lnT>
                    <a:lnB w="19050" cap="flat" cmpd="sng" algn="ctr">
                      <a:solidFill>
                        <a:srgbClr val="63666A"/>
                      </a:solidFill>
                      <a:prstDash val="solid"/>
                      <a:round/>
                      <a:headEnd type="none" w="med" len="med"/>
                      <a:tailEnd type="none" w="med" len="med"/>
                    </a:lnB>
                    <a:solidFill>
                      <a:srgbClr val="63666A"/>
                    </a:solidFill>
                  </a:tcPr>
                </a:tc>
                <a:tc>
                  <a:txBody>
                    <a:bodyPr/>
                    <a:lstStyle/>
                    <a:p>
                      <a:pPr algn="ctr" fontAlgn="ctr"/>
                      <a:r>
                        <a:rPr lang="es-ES" sz="1000" b="0" i="0" u="none" strike="noStrike" dirty="0" err="1" smtClean="0">
                          <a:solidFill>
                            <a:srgbClr val="FFFFFF"/>
                          </a:solidFill>
                          <a:effectLst/>
                          <a:latin typeface="Verdana" panose="020B0604030504040204" pitchFamily="34" charset="0"/>
                        </a:rPr>
                        <a:t>Year</a:t>
                      </a:r>
                      <a:r>
                        <a:rPr lang="es-ES" sz="1000" b="0" i="0" u="none" strike="noStrike" dirty="0" smtClean="0">
                          <a:solidFill>
                            <a:srgbClr val="FFFFFF"/>
                          </a:solidFill>
                          <a:effectLst/>
                          <a:latin typeface="Verdana" panose="020B0604030504040204" pitchFamily="34" charset="0"/>
                        </a:rPr>
                        <a:t> 2019</a:t>
                      </a:r>
                      <a:endParaRPr lang="es-ES" sz="1000" b="0" i="0" u="none" strike="noStrike" dirty="0">
                        <a:solidFill>
                          <a:srgbClr val="FFFFFF"/>
                        </a:solidFill>
                        <a:effectLst/>
                        <a:latin typeface="Verdana" panose="020B0604030504040204" pitchFamily="34" charset="0"/>
                      </a:endParaRPr>
                    </a:p>
                  </a:txBody>
                  <a:tcPr marL="9525" marR="9525" marT="9525" marB="0" anchor="ctr">
                    <a:lnL w="19050" cap="flat" cmpd="sng" algn="ctr">
                      <a:solidFill>
                        <a:srgbClr val="007AAE"/>
                      </a:solidFill>
                      <a:prstDash val="solid"/>
                      <a:round/>
                      <a:headEnd type="none" w="med" len="med"/>
                      <a:tailEnd type="none" w="med" len="med"/>
                    </a:lnL>
                    <a:lnR>
                      <a:noFill/>
                    </a:lnR>
                    <a:lnT w="19050" cap="flat" cmpd="sng" algn="ctr">
                      <a:solidFill>
                        <a:srgbClr val="007AAE"/>
                      </a:solidFill>
                      <a:prstDash val="solid"/>
                      <a:round/>
                      <a:headEnd type="none" w="med" len="med"/>
                      <a:tailEnd type="none" w="med" len="med"/>
                    </a:lnT>
                    <a:lnB w="19050" cap="flat" cmpd="sng" algn="ctr">
                      <a:solidFill>
                        <a:srgbClr val="007AAE"/>
                      </a:solidFill>
                      <a:prstDash val="solid"/>
                      <a:round/>
                      <a:headEnd type="none" w="med" len="med"/>
                      <a:tailEnd type="none" w="med" len="med"/>
                    </a:lnB>
                    <a:solidFill>
                      <a:srgbClr val="007AAE"/>
                    </a:solidFill>
                  </a:tcPr>
                </a:tc>
                <a:extLst>
                  <a:ext uri="{0D108BD9-81ED-4DB2-BD59-A6C34878D82A}">
                    <a16:rowId xmlns:a16="http://schemas.microsoft.com/office/drawing/2014/main" val="10001"/>
                  </a:ext>
                </a:extLst>
              </a:tr>
              <a:tr h="360040">
                <a:tc>
                  <a:txBody>
                    <a:bodyPr/>
                    <a:lstStyle/>
                    <a:p>
                      <a:pPr algn="l" fontAlgn="ctr"/>
                      <a:r>
                        <a:rPr lang="es-ES" sz="1000" b="0" i="0" u="none" strike="noStrike">
                          <a:solidFill>
                            <a:srgbClr val="FFFFFF"/>
                          </a:solidFill>
                          <a:effectLst/>
                          <a:latin typeface="Verdana" panose="020B0604030504040204" pitchFamily="34" charset="0"/>
                        </a:rPr>
                        <a:t>Offer at GWh/d at 0º</a:t>
                      </a:r>
                    </a:p>
                  </a:txBody>
                  <a:tcPr marL="9525" marR="9525" marT="9525" marB="0" anchor="ctr">
                    <a:lnL w="19050" cap="flat" cmpd="sng" algn="ctr">
                      <a:solidFill>
                        <a:srgbClr val="63666A"/>
                      </a:solidFill>
                      <a:prstDash val="solid"/>
                      <a:round/>
                      <a:headEnd type="none" w="med" len="med"/>
                      <a:tailEnd type="none" w="med" len="med"/>
                    </a:lnL>
                    <a:lnR w="19050" cap="flat" cmpd="sng" algn="ctr">
                      <a:solidFill>
                        <a:srgbClr val="007AAE"/>
                      </a:solidFill>
                      <a:prstDash val="solid"/>
                      <a:round/>
                      <a:headEnd type="none" w="med" len="med"/>
                      <a:tailEnd type="none" w="med" len="med"/>
                    </a:lnR>
                    <a:lnT w="19050" cap="flat" cmpd="sng" algn="ctr">
                      <a:solidFill>
                        <a:srgbClr val="63666A"/>
                      </a:solidFill>
                      <a:prstDash val="solid"/>
                      <a:round/>
                      <a:headEnd type="none" w="med" len="med"/>
                      <a:tailEnd type="none" w="med" len="med"/>
                    </a:lnT>
                    <a:lnB w="19050" cap="flat" cmpd="sng" algn="ctr">
                      <a:solidFill>
                        <a:srgbClr val="63666A"/>
                      </a:solidFill>
                      <a:prstDash val="solid"/>
                      <a:round/>
                      <a:headEnd type="none" w="med" len="med"/>
                      <a:tailEnd type="none" w="med" len="med"/>
                    </a:lnB>
                    <a:solidFill>
                      <a:srgbClr val="63666A"/>
                    </a:solidFill>
                  </a:tcPr>
                </a:tc>
                <a:tc>
                  <a:txBody>
                    <a:bodyPr/>
                    <a:lstStyle/>
                    <a:p>
                      <a:pPr algn="ctr" fontAlgn="ctr"/>
                      <a:r>
                        <a:rPr lang="es-ES" sz="1000" b="0" i="0" u="none" strike="noStrike">
                          <a:solidFill>
                            <a:srgbClr val="63666A"/>
                          </a:solidFill>
                          <a:effectLst/>
                          <a:latin typeface="Verdana" panose="020B0604030504040204" pitchFamily="34" charset="0"/>
                        </a:rPr>
                        <a:t> 54.250.989   </a:t>
                      </a:r>
                    </a:p>
                  </a:txBody>
                  <a:tcPr marL="9525" marR="9525" marT="9525" marB="0" anchor="ctr">
                    <a:lnL w="19050" cap="flat" cmpd="sng" algn="ctr">
                      <a:solidFill>
                        <a:srgbClr val="007AAE"/>
                      </a:solidFill>
                      <a:prstDash val="solid"/>
                      <a:round/>
                      <a:headEnd type="none" w="med" len="med"/>
                      <a:tailEnd type="none" w="med" len="med"/>
                    </a:lnL>
                    <a:lnR w="19050" cap="flat" cmpd="sng" algn="ctr">
                      <a:solidFill>
                        <a:srgbClr val="007AAE"/>
                      </a:solidFill>
                      <a:prstDash val="solid"/>
                      <a:round/>
                      <a:headEnd type="none" w="med" len="med"/>
                      <a:tailEnd type="none" w="med" len="med"/>
                    </a:lnR>
                    <a:lnT w="19050" cap="flat" cmpd="sng" algn="ctr">
                      <a:solidFill>
                        <a:srgbClr val="007AAE"/>
                      </a:solidFill>
                      <a:prstDash val="solid"/>
                      <a:round/>
                      <a:headEnd type="none" w="med" len="med"/>
                      <a:tailEnd type="none" w="med" len="med"/>
                    </a:lnT>
                    <a:lnB w="19050" cap="flat" cmpd="sng" algn="ctr">
                      <a:solidFill>
                        <a:srgbClr val="007AAE"/>
                      </a:solidFill>
                      <a:prstDash val="solid"/>
                      <a:round/>
                      <a:headEnd type="none" w="med" len="med"/>
                      <a:tailEnd type="none" w="med" len="med"/>
                    </a:lnB>
                  </a:tcPr>
                </a:tc>
                <a:extLst>
                  <a:ext uri="{0D108BD9-81ED-4DB2-BD59-A6C34878D82A}">
                    <a16:rowId xmlns:a16="http://schemas.microsoft.com/office/drawing/2014/main" val="10002"/>
                  </a:ext>
                </a:extLst>
              </a:tr>
              <a:tr h="360040">
                <a:tc>
                  <a:txBody>
                    <a:bodyPr/>
                    <a:lstStyle/>
                    <a:p>
                      <a:pPr algn="l" fontAlgn="ctr"/>
                      <a:r>
                        <a:rPr lang="es-ES" sz="1000" b="0" i="0" u="none" strike="noStrike">
                          <a:solidFill>
                            <a:srgbClr val="FFFFFF"/>
                          </a:solidFill>
                          <a:effectLst/>
                          <a:latin typeface="Verdana" panose="020B0604030504040204" pitchFamily="34" charset="0"/>
                        </a:rPr>
                        <a:t>Offer at kWh/h at 25º </a:t>
                      </a:r>
                    </a:p>
                  </a:txBody>
                  <a:tcPr marL="9525" marR="9525" marT="9525" marB="0" anchor="ctr">
                    <a:lnL w="19050" cap="flat" cmpd="sng" algn="ctr">
                      <a:solidFill>
                        <a:srgbClr val="63666A"/>
                      </a:solidFill>
                      <a:prstDash val="solid"/>
                      <a:round/>
                      <a:headEnd type="none" w="med" len="med"/>
                      <a:tailEnd type="none" w="med" len="med"/>
                    </a:lnL>
                    <a:lnR w="19050" cap="flat" cmpd="sng" algn="ctr">
                      <a:solidFill>
                        <a:srgbClr val="007AAE"/>
                      </a:solidFill>
                      <a:prstDash val="solid"/>
                      <a:round/>
                      <a:headEnd type="none" w="med" len="med"/>
                      <a:tailEnd type="none" w="med" len="med"/>
                    </a:lnR>
                    <a:lnT w="19050" cap="flat" cmpd="sng" algn="ctr">
                      <a:solidFill>
                        <a:srgbClr val="63666A"/>
                      </a:solidFill>
                      <a:prstDash val="solid"/>
                      <a:round/>
                      <a:headEnd type="none" w="med" len="med"/>
                      <a:tailEnd type="none" w="med" len="med"/>
                    </a:lnT>
                    <a:lnB w="19050" cap="flat" cmpd="sng" algn="ctr">
                      <a:solidFill>
                        <a:srgbClr val="63666A"/>
                      </a:solidFill>
                      <a:prstDash val="solid"/>
                      <a:round/>
                      <a:headEnd type="none" w="med" len="med"/>
                      <a:tailEnd type="none" w="med" len="med"/>
                    </a:lnB>
                    <a:solidFill>
                      <a:srgbClr val="63666A"/>
                    </a:solidFill>
                  </a:tcPr>
                </a:tc>
                <a:tc>
                  <a:txBody>
                    <a:bodyPr/>
                    <a:lstStyle/>
                    <a:p>
                      <a:pPr algn="ctr" fontAlgn="ctr"/>
                      <a:r>
                        <a:rPr lang="es-ES" sz="1000" b="0" i="0" u="none" strike="noStrike" dirty="0">
                          <a:solidFill>
                            <a:srgbClr val="63666A"/>
                          </a:solidFill>
                          <a:effectLst/>
                          <a:latin typeface="Verdana" panose="020B0604030504040204" pitchFamily="34" charset="0"/>
                        </a:rPr>
                        <a:t>   2.254.595   </a:t>
                      </a:r>
                    </a:p>
                  </a:txBody>
                  <a:tcPr marL="9525" marR="9525" marT="9525" marB="0" anchor="ctr">
                    <a:lnL w="19050" cap="flat" cmpd="sng" algn="ctr">
                      <a:solidFill>
                        <a:srgbClr val="007AAE"/>
                      </a:solidFill>
                      <a:prstDash val="solid"/>
                      <a:round/>
                      <a:headEnd type="none" w="med" len="med"/>
                      <a:tailEnd type="none" w="med" len="med"/>
                    </a:lnL>
                    <a:lnR w="19050" cap="flat" cmpd="sng" algn="ctr">
                      <a:solidFill>
                        <a:srgbClr val="007AAE"/>
                      </a:solidFill>
                      <a:prstDash val="solid"/>
                      <a:round/>
                      <a:headEnd type="none" w="med" len="med"/>
                      <a:tailEnd type="none" w="med" len="med"/>
                    </a:lnR>
                    <a:lnT w="19050" cap="flat" cmpd="sng" algn="ctr">
                      <a:solidFill>
                        <a:srgbClr val="007AAE"/>
                      </a:solidFill>
                      <a:prstDash val="solid"/>
                      <a:round/>
                      <a:headEnd type="none" w="med" len="med"/>
                      <a:tailEnd type="none" w="med" len="med"/>
                    </a:lnT>
                    <a:lnB w="19050" cap="flat" cmpd="sng" algn="ctr">
                      <a:solidFill>
                        <a:srgbClr val="007AAE"/>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4" name="Tabla 3"/>
          <p:cNvGraphicFramePr>
            <a:graphicFrameLocks noGrp="1"/>
          </p:cNvGraphicFramePr>
          <p:nvPr>
            <p:extLst/>
          </p:nvPr>
        </p:nvGraphicFramePr>
        <p:xfrm>
          <a:off x="5292080" y="2129408"/>
          <a:ext cx="2740104" cy="1371600"/>
        </p:xfrm>
        <a:graphic>
          <a:graphicData uri="http://schemas.openxmlformats.org/drawingml/2006/table">
            <a:tbl>
              <a:tblPr/>
              <a:tblGrid>
                <a:gridCol w="1459178">
                  <a:extLst>
                    <a:ext uri="{9D8B030D-6E8A-4147-A177-3AD203B41FA5}">
                      <a16:colId xmlns:a16="http://schemas.microsoft.com/office/drawing/2014/main" val="20000"/>
                    </a:ext>
                  </a:extLst>
                </a:gridCol>
                <a:gridCol w="1280926">
                  <a:extLst>
                    <a:ext uri="{9D8B030D-6E8A-4147-A177-3AD203B41FA5}">
                      <a16:colId xmlns:a16="http://schemas.microsoft.com/office/drawing/2014/main" val="20001"/>
                    </a:ext>
                  </a:extLst>
                </a:gridCol>
              </a:tblGrid>
              <a:tr h="504825">
                <a:tc>
                  <a:txBody>
                    <a:bodyPr/>
                    <a:lstStyle/>
                    <a:p>
                      <a:pPr algn="l" fontAlgn="ctr"/>
                      <a:endParaRPr lang="es-ES" sz="1000" b="1" i="0" u="none" strike="noStrike" dirty="0">
                        <a:solidFill>
                          <a:srgbClr val="63666A"/>
                        </a:solidFill>
                        <a:effectLst/>
                        <a:latin typeface="Verdana" panose="020B0604030504040204" pitchFamily="34" charset="0"/>
                      </a:endParaRPr>
                    </a:p>
                  </a:txBody>
                  <a:tcPr marL="9525" marR="9525" marT="9525" marB="0" anchor="ctr">
                    <a:lnL>
                      <a:noFill/>
                    </a:lnL>
                    <a:lnR w="19050" cap="flat" cmpd="sng" algn="ctr">
                      <a:solidFill>
                        <a:srgbClr val="007AAE"/>
                      </a:solidFill>
                      <a:prstDash val="solid"/>
                      <a:round/>
                      <a:headEnd type="none" w="med" len="med"/>
                      <a:tailEnd type="none" w="med" len="med"/>
                    </a:lnR>
                    <a:lnT>
                      <a:noFill/>
                    </a:lnT>
                    <a:lnB w="19050" cap="flat" cmpd="sng" algn="ctr">
                      <a:solidFill>
                        <a:srgbClr val="63666A"/>
                      </a:solidFill>
                      <a:prstDash val="solid"/>
                      <a:round/>
                      <a:headEnd type="none" w="med" len="med"/>
                      <a:tailEnd type="none" w="med" len="med"/>
                    </a:lnB>
                  </a:tcPr>
                </a:tc>
                <a:tc>
                  <a:txBody>
                    <a:bodyPr/>
                    <a:lstStyle/>
                    <a:p>
                      <a:pPr algn="ctr" fontAlgn="ctr"/>
                      <a:r>
                        <a:rPr lang="es-ES" sz="1000" b="1" i="0" u="none" strike="noStrike" dirty="0">
                          <a:solidFill>
                            <a:srgbClr val="FFFFFF"/>
                          </a:solidFill>
                          <a:effectLst/>
                          <a:latin typeface="Verdana" panose="020B0604030504040204" pitchFamily="34" charset="0"/>
                        </a:rPr>
                        <a:t>VIP PIRINEOS </a:t>
                      </a:r>
                      <a:r>
                        <a:rPr lang="es-ES" sz="1000" b="1" i="0" u="none" strike="noStrike" dirty="0" smtClean="0">
                          <a:solidFill>
                            <a:srgbClr val="FFFFFF"/>
                          </a:solidFill>
                          <a:effectLst/>
                          <a:latin typeface="Verdana" panose="020B0604030504040204" pitchFamily="34" charset="0"/>
                        </a:rPr>
                        <a:t>EXIT</a:t>
                      </a:r>
                      <a:endParaRPr lang="es-ES" sz="1000" b="1" i="0" u="none" strike="noStrike" dirty="0">
                        <a:solidFill>
                          <a:srgbClr val="FFFFFF"/>
                        </a:solidFill>
                        <a:effectLst/>
                        <a:latin typeface="Verdana" panose="020B0604030504040204" pitchFamily="34" charset="0"/>
                      </a:endParaRPr>
                    </a:p>
                  </a:txBody>
                  <a:tcPr marL="9525" marR="9525" marT="9525" marB="0" anchor="ctr">
                    <a:lnL w="19050" cap="flat" cmpd="sng" algn="ctr">
                      <a:solidFill>
                        <a:srgbClr val="007AAE"/>
                      </a:solidFill>
                      <a:prstDash val="solid"/>
                      <a:round/>
                      <a:headEnd type="none" w="med" len="med"/>
                      <a:tailEnd type="none" w="med" len="med"/>
                    </a:lnL>
                    <a:lnR w="19050" cap="flat" cmpd="sng" algn="ctr">
                      <a:solidFill>
                        <a:srgbClr val="007AAE"/>
                      </a:solidFill>
                      <a:prstDash val="solid"/>
                      <a:round/>
                      <a:headEnd type="none" w="med" len="med"/>
                      <a:tailEnd type="none" w="med" len="med"/>
                    </a:lnR>
                    <a:lnT w="19050" cap="flat" cmpd="sng" algn="ctr">
                      <a:solidFill>
                        <a:srgbClr val="007AAE"/>
                      </a:solidFill>
                      <a:prstDash val="solid"/>
                      <a:round/>
                      <a:headEnd type="none" w="med" len="med"/>
                      <a:tailEnd type="none" w="med" len="med"/>
                    </a:lnT>
                    <a:lnB w="19050" cap="flat" cmpd="sng" algn="ctr">
                      <a:solidFill>
                        <a:srgbClr val="007AAE"/>
                      </a:solidFill>
                      <a:prstDash val="solid"/>
                      <a:round/>
                      <a:headEnd type="none" w="med" len="med"/>
                      <a:tailEnd type="none" w="med" len="med"/>
                    </a:lnB>
                    <a:solidFill>
                      <a:srgbClr val="007AAE"/>
                    </a:solidFill>
                  </a:tcPr>
                </a:tc>
                <a:extLst>
                  <a:ext uri="{0D108BD9-81ED-4DB2-BD59-A6C34878D82A}">
                    <a16:rowId xmlns:a16="http://schemas.microsoft.com/office/drawing/2014/main" val="10000"/>
                  </a:ext>
                </a:extLst>
              </a:tr>
              <a:tr h="180975">
                <a:tc>
                  <a:txBody>
                    <a:bodyPr/>
                    <a:lstStyle/>
                    <a:p>
                      <a:pPr algn="ctr" fontAlgn="ctr"/>
                      <a:r>
                        <a:rPr lang="es-ES" sz="1000" b="1" i="0" u="none" strike="noStrike">
                          <a:solidFill>
                            <a:srgbClr val="FFFFFF"/>
                          </a:solidFill>
                          <a:effectLst/>
                          <a:latin typeface="Verdana" panose="020B0604030504040204" pitchFamily="34" charset="0"/>
                        </a:rPr>
                        <a:t>Yearly Product</a:t>
                      </a:r>
                    </a:p>
                  </a:txBody>
                  <a:tcPr marL="9525" marR="9525" marT="9525" marB="0" anchor="ctr">
                    <a:lnL w="19050" cap="flat" cmpd="sng" algn="ctr">
                      <a:solidFill>
                        <a:srgbClr val="63666A"/>
                      </a:solidFill>
                      <a:prstDash val="solid"/>
                      <a:round/>
                      <a:headEnd type="none" w="med" len="med"/>
                      <a:tailEnd type="none" w="med" len="med"/>
                    </a:lnL>
                    <a:lnR w="19050" cap="flat" cmpd="sng" algn="ctr">
                      <a:solidFill>
                        <a:srgbClr val="007AAE"/>
                      </a:solidFill>
                      <a:prstDash val="solid"/>
                      <a:round/>
                      <a:headEnd type="none" w="med" len="med"/>
                      <a:tailEnd type="none" w="med" len="med"/>
                    </a:lnR>
                    <a:lnT w="19050" cap="flat" cmpd="sng" algn="ctr">
                      <a:solidFill>
                        <a:srgbClr val="63666A"/>
                      </a:solidFill>
                      <a:prstDash val="solid"/>
                      <a:round/>
                      <a:headEnd type="none" w="med" len="med"/>
                      <a:tailEnd type="none" w="med" len="med"/>
                    </a:lnT>
                    <a:lnB w="19050" cap="flat" cmpd="sng" algn="ctr">
                      <a:solidFill>
                        <a:srgbClr val="63666A"/>
                      </a:solidFill>
                      <a:prstDash val="solid"/>
                      <a:round/>
                      <a:headEnd type="none" w="med" len="med"/>
                      <a:tailEnd type="none" w="med" len="med"/>
                    </a:lnB>
                    <a:solidFill>
                      <a:srgbClr val="63666A"/>
                    </a:solidFill>
                  </a:tcPr>
                </a:tc>
                <a:tc>
                  <a:txBody>
                    <a:bodyPr/>
                    <a:lstStyle/>
                    <a:p>
                      <a:pPr algn="ctr" fontAlgn="ctr"/>
                      <a:r>
                        <a:rPr lang="es-ES" sz="1000" b="0" i="0" u="none" strike="noStrike">
                          <a:solidFill>
                            <a:srgbClr val="FFFFFF"/>
                          </a:solidFill>
                          <a:effectLst/>
                          <a:latin typeface="Verdana" panose="020B0604030504040204" pitchFamily="34" charset="0"/>
                        </a:rPr>
                        <a:t>Year 2019</a:t>
                      </a:r>
                    </a:p>
                  </a:txBody>
                  <a:tcPr marL="9525" marR="9525" marT="9525" marB="0" anchor="ctr">
                    <a:lnL w="19050" cap="flat" cmpd="sng" algn="ctr">
                      <a:solidFill>
                        <a:srgbClr val="007AAE"/>
                      </a:solidFill>
                      <a:prstDash val="solid"/>
                      <a:round/>
                      <a:headEnd type="none" w="med" len="med"/>
                      <a:tailEnd type="none" w="med" len="med"/>
                    </a:lnL>
                    <a:lnR>
                      <a:noFill/>
                    </a:lnR>
                    <a:lnT w="19050" cap="flat" cmpd="sng" algn="ctr">
                      <a:solidFill>
                        <a:srgbClr val="007AAE"/>
                      </a:solidFill>
                      <a:prstDash val="solid"/>
                      <a:round/>
                      <a:headEnd type="none" w="med" len="med"/>
                      <a:tailEnd type="none" w="med" len="med"/>
                    </a:lnT>
                    <a:lnB w="19050" cap="flat" cmpd="sng" algn="ctr">
                      <a:solidFill>
                        <a:srgbClr val="007AAE"/>
                      </a:solidFill>
                      <a:prstDash val="solid"/>
                      <a:round/>
                      <a:headEnd type="none" w="med" len="med"/>
                      <a:tailEnd type="none" w="med" len="med"/>
                    </a:lnB>
                    <a:solidFill>
                      <a:srgbClr val="007AAE"/>
                    </a:solidFill>
                  </a:tcPr>
                </a:tc>
                <a:extLst>
                  <a:ext uri="{0D108BD9-81ED-4DB2-BD59-A6C34878D82A}">
                    <a16:rowId xmlns:a16="http://schemas.microsoft.com/office/drawing/2014/main" val="10001"/>
                  </a:ext>
                </a:extLst>
              </a:tr>
              <a:tr h="342900">
                <a:tc>
                  <a:txBody>
                    <a:bodyPr/>
                    <a:lstStyle/>
                    <a:p>
                      <a:pPr algn="l" fontAlgn="ctr"/>
                      <a:r>
                        <a:rPr lang="es-ES" sz="1000" b="0" i="0" u="none" strike="noStrike">
                          <a:solidFill>
                            <a:srgbClr val="FFFFFF"/>
                          </a:solidFill>
                          <a:effectLst/>
                          <a:latin typeface="Verdana" panose="020B0604030504040204" pitchFamily="34" charset="0"/>
                        </a:rPr>
                        <a:t>Offer at GWh/d at 0º</a:t>
                      </a:r>
                    </a:p>
                  </a:txBody>
                  <a:tcPr marL="9525" marR="9525" marT="9525" marB="0" anchor="ctr">
                    <a:lnL w="19050" cap="flat" cmpd="sng" algn="ctr">
                      <a:solidFill>
                        <a:srgbClr val="63666A"/>
                      </a:solidFill>
                      <a:prstDash val="solid"/>
                      <a:round/>
                      <a:headEnd type="none" w="med" len="med"/>
                      <a:tailEnd type="none" w="med" len="med"/>
                    </a:lnL>
                    <a:lnR w="19050" cap="flat" cmpd="sng" algn="ctr">
                      <a:solidFill>
                        <a:srgbClr val="007AAE"/>
                      </a:solidFill>
                      <a:prstDash val="solid"/>
                      <a:round/>
                      <a:headEnd type="none" w="med" len="med"/>
                      <a:tailEnd type="none" w="med" len="med"/>
                    </a:lnR>
                    <a:lnT w="19050" cap="flat" cmpd="sng" algn="ctr">
                      <a:solidFill>
                        <a:srgbClr val="63666A"/>
                      </a:solidFill>
                      <a:prstDash val="solid"/>
                      <a:round/>
                      <a:headEnd type="none" w="med" len="med"/>
                      <a:tailEnd type="none" w="med" len="med"/>
                    </a:lnT>
                    <a:lnB w="19050" cap="flat" cmpd="sng" algn="ctr">
                      <a:solidFill>
                        <a:srgbClr val="63666A"/>
                      </a:solidFill>
                      <a:prstDash val="solid"/>
                      <a:round/>
                      <a:headEnd type="none" w="med" len="med"/>
                      <a:tailEnd type="none" w="med" len="med"/>
                    </a:lnB>
                    <a:solidFill>
                      <a:srgbClr val="63666A"/>
                    </a:solidFill>
                  </a:tcPr>
                </a:tc>
                <a:tc>
                  <a:txBody>
                    <a:bodyPr/>
                    <a:lstStyle/>
                    <a:p>
                      <a:pPr algn="ctr" fontAlgn="ctr"/>
                      <a:r>
                        <a:rPr lang="es-ES" sz="1000" b="0" i="0" u="none" strike="noStrike">
                          <a:solidFill>
                            <a:srgbClr val="63666A"/>
                          </a:solidFill>
                          <a:effectLst/>
                          <a:latin typeface="Verdana" panose="020B0604030504040204" pitchFamily="34" charset="0"/>
                        </a:rPr>
                        <a:t> 50.370.978   </a:t>
                      </a:r>
                    </a:p>
                  </a:txBody>
                  <a:tcPr marL="9525" marR="9525" marT="9525" marB="0" anchor="ctr">
                    <a:lnL w="19050" cap="flat" cmpd="sng" algn="ctr">
                      <a:solidFill>
                        <a:srgbClr val="007AAE"/>
                      </a:solidFill>
                      <a:prstDash val="solid"/>
                      <a:round/>
                      <a:headEnd type="none" w="med" len="med"/>
                      <a:tailEnd type="none" w="med" len="med"/>
                    </a:lnL>
                    <a:lnR w="19050" cap="flat" cmpd="sng" algn="ctr">
                      <a:solidFill>
                        <a:srgbClr val="007AAE"/>
                      </a:solidFill>
                      <a:prstDash val="solid"/>
                      <a:round/>
                      <a:headEnd type="none" w="med" len="med"/>
                      <a:tailEnd type="none" w="med" len="med"/>
                    </a:lnR>
                    <a:lnT w="19050" cap="flat" cmpd="sng" algn="ctr">
                      <a:solidFill>
                        <a:srgbClr val="007AAE"/>
                      </a:solidFill>
                      <a:prstDash val="solid"/>
                      <a:round/>
                      <a:headEnd type="none" w="med" len="med"/>
                      <a:tailEnd type="none" w="med" len="med"/>
                    </a:lnT>
                    <a:lnB w="19050" cap="flat" cmpd="sng" algn="ctr">
                      <a:solidFill>
                        <a:srgbClr val="007AAE"/>
                      </a:solidFill>
                      <a:prstDash val="solid"/>
                      <a:round/>
                      <a:headEnd type="none" w="med" len="med"/>
                      <a:tailEnd type="none" w="med" len="med"/>
                    </a:lnB>
                  </a:tcPr>
                </a:tc>
                <a:extLst>
                  <a:ext uri="{0D108BD9-81ED-4DB2-BD59-A6C34878D82A}">
                    <a16:rowId xmlns:a16="http://schemas.microsoft.com/office/drawing/2014/main" val="10002"/>
                  </a:ext>
                </a:extLst>
              </a:tr>
              <a:tr h="342900">
                <a:tc>
                  <a:txBody>
                    <a:bodyPr/>
                    <a:lstStyle/>
                    <a:p>
                      <a:pPr algn="l" fontAlgn="ctr"/>
                      <a:r>
                        <a:rPr lang="es-ES" sz="1000" b="0" i="0" u="none" strike="noStrike">
                          <a:solidFill>
                            <a:srgbClr val="FFFFFF"/>
                          </a:solidFill>
                          <a:effectLst/>
                          <a:latin typeface="Verdana" panose="020B0604030504040204" pitchFamily="34" charset="0"/>
                        </a:rPr>
                        <a:t>Offer at kWh/h at 25º </a:t>
                      </a:r>
                    </a:p>
                  </a:txBody>
                  <a:tcPr marL="9525" marR="9525" marT="9525" marB="0" anchor="ctr">
                    <a:lnL w="19050" cap="flat" cmpd="sng" algn="ctr">
                      <a:solidFill>
                        <a:srgbClr val="63666A"/>
                      </a:solidFill>
                      <a:prstDash val="solid"/>
                      <a:round/>
                      <a:headEnd type="none" w="med" len="med"/>
                      <a:tailEnd type="none" w="med" len="med"/>
                    </a:lnL>
                    <a:lnR w="19050" cap="flat" cmpd="sng" algn="ctr">
                      <a:solidFill>
                        <a:srgbClr val="007AAE"/>
                      </a:solidFill>
                      <a:prstDash val="solid"/>
                      <a:round/>
                      <a:headEnd type="none" w="med" len="med"/>
                      <a:tailEnd type="none" w="med" len="med"/>
                    </a:lnR>
                    <a:lnT w="19050" cap="flat" cmpd="sng" algn="ctr">
                      <a:solidFill>
                        <a:srgbClr val="63666A"/>
                      </a:solidFill>
                      <a:prstDash val="solid"/>
                      <a:round/>
                      <a:headEnd type="none" w="med" len="med"/>
                      <a:tailEnd type="none" w="med" len="med"/>
                    </a:lnT>
                    <a:lnB w="19050" cap="flat" cmpd="sng" algn="ctr">
                      <a:solidFill>
                        <a:srgbClr val="63666A"/>
                      </a:solidFill>
                      <a:prstDash val="solid"/>
                      <a:round/>
                      <a:headEnd type="none" w="med" len="med"/>
                      <a:tailEnd type="none" w="med" len="med"/>
                    </a:lnB>
                    <a:solidFill>
                      <a:srgbClr val="63666A"/>
                    </a:solidFill>
                  </a:tcPr>
                </a:tc>
                <a:tc>
                  <a:txBody>
                    <a:bodyPr/>
                    <a:lstStyle/>
                    <a:p>
                      <a:pPr algn="ctr" fontAlgn="ctr"/>
                      <a:r>
                        <a:rPr lang="es-ES" sz="1000" b="0" i="0" u="none" strike="noStrike" dirty="0">
                          <a:solidFill>
                            <a:srgbClr val="63666A"/>
                          </a:solidFill>
                          <a:effectLst/>
                          <a:latin typeface="Verdana" panose="020B0604030504040204" pitchFamily="34" charset="0"/>
                        </a:rPr>
                        <a:t>   2.093.348   </a:t>
                      </a:r>
                    </a:p>
                  </a:txBody>
                  <a:tcPr marL="9525" marR="9525" marT="9525" marB="0" anchor="ctr">
                    <a:lnL w="19050" cap="flat" cmpd="sng" algn="ctr">
                      <a:solidFill>
                        <a:srgbClr val="007AAE"/>
                      </a:solidFill>
                      <a:prstDash val="solid"/>
                      <a:round/>
                      <a:headEnd type="none" w="med" len="med"/>
                      <a:tailEnd type="none" w="med" len="med"/>
                    </a:lnL>
                    <a:lnR w="19050" cap="flat" cmpd="sng" algn="ctr">
                      <a:solidFill>
                        <a:srgbClr val="007AAE"/>
                      </a:solidFill>
                      <a:prstDash val="solid"/>
                      <a:round/>
                      <a:headEnd type="none" w="med" len="med"/>
                      <a:tailEnd type="none" w="med" len="med"/>
                    </a:lnR>
                    <a:lnT w="19050" cap="flat" cmpd="sng" algn="ctr">
                      <a:solidFill>
                        <a:srgbClr val="007AAE"/>
                      </a:solidFill>
                      <a:prstDash val="solid"/>
                      <a:round/>
                      <a:headEnd type="none" w="med" len="med"/>
                      <a:tailEnd type="none" w="med" len="med"/>
                    </a:lnT>
                    <a:lnB w="19050" cap="flat" cmpd="sng" algn="ctr">
                      <a:solidFill>
                        <a:srgbClr val="007AAE"/>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Rectángulo redondeado 4"/>
          <p:cNvSpPr/>
          <p:nvPr/>
        </p:nvSpPr>
        <p:spPr bwMode="auto">
          <a:xfrm>
            <a:off x="683568" y="4581128"/>
            <a:ext cx="7632848" cy="1202453"/>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r>
              <a:rPr kumimoji="0" lang="es-ES" sz="2400" b="1" i="0" u="none" strike="noStrike" cap="none" normalizeH="0" baseline="0" dirty="0" smtClean="0">
                <a:ln>
                  <a:noFill/>
                </a:ln>
                <a:solidFill>
                  <a:schemeClr val="bg1"/>
                </a:solidFill>
                <a:effectLst/>
                <a:latin typeface="Arial" charset="0"/>
              </a:rPr>
              <a:t>Enagas </a:t>
            </a:r>
            <a:r>
              <a:rPr kumimoji="0" lang="es-ES" sz="2400" b="1" i="0" u="none" strike="noStrike" cap="none" normalizeH="0" baseline="0" dirty="0" err="1" smtClean="0">
                <a:ln>
                  <a:noFill/>
                </a:ln>
                <a:solidFill>
                  <a:schemeClr val="bg1"/>
                </a:solidFill>
                <a:effectLst/>
                <a:latin typeface="Arial" charset="0"/>
              </a:rPr>
              <a:t>only</a:t>
            </a:r>
            <a:r>
              <a:rPr kumimoji="0" lang="es-ES" sz="2400" b="1" i="0" u="none" strike="noStrike" cap="none" normalizeH="0" baseline="0" dirty="0" smtClean="0">
                <a:ln>
                  <a:noFill/>
                </a:ln>
                <a:solidFill>
                  <a:schemeClr val="bg1"/>
                </a:solidFill>
                <a:effectLst/>
                <a:latin typeface="Arial" charset="0"/>
              </a:rPr>
              <a:t> </a:t>
            </a:r>
            <a:r>
              <a:rPr kumimoji="0" lang="es-ES" sz="2400" b="1" i="0" u="none" strike="noStrike" cap="none" normalizeH="0" baseline="0" dirty="0" err="1" smtClean="0">
                <a:ln>
                  <a:noFill/>
                </a:ln>
                <a:solidFill>
                  <a:schemeClr val="bg1"/>
                </a:solidFill>
                <a:effectLst/>
                <a:latin typeface="Arial" charset="0"/>
              </a:rPr>
              <a:t>offers</a:t>
            </a:r>
            <a:r>
              <a:rPr kumimoji="0" lang="es-ES" sz="2400" b="1" i="0" u="none" strike="noStrike" cap="none" normalizeH="0" baseline="0" dirty="0" smtClean="0">
                <a:ln>
                  <a:noFill/>
                </a:ln>
                <a:solidFill>
                  <a:schemeClr val="bg1"/>
                </a:solidFill>
                <a:effectLst/>
                <a:latin typeface="Arial" charset="0"/>
              </a:rPr>
              <a:t> 1 </a:t>
            </a:r>
            <a:r>
              <a:rPr kumimoji="0" lang="es-ES" sz="2400" b="1" i="0" u="none" strike="noStrike" cap="none" normalizeH="0" baseline="0" dirty="0" err="1" smtClean="0">
                <a:ln>
                  <a:noFill/>
                </a:ln>
                <a:solidFill>
                  <a:schemeClr val="bg1"/>
                </a:solidFill>
                <a:effectLst/>
                <a:latin typeface="Arial" charset="0"/>
              </a:rPr>
              <a:t>yearly</a:t>
            </a:r>
            <a:r>
              <a:rPr kumimoji="0" lang="es-ES" sz="2400" b="1" i="0" u="none" strike="noStrike" cap="none" normalizeH="0" baseline="0" dirty="0" smtClean="0">
                <a:ln>
                  <a:noFill/>
                </a:ln>
                <a:solidFill>
                  <a:schemeClr val="bg1"/>
                </a:solidFill>
                <a:effectLst/>
                <a:latin typeface="Arial" charset="0"/>
              </a:rPr>
              <a:t> </a:t>
            </a:r>
            <a:r>
              <a:rPr kumimoji="0" lang="es-ES" sz="2400" b="1" i="0" u="none" strike="noStrike" cap="none" normalizeH="0" baseline="0" dirty="0" err="1" smtClean="0">
                <a:ln>
                  <a:noFill/>
                </a:ln>
                <a:solidFill>
                  <a:schemeClr val="bg1"/>
                </a:solidFill>
                <a:effectLst/>
                <a:latin typeface="Arial" charset="0"/>
              </a:rPr>
              <a:t>product</a:t>
            </a:r>
            <a:r>
              <a:rPr lang="es-ES" dirty="0">
                <a:solidFill>
                  <a:schemeClr val="bg1"/>
                </a:solidFill>
                <a:latin typeface="Arial" charset="0"/>
              </a:rPr>
              <a:t> </a:t>
            </a:r>
            <a:r>
              <a:rPr lang="es-ES" dirty="0" smtClean="0">
                <a:solidFill>
                  <a:schemeClr val="bg1"/>
                </a:solidFill>
                <a:latin typeface="Arial" charset="0"/>
              </a:rPr>
              <a:t>of </a:t>
            </a:r>
            <a:r>
              <a:rPr kumimoji="0" lang="es-ES" sz="2400" b="1" i="0" u="none" strike="noStrike" cap="none" normalizeH="0" baseline="0" dirty="0" err="1" smtClean="0">
                <a:ln>
                  <a:noFill/>
                </a:ln>
                <a:solidFill>
                  <a:schemeClr val="bg1"/>
                </a:solidFill>
                <a:effectLst/>
                <a:latin typeface="Arial" charset="0"/>
              </a:rPr>
              <a:t>unbundled</a:t>
            </a:r>
            <a:r>
              <a:rPr kumimoji="0" lang="es-ES" sz="2400" b="1" i="0" u="none" strike="noStrike" cap="none" normalizeH="0" baseline="0" dirty="0" smtClean="0">
                <a:ln>
                  <a:noFill/>
                </a:ln>
                <a:solidFill>
                  <a:schemeClr val="bg1"/>
                </a:solidFill>
                <a:effectLst/>
                <a:latin typeface="Arial" charset="0"/>
              </a:rPr>
              <a:t> </a:t>
            </a:r>
            <a:r>
              <a:rPr kumimoji="0" lang="es-ES" sz="2400" b="1" i="0" u="none" strike="noStrike" cap="none" normalizeH="0" baseline="0" dirty="0" err="1" smtClean="0">
                <a:ln>
                  <a:noFill/>
                </a:ln>
                <a:solidFill>
                  <a:schemeClr val="bg1"/>
                </a:solidFill>
                <a:effectLst/>
                <a:latin typeface="Arial" charset="0"/>
              </a:rPr>
              <a:t>capacity</a:t>
            </a:r>
            <a:r>
              <a:rPr kumimoji="0" lang="es-ES" sz="2400" b="1" i="0" u="none" strike="noStrike" cap="none" normalizeH="0" baseline="0" dirty="0" smtClean="0">
                <a:ln>
                  <a:noFill/>
                </a:ln>
                <a:solidFill>
                  <a:schemeClr val="bg1"/>
                </a:solidFill>
                <a:effectLst/>
                <a:latin typeface="Arial" charset="0"/>
              </a:rPr>
              <a:t> </a:t>
            </a:r>
            <a:r>
              <a:rPr kumimoji="0" lang="es-ES" sz="2400" b="1" i="0" u="none" strike="noStrike" cap="none" normalizeH="0" baseline="0" dirty="0" err="1" smtClean="0">
                <a:ln>
                  <a:noFill/>
                </a:ln>
                <a:solidFill>
                  <a:schemeClr val="bg1"/>
                </a:solidFill>
                <a:effectLst/>
                <a:latin typeface="Arial" charset="0"/>
              </a:rPr>
              <a:t>with</a:t>
            </a:r>
            <a:r>
              <a:rPr kumimoji="0" lang="es-ES" sz="2400" b="1" i="0" u="none" strike="noStrike" cap="none" normalizeH="0" baseline="0" dirty="0" smtClean="0">
                <a:ln>
                  <a:noFill/>
                </a:ln>
                <a:solidFill>
                  <a:schemeClr val="bg1"/>
                </a:solidFill>
                <a:effectLst/>
                <a:latin typeface="Arial" charset="0"/>
              </a:rPr>
              <a:t> </a:t>
            </a:r>
            <a:r>
              <a:rPr kumimoji="0" lang="es-ES" sz="2400" b="1" i="0" u="none" strike="noStrike" cap="none" normalizeH="0" baseline="0" dirty="0" err="1" smtClean="0">
                <a:ln>
                  <a:noFill/>
                </a:ln>
                <a:solidFill>
                  <a:schemeClr val="bg1"/>
                </a:solidFill>
                <a:effectLst/>
                <a:latin typeface="Arial" charset="0"/>
              </a:rPr>
              <a:t>the</a:t>
            </a:r>
            <a:r>
              <a:rPr kumimoji="0" lang="es-ES" sz="2400" b="1" i="0" u="none" strike="noStrike" cap="none" normalizeH="0" baseline="0" dirty="0" smtClean="0">
                <a:ln>
                  <a:noFill/>
                </a:ln>
                <a:solidFill>
                  <a:schemeClr val="bg1"/>
                </a:solidFill>
                <a:effectLst/>
                <a:latin typeface="Arial" charset="0"/>
              </a:rPr>
              <a:t> </a:t>
            </a:r>
            <a:r>
              <a:rPr kumimoji="0" lang="es-ES" sz="2400" b="1" i="0" u="none" strike="noStrike" cap="none" normalizeH="0" baseline="0" dirty="0" err="1" smtClean="0">
                <a:ln>
                  <a:noFill/>
                </a:ln>
                <a:solidFill>
                  <a:schemeClr val="bg1"/>
                </a:solidFill>
                <a:effectLst/>
                <a:latin typeface="Arial" charset="0"/>
              </a:rPr>
              <a:t>objecti</a:t>
            </a:r>
            <a:r>
              <a:rPr lang="es-ES" dirty="0" err="1" smtClean="0">
                <a:solidFill>
                  <a:schemeClr val="bg1"/>
                </a:solidFill>
                <a:latin typeface="Arial" charset="0"/>
              </a:rPr>
              <a:t>ve</a:t>
            </a:r>
            <a:r>
              <a:rPr lang="es-ES" dirty="0" smtClean="0">
                <a:solidFill>
                  <a:schemeClr val="bg1"/>
                </a:solidFill>
                <a:latin typeface="Arial" charset="0"/>
              </a:rPr>
              <a:t> of </a:t>
            </a:r>
            <a:r>
              <a:rPr lang="es-ES" dirty="0" err="1" smtClean="0">
                <a:solidFill>
                  <a:schemeClr val="bg1"/>
                </a:solidFill>
                <a:latin typeface="Arial" charset="0"/>
              </a:rPr>
              <a:t>maximizing</a:t>
            </a:r>
            <a:r>
              <a:rPr lang="es-ES" dirty="0" smtClean="0">
                <a:solidFill>
                  <a:schemeClr val="bg1"/>
                </a:solidFill>
                <a:latin typeface="Arial" charset="0"/>
              </a:rPr>
              <a:t> </a:t>
            </a:r>
            <a:r>
              <a:rPr lang="es-ES" dirty="0" err="1" smtClean="0">
                <a:solidFill>
                  <a:schemeClr val="bg1"/>
                </a:solidFill>
                <a:latin typeface="Arial" charset="0"/>
              </a:rPr>
              <a:t>the</a:t>
            </a:r>
            <a:r>
              <a:rPr lang="es-ES" dirty="0" smtClean="0">
                <a:solidFill>
                  <a:schemeClr val="bg1"/>
                </a:solidFill>
                <a:latin typeface="Arial" charset="0"/>
              </a:rPr>
              <a:t> </a:t>
            </a:r>
            <a:r>
              <a:rPr lang="es-ES" dirty="0" err="1" smtClean="0">
                <a:solidFill>
                  <a:schemeClr val="bg1"/>
                </a:solidFill>
                <a:latin typeface="Arial" charset="0"/>
              </a:rPr>
              <a:t>bundled</a:t>
            </a:r>
            <a:r>
              <a:rPr lang="es-ES" dirty="0" smtClean="0">
                <a:solidFill>
                  <a:schemeClr val="bg1"/>
                </a:solidFill>
                <a:latin typeface="Arial" charset="0"/>
              </a:rPr>
              <a:t> </a:t>
            </a:r>
            <a:r>
              <a:rPr lang="es-ES" dirty="0" err="1" smtClean="0">
                <a:solidFill>
                  <a:schemeClr val="bg1"/>
                </a:solidFill>
                <a:latin typeface="Arial" charset="0"/>
              </a:rPr>
              <a:t>capacity</a:t>
            </a:r>
            <a:r>
              <a:rPr lang="es-ES" dirty="0" smtClean="0">
                <a:solidFill>
                  <a:schemeClr val="bg1"/>
                </a:solidFill>
                <a:latin typeface="Arial" charset="0"/>
              </a:rPr>
              <a:t> </a:t>
            </a:r>
            <a:r>
              <a:rPr lang="es-ES" dirty="0" err="1" smtClean="0">
                <a:solidFill>
                  <a:schemeClr val="bg1"/>
                </a:solidFill>
                <a:latin typeface="Arial" charset="0"/>
              </a:rPr>
              <a:t>offer</a:t>
            </a:r>
            <a:endParaRPr kumimoji="0" lang="es-ES" sz="2400" b="1" i="0" u="none" strike="noStrike" cap="none" normalizeH="0" baseline="0" dirty="0" smtClean="0">
              <a:ln>
                <a:noFill/>
              </a:ln>
              <a:solidFill>
                <a:schemeClr val="bg1"/>
              </a:solidFill>
              <a:effectLst/>
              <a:latin typeface="Arial" charset="0"/>
            </a:endParaRPr>
          </a:p>
        </p:txBody>
      </p:sp>
      <p:cxnSp>
        <p:nvCxnSpPr>
          <p:cNvPr id="8" name="Conector recto 7"/>
          <p:cNvCxnSpPr/>
          <p:nvPr/>
        </p:nvCxnSpPr>
        <p:spPr bwMode="auto">
          <a:xfrm>
            <a:off x="4337974" y="980728"/>
            <a:ext cx="36004" cy="3384376"/>
          </a:xfrm>
          <a:prstGeom prst="line">
            <a:avLst/>
          </a:prstGeom>
          <a:noFill/>
          <a:ln w="28575" cap="flat" cmpd="sng" algn="ctr">
            <a:solidFill>
              <a:srgbClr val="4F81BD"/>
            </a:solidFill>
            <a:prstDash val="sysDot"/>
            <a:round/>
            <a:headEnd type="none" w="med" len="med"/>
            <a:tailEnd type="none" w="med" len="med"/>
          </a:ln>
          <a:effectLst/>
        </p:spPr>
      </p:cxnSp>
    </p:spTree>
    <p:extLst>
      <p:ext uri="{BB962C8B-B14F-4D97-AF65-F5344CB8AC3E}">
        <p14:creationId xmlns:p14="http://schemas.microsoft.com/office/powerpoint/2010/main" val="3004227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0074" y="332656"/>
            <a:ext cx="8724453" cy="365125"/>
          </a:xfrm>
        </p:spPr>
        <p:txBody>
          <a:bodyPr/>
          <a:lstStyle/>
          <a:p>
            <a:r>
              <a:rPr lang="en-GB" sz="2400" dirty="0"/>
              <a:t>4.2. VIP </a:t>
            </a:r>
            <a:r>
              <a:rPr lang="en-GB" sz="2400" dirty="0" err="1"/>
              <a:t>Pirineos</a:t>
            </a:r>
            <a:r>
              <a:rPr lang="en-GB" sz="2400" dirty="0"/>
              <a:t>: </a:t>
            </a:r>
            <a:r>
              <a:rPr lang="en-US" sz="2400" dirty="0"/>
              <a:t>Mechanisms to maximize utilization </a:t>
            </a:r>
            <a:endParaRPr lang="es-ES" sz="2400" dirty="0"/>
          </a:p>
        </p:txBody>
      </p:sp>
      <p:sp>
        <p:nvSpPr>
          <p:cNvPr id="4" name="CuadroTexto 3"/>
          <p:cNvSpPr txBox="1"/>
          <p:nvPr/>
        </p:nvSpPr>
        <p:spPr>
          <a:xfrm>
            <a:off x="543047" y="950813"/>
            <a:ext cx="7848872" cy="707886"/>
          </a:xfrm>
          <a:prstGeom prst="rect">
            <a:avLst/>
          </a:prstGeom>
          <a:noFill/>
        </p:spPr>
        <p:txBody>
          <a:bodyPr wrap="square" rtlCol="0">
            <a:spAutoFit/>
          </a:bodyPr>
          <a:lstStyle/>
          <a:p>
            <a:r>
              <a:rPr lang="en-US" sz="2000" dirty="0" smtClean="0"/>
              <a:t>There are 2 types of mechanisms to maximize the utilization via offering additional capacity:</a:t>
            </a:r>
            <a:endParaRPr lang="en-US" sz="2000" dirty="0"/>
          </a:p>
        </p:txBody>
      </p:sp>
      <p:sp>
        <p:nvSpPr>
          <p:cNvPr id="6" name="Elipse 5"/>
          <p:cNvSpPr/>
          <p:nvPr/>
        </p:nvSpPr>
        <p:spPr bwMode="auto">
          <a:xfrm>
            <a:off x="323528" y="3717032"/>
            <a:ext cx="2592288" cy="1584176"/>
          </a:xfrm>
          <a:prstGeom prst="ellipse">
            <a:avLst/>
          </a:prstGeom>
          <a:solidFill>
            <a:schemeClr val="tx1">
              <a:lumMod val="95000"/>
            </a:schemeClr>
          </a:solidFill>
          <a:ln>
            <a:solidFill>
              <a:schemeClr val="tx1">
                <a:lumMod val="9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bodyPr>
          <a:lstStyle/>
          <a:p>
            <a:pPr algn="ctr" defTabSz="336550" eaLnBrk="0" hangingPunct="0">
              <a:buClr>
                <a:schemeClr val="tx2"/>
              </a:buClr>
              <a:buSzPct val="100000"/>
            </a:pPr>
            <a:r>
              <a:rPr kumimoji="0" lang="es-ES" sz="2400" b="1" i="0" u="none" strike="noStrike" cap="none" normalizeH="0" baseline="0" dirty="0" err="1" smtClean="0">
                <a:ln>
                  <a:noFill/>
                </a:ln>
                <a:solidFill>
                  <a:schemeClr val="bg1"/>
                </a:solidFill>
                <a:effectLst/>
                <a:latin typeface="Arial" charset="0"/>
              </a:rPr>
              <a:t>Interruptible</a:t>
            </a:r>
            <a:r>
              <a:rPr kumimoji="0" lang="es-ES" sz="2400" b="1" i="0" u="none" strike="noStrike" cap="none" normalizeH="0" baseline="0" dirty="0" smtClean="0">
                <a:ln>
                  <a:noFill/>
                </a:ln>
                <a:solidFill>
                  <a:schemeClr val="bg1"/>
                </a:solidFill>
                <a:effectLst/>
                <a:latin typeface="Arial" charset="0"/>
              </a:rPr>
              <a:t> </a:t>
            </a:r>
            <a:r>
              <a:rPr lang="es-ES" dirty="0" err="1">
                <a:solidFill>
                  <a:schemeClr val="bg1"/>
                </a:solidFill>
                <a:latin typeface="Arial" charset="0"/>
              </a:rPr>
              <a:t>capacity</a:t>
            </a:r>
            <a:r>
              <a:rPr lang="es-ES" dirty="0">
                <a:solidFill>
                  <a:schemeClr val="bg1"/>
                </a:solidFill>
                <a:latin typeface="Arial" charset="0"/>
              </a:rPr>
              <a:t> </a:t>
            </a:r>
            <a:r>
              <a:rPr lang="es-ES" dirty="0" err="1">
                <a:solidFill>
                  <a:schemeClr val="bg1"/>
                </a:solidFill>
                <a:latin typeface="Arial" charset="0"/>
              </a:rPr>
              <a:t>offer</a:t>
            </a:r>
            <a:r>
              <a:rPr lang="es-ES" dirty="0">
                <a:solidFill>
                  <a:schemeClr val="bg1"/>
                </a:solidFill>
                <a:latin typeface="Arial" charset="0"/>
              </a:rPr>
              <a:t>*</a:t>
            </a:r>
          </a:p>
        </p:txBody>
      </p:sp>
      <p:sp>
        <p:nvSpPr>
          <p:cNvPr id="7" name="Elipse 6"/>
          <p:cNvSpPr/>
          <p:nvPr/>
        </p:nvSpPr>
        <p:spPr bwMode="auto">
          <a:xfrm>
            <a:off x="323528" y="1844824"/>
            <a:ext cx="2592288" cy="1584176"/>
          </a:xfrm>
          <a:prstGeom prst="ellipse">
            <a:avLst/>
          </a:prstGeom>
          <a:solidFill>
            <a:schemeClr val="tx2"/>
          </a:solidFill>
          <a:ln>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r>
              <a:rPr kumimoji="0" lang="es-ES" sz="2400" b="1" i="0" u="none" strike="noStrike" cap="none" normalizeH="0" baseline="0" dirty="0" smtClean="0">
                <a:ln>
                  <a:noFill/>
                </a:ln>
                <a:solidFill>
                  <a:schemeClr val="bg1"/>
                </a:solidFill>
                <a:effectLst/>
                <a:latin typeface="Arial" charset="0"/>
              </a:rPr>
              <a:t>CMP </a:t>
            </a:r>
            <a:r>
              <a:rPr kumimoji="0" lang="es-ES" sz="2400" b="1" i="0" u="none" strike="noStrike" cap="none" normalizeH="0" baseline="0" dirty="0" err="1" smtClean="0">
                <a:ln>
                  <a:noFill/>
                </a:ln>
                <a:solidFill>
                  <a:schemeClr val="bg1"/>
                </a:solidFill>
                <a:effectLst/>
                <a:latin typeface="Arial" charset="0"/>
              </a:rPr>
              <a:t>Mechanisms</a:t>
            </a:r>
            <a:endParaRPr kumimoji="0" lang="es-ES" sz="2400" b="1" i="0" u="none" strike="noStrike" cap="none" normalizeH="0" baseline="0" dirty="0" smtClean="0">
              <a:ln>
                <a:noFill/>
              </a:ln>
              <a:solidFill>
                <a:schemeClr val="bg1"/>
              </a:solidFill>
              <a:effectLst/>
              <a:latin typeface="Arial" charset="0"/>
            </a:endParaRPr>
          </a:p>
        </p:txBody>
      </p:sp>
      <p:sp>
        <p:nvSpPr>
          <p:cNvPr id="12" name="CuadroTexto 11"/>
          <p:cNvSpPr txBox="1"/>
          <p:nvPr/>
        </p:nvSpPr>
        <p:spPr>
          <a:xfrm>
            <a:off x="3736138" y="3814008"/>
            <a:ext cx="5330884" cy="1631216"/>
          </a:xfrm>
          <a:prstGeom prst="rect">
            <a:avLst/>
          </a:prstGeom>
          <a:noFill/>
        </p:spPr>
        <p:txBody>
          <a:bodyPr wrap="square" rtlCol="0">
            <a:spAutoFit/>
          </a:bodyPr>
          <a:lstStyle/>
          <a:p>
            <a:pPr algn="just"/>
            <a:r>
              <a:rPr lang="es-ES" sz="2000" dirty="0" err="1" smtClean="0"/>
              <a:t>Offer</a:t>
            </a:r>
            <a:r>
              <a:rPr lang="es-ES" sz="2000" dirty="0" smtClean="0"/>
              <a:t> of Day </a:t>
            </a:r>
            <a:r>
              <a:rPr lang="es-ES" sz="2000" dirty="0" err="1" smtClean="0"/>
              <a:t>ahead</a:t>
            </a:r>
            <a:r>
              <a:rPr lang="es-ES" sz="2000" dirty="0" smtClean="0"/>
              <a:t> </a:t>
            </a:r>
            <a:r>
              <a:rPr lang="es-ES" sz="2000" dirty="0" err="1" smtClean="0"/>
              <a:t>interruptible</a:t>
            </a:r>
            <a:r>
              <a:rPr lang="es-ES" sz="2000" dirty="0" smtClean="0"/>
              <a:t> </a:t>
            </a:r>
            <a:r>
              <a:rPr lang="es-ES" sz="2000" dirty="0" err="1" smtClean="0"/>
              <a:t>capacity</a:t>
            </a:r>
            <a:r>
              <a:rPr lang="es-ES" sz="2000" dirty="0" smtClean="0"/>
              <a:t> </a:t>
            </a:r>
            <a:r>
              <a:rPr lang="es-ES" sz="2000" dirty="0" err="1" smtClean="0"/>
              <a:t>via</a:t>
            </a:r>
            <a:r>
              <a:rPr lang="es-ES" sz="2000" dirty="0" smtClean="0"/>
              <a:t> </a:t>
            </a:r>
            <a:r>
              <a:rPr lang="es-ES" sz="2000" dirty="0" err="1" smtClean="0"/>
              <a:t>auction</a:t>
            </a:r>
            <a:endParaRPr lang="es-ES" sz="2000" dirty="0" smtClean="0"/>
          </a:p>
          <a:p>
            <a:pPr marL="457200" indent="-457200" algn="just">
              <a:buFont typeface="+mj-lt"/>
              <a:buAutoNum type="arabicPeriod"/>
            </a:pPr>
            <a:endParaRPr lang="es-ES" sz="2000" dirty="0" smtClean="0"/>
          </a:p>
          <a:p>
            <a:pPr algn="just"/>
            <a:r>
              <a:rPr lang="es-ES" sz="2000" dirty="0" err="1" smtClean="0"/>
              <a:t>Interruptible</a:t>
            </a:r>
            <a:r>
              <a:rPr lang="es-ES" sz="2000" dirty="0" smtClean="0"/>
              <a:t> </a:t>
            </a:r>
            <a:r>
              <a:rPr lang="es-ES" sz="2000" dirty="0" err="1" smtClean="0"/>
              <a:t>within</a:t>
            </a:r>
            <a:r>
              <a:rPr lang="es-ES" sz="2000" dirty="0" smtClean="0"/>
              <a:t> </a:t>
            </a:r>
            <a:r>
              <a:rPr lang="es-ES" sz="2000" dirty="0" err="1" smtClean="0"/>
              <a:t>day</a:t>
            </a:r>
            <a:r>
              <a:rPr lang="es-ES" sz="2000" dirty="0" smtClean="0"/>
              <a:t> </a:t>
            </a:r>
            <a:r>
              <a:rPr lang="es-ES" sz="2000" dirty="0" err="1" smtClean="0"/>
              <a:t>capacity</a:t>
            </a:r>
            <a:r>
              <a:rPr lang="es-ES" sz="2000" dirty="0" smtClean="0"/>
              <a:t> </a:t>
            </a:r>
            <a:r>
              <a:rPr lang="es-ES" sz="2000" dirty="0" err="1" smtClean="0"/>
              <a:t>via</a:t>
            </a:r>
            <a:r>
              <a:rPr lang="es-ES" sz="2000" dirty="0" smtClean="0"/>
              <a:t> </a:t>
            </a:r>
            <a:r>
              <a:rPr lang="es-ES" sz="2000" dirty="0" err="1" smtClean="0"/>
              <a:t>Overnomination</a:t>
            </a:r>
            <a:r>
              <a:rPr lang="es-ES" sz="2000" dirty="0" smtClean="0"/>
              <a:t> </a:t>
            </a:r>
            <a:r>
              <a:rPr lang="es-ES" sz="2000" dirty="0" err="1"/>
              <a:t>process</a:t>
            </a:r>
            <a:r>
              <a:rPr lang="es-ES" sz="2000" dirty="0"/>
              <a:t>**</a:t>
            </a:r>
          </a:p>
        </p:txBody>
      </p:sp>
      <p:sp>
        <p:nvSpPr>
          <p:cNvPr id="13" name="Rectángulo 12"/>
          <p:cNvSpPr/>
          <p:nvPr/>
        </p:nvSpPr>
        <p:spPr>
          <a:xfrm>
            <a:off x="6012160" y="6166465"/>
            <a:ext cx="3126870" cy="430887"/>
          </a:xfrm>
          <a:prstGeom prst="rect">
            <a:avLst/>
          </a:prstGeom>
        </p:spPr>
        <p:txBody>
          <a:bodyPr wrap="square">
            <a:spAutoFit/>
          </a:bodyPr>
          <a:lstStyle/>
          <a:p>
            <a:pPr marL="171450" indent="-171450" algn="just" defTabSz="336550" eaLnBrk="0" hangingPunct="0">
              <a:buClr>
                <a:schemeClr val="tx2"/>
              </a:buClr>
              <a:buSzPct val="100000"/>
              <a:buFont typeface="Arial" charset="0"/>
              <a:buChar char="•"/>
            </a:pPr>
            <a:r>
              <a:rPr lang="es-ES" sz="1100" dirty="0"/>
              <a:t>*</a:t>
            </a:r>
            <a:r>
              <a:rPr lang="es-ES" sz="1100" dirty="0" err="1"/>
              <a:t>When</a:t>
            </a:r>
            <a:r>
              <a:rPr lang="es-ES" sz="1100" dirty="0"/>
              <a:t> 100% of </a:t>
            </a:r>
            <a:r>
              <a:rPr lang="es-ES" sz="1100" dirty="0" err="1"/>
              <a:t>capacity</a:t>
            </a:r>
            <a:r>
              <a:rPr lang="es-ES" sz="1100" dirty="0"/>
              <a:t> </a:t>
            </a:r>
            <a:r>
              <a:rPr lang="es-ES" sz="1100" dirty="0" err="1"/>
              <a:t>is</a:t>
            </a:r>
            <a:r>
              <a:rPr lang="es-ES" sz="1100" dirty="0"/>
              <a:t> </a:t>
            </a:r>
            <a:r>
              <a:rPr lang="es-ES" sz="1100" dirty="0" err="1"/>
              <a:t>sold</a:t>
            </a:r>
            <a:r>
              <a:rPr lang="es-ES" sz="1100" dirty="0"/>
              <a:t> </a:t>
            </a:r>
            <a:r>
              <a:rPr lang="es-ES" sz="1100" dirty="0" err="1"/>
              <a:t>out</a:t>
            </a:r>
            <a:endParaRPr lang="es-ES" sz="1100" dirty="0"/>
          </a:p>
          <a:p>
            <a:pPr marL="171450" indent="-171450" algn="just" defTabSz="336550" eaLnBrk="0" hangingPunct="0">
              <a:buClr>
                <a:schemeClr val="tx2"/>
              </a:buClr>
              <a:buSzPct val="100000"/>
              <a:buFont typeface="Arial" charset="0"/>
              <a:buChar char="•"/>
            </a:pPr>
            <a:r>
              <a:rPr lang="es-ES_tradnl" sz="1100" dirty="0"/>
              <a:t>**</a:t>
            </a:r>
            <a:r>
              <a:rPr lang="es-ES_tradnl" sz="1100" dirty="0" err="1"/>
              <a:t>Since</a:t>
            </a:r>
            <a:r>
              <a:rPr lang="es-ES_tradnl" sz="1100" dirty="0"/>
              <a:t> 1st </a:t>
            </a:r>
            <a:r>
              <a:rPr lang="es-ES_tradnl" sz="1100" dirty="0" err="1"/>
              <a:t>January</a:t>
            </a:r>
            <a:r>
              <a:rPr lang="es-ES_tradnl" sz="1100" dirty="0"/>
              <a:t> </a:t>
            </a:r>
            <a:r>
              <a:rPr lang="es-ES_tradnl" sz="1100" dirty="0" smtClean="0"/>
              <a:t>2018</a:t>
            </a:r>
            <a:endParaRPr lang="es-ES" sz="1100" dirty="0"/>
          </a:p>
        </p:txBody>
      </p:sp>
      <p:sp>
        <p:nvSpPr>
          <p:cNvPr id="3" name="Elipse 2"/>
          <p:cNvSpPr/>
          <p:nvPr/>
        </p:nvSpPr>
        <p:spPr bwMode="auto">
          <a:xfrm>
            <a:off x="6588224" y="2484209"/>
            <a:ext cx="648072" cy="540436"/>
          </a:xfrm>
          <a:prstGeom prst="ellipse">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es-ES" sz="2400" b="1" i="0" u="none" strike="noStrike" cap="none" normalizeH="0" baseline="0" smtClean="0">
              <a:ln>
                <a:noFill/>
              </a:ln>
              <a:solidFill>
                <a:schemeClr val="bg1"/>
              </a:solidFill>
              <a:effectLst/>
              <a:latin typeface="Arial" charset="0"/>
            </a:endParaRPr>
          </a:p>
        </p:txBody>
      </p:sp>
      <p:sp>
        <p:nvSpPr>
          <p:cNvPr id="5" name="Elipse 4"/>
          <p:cNvSpPr/>
          <p:nvPr/>
        </p:nvSpPr>
        <p:spPr bwMode="auto">
          <a:xfrm>
            <a:off x="3275856" y="2091013"/>
            <a:ext cx="360040" cy="358427"/>
          </a:xfrm>
          <a:prstGeom prst="ellipse">
            <a:avLst/>
          </a:prstGeom>
          <a:solidFill>
            <a:srgbClr val="4F81BD"/>
          </a:solidFill>
          <a:ln w="9525" cap="flat" cmpd="sng" algn="ctr">
            <a:solidFill>
              <a:srgbClr val="4F81BD"/>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r>
              <a:rPr kumimoji="0" lang="es-ES" sz="1600" b="1" i="0" u="none" strike="noStrike" cap="none" normalizeH="0" baseline="0" dirty="0" smtClean="0">
                <a:ln>
                  <a:noFill/>
                </a:ln>
                <a:solidFill>
                  <a:schemeClr val="tx1"/>
                </a:solidFill>
                <a:effectLst/>
                <a:latin typeface="Arial" charset="0"/>
              </a:rPr>
              <a:t>1</a:t>
            </a:r>
          </a:p>
        </p:txBody>
      </p:sp>
      <p:sp>
        <p:nvSpPr>
          <p:cNvPr id="14" name="Elipse 13"/>
          <p:cNvSpPr/>
          <p:nvPr/>
        </p:nvSpPr>
        <p:spPr bwMode="auto">
          <a:xfrm>
            <a:off x="3275856" y="2522633"/>
            <a:ext cx="360040" cy="358427"/>
          </a:xfrm>
          <a:prstGeom prst="ellipse">
            <a:avLst/>
          </a:prstGeom>
          <a:solidFill>
            <a:srgbClr val="4F81BD"/>
          </a:solidFill>
          <a:ln w="9525" cap="flat" cmpd="sng" algn="ctr">
            <a:solidFill>
              <a:srgbClr val="4F81BD"/>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r>
              <a:rPr kumimoji="0" lang="es-ES" sz="1600" b="1" i="0" u="none" strike="noStrike" cap="none" normalizeH="0" baseline="0" dirty="0" smtClean="0">
                <a:ln>
                  <a:noFill/>
                </a:ln>
                <a:solidFill>
                  <a:schemeClr val="tx1"/>
                </a:solidFill>
                <a:effectLst/>
                <a:latin typeface="Arial" charset="0"/>
              </a:rPr>
              <a:t>2</a:t>
            </a:r>
          </a:p>
        </p:txBody>
      </p:sp>
      <p:sp>
        <p:nvSpPr>
          <p:cNvPr id="15" name="Elipse 14"/>
          <p:cNvSpPr/>
          <p:nvPr/>
        </p:nvSpPr>
        <p:spPr bwMode="auto">
          <a:xfrm>
            <a:off x="3275856" y="2940921"/>
            <a:ext cx="360040" cy="358427"/>
          </a:xfrm>
          <a:prstGeom prst="ellipse">
            <a:avLst/>
          </a:prstGeom>
          <a:solidFill>
            <a:srgbClr val="4F81BD"/>
          </a:solidFill>
          <a:ln w="9525" cap="flat" cmpd="sng" algn="ctr">
            <a:solidFill>
              <a:srgbClr val="4F81BD"/>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r>
              <a:rPr kumimoji="0" lang="es-ES" sz="1600" b="1" i="0" u="none" strike="noStrike" cap="none" normalizeH="0" baseline="0" dirty="0" smtClean="0">
                <a:ln>
                  <a:noFill/>
                </a:ln>
                <a:solidFill>
                  <a:schemeClr val="tx1"/>
                </a:solidFill>
                <a:effectLst/>
                <a:latin typeface="Arial" charset="0"/>
              </a:rPr>
              <a:t>3</a:t>
            </a:r>
          </a:p>
        </p:txBody>
      </p:sp>
      <p:sp>
        <p:nvSpPr>
          <p:cNvPr id="16" name="CuadroTexto 15"/>
          <p:cNvSpPr txBox="1"/>
          <p:nvPr/>
        </p:nvSpPr>
        <p:spPr>
          <a:xfrm>
            <a:off x="3761910" y="2033060"/>
            <a:ext cx="1800200" cy="400110"/>
          </a:xfrm>
          <a:prstGeom prst="rect">
            <a:avLst/>
          </a:prstGeom>
          <a:noFill/>
        </p:spPr>
        <p:txBody>
          <a:bodyPr wrap="square" rtlCol="0">
            <a:spAutoFit/>
          </a:bodyPr>
          <a:lstStyle/>
          <a:p>
            <a:r>
              <a:rPr lang="es-ES" sz="2000" dirty="0" err="1"/>
              <a:t>Surrender</a:t>
            </a:r>
            <a:endParaRPr lang="es-ES" sz="2000" dirty="0"/>
          </a:p>
        </p:txBody>
      </p:sp>
      <p:sp>
        <p:nvSpPr>
          <p:cNvPr id="18" name="CuadroTexto 17"/>
          <p:cNvSpPr txBox="1"/>
          <p:nvPr/>
        </p:nvSpPr>
        <p:spPr>
          <a:xfrm>
            <a:off x="3770633" y="2506734"/>
            <a:ext cx="1800200" cy="400110"/>
          </a:xfrm>
          <a:prstGeom prst="rect">
            <a:avLst/>
          </a:prstGeom>
          <a:noFill/>
        </p:spPr>
        <p:txBody>
          <a:bodyPr wrap="square" rtlCol="0">
            <a:spAutoFit/>
          </a:bodyPr>
          <a:lstStyle/>
          <a:p>
            <a:r>
              <a:rPr lang="es-ES" sz="2000" dirty="0" smtClean="0"/>
              <a:t>UIOLI LT</a:t>
            </a:r>
            <a:endParaRPr lang="es-ES" sz="2000" dirty="0"/>
          </a:p>
        </p:txBody>
      </p:sp>
      <p:sp>
        <p:nvSpPr>
          <p:cNvPr id="19" name="CuadroTexto 18"/>
          <p:cNvSpPr txBox="1"/>
          <p:nvPr/>
        </p:nvSpPr>
        <p:spPr>
          <a:xfrm>
            <a:off x="3761910" y="2956882"/>
            <a:ext cx="1800200" cy="400110"/>
          </a:xfrm>
          <a:prstGeom prst="rect">
            <a:avLst/>
          </a:prstGeom>
          <a:noFill/>
        </p:spPr>
        <p:txBody>
          <a:bodyPr wrap="square" rtlCol="0">
            <a:spAutoFit/>
          </a:bodyPr>
          <a:lstStyle/>
          <a:p>
            <a:r>
              <a:rPr lang="es-ES" sz="2000" dirty="0" smtClean="0"/>
              <a:t>OS&amp;BB</a:t>
            </a:r>
            <a:endParaRPr lang="es-ES" sz="2000" dirty="0"/>
          </a:p>
        </p:txBody>
      </p:sp>
      <p:sp>
        <p:nvSpPr>
          <p:cNvPr id="20" name="Elipse 19"/>
          <p:cNvSpPr/>
          <p:nvPr/>
        </p:nvSpPr>
        <p:spPr bwMode="auto">
          <a:xfrm>
            <a:off x="3275856" y="3847744"/>
            <a:ext cx="360040" cy="358427"/>
          </a:xfrm>
          <a:prstGeom prst="ellipse">
            <a:avLst/>
          </a:prstGeom>
          <a:solidFill>
            <a:srgbClr val="4F81BD"/>
          </a:solidFill>
          <a:ln w="9525" cap="flat" cmpd="sng" algn="ctr">
            <a:solidFill>
              <a:srgbClr val="4F81BD"/>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r>
              <a:rPr kumimoji="0" lang="es-ES" sz="1600" b="1" i="0" u="none" strike="noStrike" cap="none" normalizeH="0" baseline="0" dirty="0" smtClean="0">
                <a:ln>
                  <a:noFill/>
                </a:ln>
                <a:solidFill>
                  <a:schemeClr val="tx1"/>
                </a:solidFill>
                <a:effectLst/>
                <a:latin typeface="Arial" charset="0"/>
              </a:rPr>
              <a:t>1</a:t>
            </a:r>
          </a:p>
        </p:txBody>
      </p:sp>
      <p:sp>
        <p:nvSpPr>
          <p:cNvPr id="21" name="Elipse 20"/>
          <p:cNvSpPr/>
          <p:nvPr/>
        </p:nvSpPr>
        <p:spPr bwMode="auto">
          <a:xfrm>
            <a:off x="3275856" y="4752837"/>
            <a:ext cx="360040" cy="358427"/>
          </a:xfrm>
          <a:prstGeom prst="ellipse">
            <a:avLst/>
          </a:prstGeom>
          <a:solidFill>
            <a:srgbClr val="4F81BD"/>
          </a:solidFill>
          <a:ln w="9525" cap="flat" cmpd="sng" algn="ctr">
            <a:solidFill>
              <a:srgbClr val="4F81BD"/>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r>
              <a:rPr kumimoji="0" lang="es-ES" sz="1600" b="1" i="0" u="none" strike="noStrike" cap="none" normalizeH="0" baseline="0" dirty="0" smtClean="0">
                <a:ln>
                  <a:noFill/>
                </a:ln>
                <a:solidFill>
                  <a:schemeClr val="tx1"/>
                </a:solidFill>
                <a:effectLst/>
                <a:latin typeface="Arial" charset="0"/>
              </a:rPr>
              <a:t>2</a:t>
            </a:r>
          </a:p>
        </p:txBody>
      </p:sp>
      <p:sp>
        <p:nvSpPr>
          <p:cNvPr id="17" name="CuadroTexto 18"/>
          <p:cNvSpPr txBox="1"/>
          <p:nvPr/>
        </p:nvSpPr>
        <p:spPr>
          <a:xfrm>
            <a:off x="5148064" y="4149080"/>
            <a:ext cx="4248473" cy="461665"/>
          </a:xfrm>
          <a:prstGeom prst="rect">
            <a:avLst/>
          </a:prstGeom>
          <a:noFill/>
        </p:spPr>
        <p:txBody>
          <a:bodyPr wrap="square" rtlCol="0">
            <a:spAutoFit/>
          </a:bodyPr>
          <a:lstStyle/>
          <a:p>
            <a:pPr algn="just"/>
            <a:r>
              <a:rPr lang="es-ES" sz="1100" dirty="0" smtClean="0">
                <a:solidFill>
                  <a:srgbClr val="4F81BD"/>
                </a:solidFill>
              </a:rPr>
              <a:t>VIP PIRINEOS </a:t>
            </a:r>
            <a:r>
              <a:rPr lang="es-ES" sz="1100" dirty="0" err="1" smtClean="0">
                <a:solidFill>
                  <a:srgbClr val="4F81BD"/>
                </a:solidFill>
              </a:rPr>
              <a:t>Entry</a:t>
            </a:r>
            <a:r>
              <a:rPr lang="es-ES" sz="1100" dirty="0" smtClean="0">
                <a:solidFill>
                  <a:srgbClr val="4F81BD"/>
                </a:solidFill>
              </a:rPr>
              <a:t>: </a:t>
            </a:r>
            <a:r>
              <a:rPr lang="es-ES" sz="1200" dirty="0" smtClean="0">
                <a:solidFill>
                  <a:srgbClr val="4F81BD"/>
                </a:solidFill>
              </a:rPr>
              <a:t>1.148 </a:t>
            </a:r>
            <a:r>
              <a:rPr lang="es-ES" sz="1200" dirty="0" err="1" smtClean="0">
                <a:solidFill>
                  <a:srgbClr val="4F81BD"/>
                </a:solidFill>
              </a:rPr>
              <a:t>GWh</a:t>
            </a:r>
            <a:r>
              <a:rPr lang="es-ES" sz="1200" dirty="0" smtClean="0">
                <a:solidFill>
                  <a:srgbClr val="4F81BD"/>
                </a:solidFill>
              </a:rPr>
              <a:t>/d </a:t>
            </a:r>
            <a:r>
              <a:rPr lang="es-ES" sz="1100" dirty="0" err="1" smtClean="0">
                <a:solidFill>
                  <a:srgbClr val="4F81BD"/>
                </a:solidFill>
              </a:rPr>
              <a:t>offered</a:t>
            </a:r>
            <a:r>
              <a:rPr lang="es-ES" sz="1100" dirty="0" smtClean="0">
                <a:solidFill>
                  <a:srgbClr val="4F81BD"/>
                </a:solidFill>
              </a:rPr>
              <a:t> in 16 </a:t>
            </a:r>
            <a:r>
              <a:rPr lang="es-ES" sz="1100" dirty="0" err="1" smtClean="0">
                <a:solidFill>
                  <a:srgbClr val="4F81BD"/>
                </a:solidFill>
              </a:rPr>
              <a:t>days</a:t>
            </a:r>
            <a:endParaRPr lang="es-ES" sz="1100" dirty="0" smtClean="0">
              <a:solidFill>
                <a:srgbClr val="4F81BD"/>
              </a:solidFill>
            </a:endParaRPr>
          </a:p>
          <a:p>
            <a:pPr algn="just"/>
            <a:r>
              <a:rPr lang="es-ES_tradnl" sz="1100" dirty="0" smtClean="0">
                <a:solidFill>
                  <a:srgbClr val="4F81BD"/>
                </a:solidFill>
              </a:rPr>
              <a:t>VIP PIRINEOS </a:t>
            </a:r>
            <a:r>
              <a:rPr lang="es-ES_tradnl" sz="1100" dirty="0" err="1" smtClean="0">
                <a:solidFill>
                  <a:srgbClr val="4F81BD"/>
                </a:solidFill>
              </a:rPr>
              <a:t>Exit</a:t>
            </a:r>
            <a:r>
              <a:rPr lang="es-ES_tradnl" sz="1100" dirty="0" smtClean="0">
                <a:solidFill>
                  <a:srgbClr val="4F81BD"/>
                </a:solidFill>
              </a:rPr>
              <a:t>: </a:t>
            </a:r>
            <a:r>
              <a:rPr lang="es-ES_tradnl" sz="1200" dirty="0" smtClean="0">
                <a:solidFill>
                  <a:srgbClr val="4F81BD"/>
                </a:solidFill>
              </a:rPr>
              <a:t>200 </a:t>
            </a:r>
            <a:r>
              <a:rPr lang="es-ES_tradnl" sz="1200" dirty="0" err="1" smtClean="0">
                <a:solidFill>
                  <a:srgbClr val="4F81BD"/>
                </a:solidFill>
              </a:rPr>
              <a:t>GWh</a:t>
            </a:r>
            <a:r>
              <a:rPr lang="es-ES_tradnl" sz="1200" dirty="0" smtClean="0">
                <a:solidFill>
                  <a:srgbClr val="4F81BD"/>
                </a:solidFill>
              </a:rPr>
              <a:t>/d </a:t>
            </a:r>
            <a:r>
              <a:rPr lang="es-ES_tradnl" sz="1100" dirty="0" err="1" smtClean="0">
                <a:solidFill>
                  <a:srgbClr val="4F81BD"/>
                </a:solidFill>
              </a:rPr>
              <a:t>offered</a:t>
            </a:r>
            <a:r>
              <a:rPr lang="es-ES_tradnl" sz="1100" dirty="0" smtClean="0">
                <a:solidFill>
                  <a:srgbClr val="4F81BD"/>
                </a:solidFill>
              </a:rPr>
              <a:t> in 1 </a:t>
            </a:r>
            <a:r>
              <a:rPr lang="es-ES_tradnl" sz="1100" dirty="0" err="1" smtClean="0">
                <a:solidFill>
                  <a:srgbClr val="4F81BD"/>
                </a:solidFill>
              </a:rPr>
              <a:t>day</a:t>
            </a:r>
            <a:r>
              <a:rPr lang="es-ES_tradnl" sz="1100" dirty="0" smtClean="0">
                <a:solidFill>
                  <a:srgbClr val="4F81BD"/>
                </a:solidFill>
              </a:rPr>
              <a:t> </a:t>
            </a:r>
            <a:r>
              <a:rPr lang="es-ES" sz="1100" dirty="0" smtClean="0">
                <a:solidFill>
                  <a:srgbClr val="4F81BD"/>
                </a:solidFill>
              </a:rPr>
              <a:t> </a:t>
            </a:r>
            <a:endParaRPr lang="es-ES" sz="1100" dirty="0">
              <a:solidFill>
                <a:srgbClr val="4F81BD"/>
              </a:solidFill>
            </a:endParaRPr>
          </a:p>
        </p:txBody>
      </p:sp>
      <p:graphicFrame>
        <p:nvGraphicFramePr>
          <p:cNvPr id="23" name="1 Gráfico"/>
          <p:cNvGraphicFramePr>
            <a:graphicFrameLocks/>
          </p:cNvGraphicFramePr>
          <p:nvPr>
            <p:extLst>
              <p:ext uri="{D42A27DB-BD31-4B8C-83A1-F6EECF244321}">
                <p14:modId xmlns:p14="http://schemas.microsoft.com/office/powerpoint/2010/main" val="1778593321"/>
              </p:ext>
            </p:extLst>
          </p:nvPr>
        </p:nvGraphicFramePr>
        <p:xfrm>
          <a:off x="5220072" y="1718801"/>
          <a:ext cx="3923928" cy="1836222"/>
        </p:xfrm>
        <a:graphic>
          <a:graphicData uri="http://schemas.openxmlformats.org/drawingml/2006/chart">
            <c:chart xmlns:c="http://schemas.openxmlformats.org/drawingml/2006/chart" xmlns:r="http://schemas.openxmlformats.org/officeDocument/2006/relationships" r:id="rId2"/>
          </a:graphicData>
        </a:graphic>
      </p:graphicFrame>
      <p:sp>
        <p:nvSpPr>
          <p:cNvPr id="22" name="CuadroTexto 18"/>
          <p:cNvSpPr txBox="1"/>
          <p:nvPr/>
        </p:nvSpPr>
        <p:spPr>
          <a:xfrm>
            <a:off x="3736138" y="5313402"/>
            <a:ext cx="4248473" cy="646331"/>
          </a:xfrm>
          <a:prstGeom prst="rect">
            <a:avLst/>
          </a:prstGeom>
          <a:noFill/>
        </p:spPr>
        <p:txBody>
          <a:bodyPr wrap="square" rtlCol="0">
            <a:spAutoFit/>
          </a:bodyPr>
          <a:lstStyle/>
          <a:p>
            <a:pPr algn="just"/>
            <a:r>
              <a:rPr lang="es-ES" sz="1100" dirty="0" smtClean="0">
                <a:solidFill>
                  <a:srgbClr val="4F81BD"/>
                </a:solidFill>
              </a:rPr>
              <a:t>VIP PIRINEOS </a:t>
            </a:r>
            <a:r>
              <a:rPr lang="es-ES" sz="1100" dirty="0" err="1" smtClean="0">
                <a:solidFill>
                  <a:srgbClr val="4F81BD"/>
                </a:solidFill>
              </a:rPr>
              <a:t>Entry</a:t>
            </a:r>
            <a:r>
              <a:rPr lang="es-ES" sz="1100" dirty="0" smtClean="0">
                <a:solidFill>
                  <a:srgbClr val="4F81BD"/>
                </a:solidFill>
              </a:rPr>
              <a:t>: </a:t>
            </a:r>
            <a:r>
              <a:rPr lang="es-ES" sz="1200" dirty="0" smtClean="0">
                <a:solidFill>
                  <a:srgbClr val="4F81BD"/>
                </a:solidFill>
              </a:rPr>
              <a:t>68 </a:t>
            </a:r>
            <a:r>
              <a:rPr lang="es-ES" sz="1200" dirty="0" err="1" smtClean="0">
                <a:solidFill>
                  <a:srgbClr val="4F81BD"/>
                </a:solidFill>
              </a:rPr>
              <a:t>GWh</a:t>
            </a:r>
            <a:r>
              <a:rPr lang="es-ES" sz="1200" dirty="0" smtClean="0">
                <a:solidFill>
                  <a:srgbClr val="4F81BD"/>
                </a:solidFill>
              </a:rPr>
              <a:t>/d </a:t>
            </a:r>
            <a:r>
              <a:rPr lang="es-ES" sz="1100" dirty="0" err="1" smtClean="0">
                <a:solidFill>
                  <a:srgbClr val="4F81BD"/>
                </a:solidFill>
              </a:rPr>
              <a:t>booked</a:t>
            </a:r>
            <a:r>
              <a:rPr lang="es-ES" sz="1200" dirty="0" smtClean="0">
                <a:solidFill>
                  <a:srgbClr val="4F81BD"/>
                </a:solidFill>
              </a:rPr>
              <a:t> </a:t>
            </a:r>
            <a:r>
              <a:rPr lang="es-ES" sz="1100" dirty="0" smtClean="0">
                <a:solidFill>
                  <a:srgbClr val="4F81BD"/>
                </a:solidFill>
              </a:rPr>
              <a:t>in 11 </a:t>
            </a:r>
            <a:r>
              <a:rPr lang="es-ES" sz="1100" dirty="0" err="1" smtClean="0">
                <a:solidFill>
                  <a:srgbClr val="4F81BD"/>
                </a:solidFill>
              </a:rPr>
              <a:t>days</a:t>
            </a:r>
            <a:endParaRPr lang="es-ES" sz="1100" dirty="0" smtClean="0">
              <a:solidFill>
                <a:srgbClr val="4F81BD"/>
              </a:solidFill>
            </a:endParaRPr>
          </a:p>
          <a:p>
            <a:pPr algn="just"/>
            <a:r>
              <a:rPr lang="es-ES_tradnl" sz="1100" dirty="0" smtClean="0">
                <a:solidFill>
                  <a:srgbClr val="4F81BD"/>
                </a:solidFill>
              </a:rPr>
              <a:t>VIP PIRINEOS </a:t>
            </a:r>
            <a:r>
              <a:rPr lang="es-ES_tradnl" sz="1100" dirty="0" err="1" smtClean="0">
                <a:solidFill>
                  <a:srgbClr val="4F81BD"/>
                </a:solidFill>
              </a:rPr>
              <a:t>Exit</a:t>
            </a:r>
            <a:r>
              <a:rPr lang="es-ES_tradnl" sz="1100" dirty="0" smtClean="0">
                <a:solidFill>
                  <a:srgbClr val="4F81BD"/>
                </a:solidFill>
              </a:rPr>
              <a:t>: </a:t>
            </a:r>
            <a:r>
              <a:rPr lang="es-ES_tradnl" sz="1200" dirty="0" smtClean="0">
                <a:solidFill>
                  <a:srgbClr val="4F81BD"/>
                </a:solidFill>
              </a:rPr>
              <a:t>19,7 </a:t>
            </a:r>
            <a:r>
              <a:rPr lang="es-ES_tradnl" sz="1200" dirty="0" err="1" smtClean="0">
                <a:solidFill>
                  <a:srgbClr val="4F81BD"/>
                </a:solidFill>
              </a:rPr>
              <a:t>GWh</a:t>
            </a:r>
            <a:r>
              <a:rPr lang="es-ES_tradnl" sz="1200" dirty="0" smtClean="0">
                <a:solidFill>
                  <a:srgbClr val="4F81BD"/>
                </a:solidFill>
              </a:rPr>
              <a:t>/d </a:t>
            </a:r>
            <a:r>
              <a:rPr lang="es-ES" sz="1100" dirty="0" err="1">
                <a:solidFill>
                  <a:srgbClr val="4F81BD"/>
                </a:solidFill>
              </a:rPr>
              <a:t>booked</a:t>
            </a:r>
            <a:r>
              <a:rPr lang="es-ES" sz="1100" dirty="0">
                <a:solidFill>
                  <a:srgbClr val="4F81BD"/>
                </a:solidFill>
              </a:rPr>
              <a:t> </a:t>
            </a:r>
            <a:r>
              <a:rPr lang="es-ES_tradnl" sz="1100" dirty="0" smtClean="0">
                <a:solidFill>
                  <a:srgbClr val="4F81BD"/>
                </a:solidFill>
              </a:rPr>
              <a:t>in 2 </a:t>
            </a:r>
            <a:r>
              <a:rPr lang="es-ES_tradnl" sz="1100" dirty="0" err="1" smtClean="0">
                <a:solidFill>
                  <a:srgbClr val="4F81BD"/>
                </a:solidFill>
              </a:rPr>
              <a:t>days</a:t>
            </a:r>
            <a:endParaRPr lang="es-ES" sz="1100" dirty="0">
              <a:solidFill>
                <a:srgbClr val="4F81BD"/>
              </a:solidFill>
            </a:endParaRPr>
          </a:p>
          <a:p>
            <a:pPr algn="just"/>
            <a:r>
              <a:rPr lang="es-ES" sz="1100" dirty="0" smtClean="0">
                <a:solidFill>
                  <a:srgbClr val="4F81BD"/>
                </a:solidFill>
              </a:rPr>
              <a:t> </a:t>
            </a:r>
            <a:endParaRPr lang="es-ES" sz="1100" dirty="0">
              <a:solidFill>
                <a:srgbClr val="4F81BD"/>
              </a:solidFill>
            </a:endParaRPr>
          </a:p>
        </p:txBody>
      </p:sp>
    </p:spTree>
    <p:extLst>
      <p:ext uri="{BB962C8B-B14F-4D97-AF65-F5344CB8AC3E}">
        <p14:creationId xmlns:p14="http://schemas.microsoft.com/office/powerpoint/2010/main" val="46551059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sz="2400" dirty="0"/>
              <a:t>4.2. VIP </a:t>
            </a:r>
            <a:r>
              <a:rPr lang="en-GB" sz="2400" dirty="0" err="1"/>
              <a:t>Pirineos</a:t>
            </a:r>
            <a:r>
              <a:rPr lang="en-GB" sz="2400" dirty="0"/>
              <a:t>: </a:t>
            </a:r>
            <a:r>
              <a:rPr lang="en-US" sz="2400" dirty="0"/>
              <a:t>Mechanisms to maximize utilization </a:t>
            </a:r>
            <a:endParaRPr lang="es-ES" sz="2400" dirty="0"/>
          </a:p>
        </p:txBody>
      </p:sp>
      <p:sp>
        <p:nvSpPr>
          <p:cNvPr id="4" name="Rectángulo redondeado 3"/>
          <p:cNvSpPr/>
          <p:nvPr/>
        </p:nvSpPr>
        <p:spPr>
          <a:xfrm>
            <a:off x="2235131" y="2391667"/>
            <a:ext cx="6298230" cy="901586"/>
          </a:xfrm>
          <a:prstGeom prst="roundRect">
            <a:avLst/>
          </a:prstGeom>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5" name="Marcador de texto 39"/>
          <p:cNvSpPr txBox="1">
            <a:spLocks/>
          </p:cNvSpPr>
          <p:nvPr/>
        </p:nvSpPr>
        <p:spPr>
          <a:xfrm>
            <a:off x="251520" y="1119301"/>
            <a:ext cx="7940342" cy="460545"/>
          </a:xfrm>
          <a:prstGeom prst="rect">
            <a:avLst/>
          </a:prstGeom>
        </p:spPr>
        <p:txBody>
          <a:bodyPr/>
          <a:lstStyle>
            <a:lvl1pPr marL="457200" indent="-457200" algn="l" defTabSz="336550" rtl="0" eaLnBrk="0" fontAlgn="base" hangingPunct="0">
              <a:spcBef>
                <a:spcPct val="50000"/>
              </a:spcBef>
              <a:spcAft>
                <a:spcPct val="0"/>
              </a:spcAft>
              <a:buClr>
                <a:schemeClr val="tx2"/>
              </a:buClr>
              <a:buSzPct val="120000"/>
              <a:buFont typeface="Arial" charset="0"/>
              <a:defRPr sz="2400">
                <a:solidFill>
                  <a:srgbClr val="2A4677"/>
                </a:solidFill>
                <a:latin typeface="+mn-lt"/>
                <a:ea typeface="+mn-ea"/>
                <a:cs typeface="+mn-cs"/>
              </a:defRPr>
            </a:lvl1pPr>
            <a:lvl2pPr marL="647700" indent="-457200" algn="l" defTabSz="336550" rtl="0" eaLnBrk="0" fontAlgn="base" hangingPunct="0">
              <a:spcBef>
                <a:spcPct val="35000"/>
              </a:spcBef>
              <a:spcAft>
                <a:spcPct val="0"/>
              </a:spcAft>
              <a:buClr>
                <a:srgbClr val="339966"/>
              </a:buClr>
              <a:buSzPct val="120000"/>
              <a:buFont typeface="Symbol" pitchFamily="18" charset="2"/>
              <a:buChar char="·"/>
              <a:defRPr sz="2400">
                <a:solidFill>
                  <a:srgbClr val="2A4677"/>
                </a:solidFill>
                <a:latin typeface="+mn-lt"/>
              </a:defRPr>
            </a:lvl2pPr>
            <a:lvl3pPr marL="1047750" indent="-381000" algn="l" defTabSz="336550" rtl="0" eaLnBrk="0" fontAlgn="base" hangingPunct="0">
              <a:spcBef>
                <a:spcPct val="25000"/>
              </a:spcBef>
              <a:spcAft>
                <a:spcPct val="0"/>
              </a:spcAft>
              <a:buClr>
                <a:srgbClr val="339966"/>
              </a:buClr>
              <a:buSzPct val="85000"/>
              <a:buFont typeface="Symbol" pitchFamily="18" charset="2"/>
              <a:buChar char="¨"/>
              <a:defRPr sz="2000">
                <a:solidFill>
                  <a:srgbClr val="2A4677"/>
                </a:solidFill>
                <a:latin typeface="+mn-lt"/>
              </a:defRPr>
            </a:lvl3pPr>
            <a:lvl4pPr marL="1524000" indent="-381000" algn="l" defTabSz="336550" rtl="0" eaLnBrk="0" fontAlgn="base" hangingPunct="0">
              <a:spcBef>
                <a:spcPct val="15000"/>
              </a:spcBef>
              <a:spcAft>
                <a:spcPct val="0"/>
              </a:spcAft>
              <a:buClr>
                <a:srgbClr val="339966"/>
              </a:buClr>
              <a:buSzPct val="90000"/>
              <a:buFont typeface="Symbol" pitchFamily="18" charset="2"/>
              <a:buChar char="+"/>
              <a:defRPr sz="2000">
                <a:solidFill>
                  <a:srgbClr val="2A4677"/>
                </a:solidFill>
                <a:latin typeface="+mn-lt"/>
              </a:defRPr>
            </a:lvl4pPr>
            <a:lvl5pPr marL="2000250" indent="-381000" algn="l" defTabSz="336550" rtl="0" eaLnBrk="0" fontAlgn="base" hangingPunct="0">
              <a:spcBef>
                <a:spcPct val="15000"/>
              </a:spcBef>
              <a:spcAft>
                <a:spcPct val="0"/>
              </a:spcAft>
              <a:buClr>
                <a:srgbClr val="339966"/>
              </a:buClr>
              <a:buSzPct val="90000"/>
              <a:buFont typeface="Symbol" pitchFamily="18" charset="2"/>
              <a:buChar char="-"/>
              <a:defRPr sz="2000">
                <a:solidFill>
                  <a:srgbClr val="2A4677"/>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a:lstStyle>
          <a:p>
            <a:r>
              <a:rPr lang="en-US" sz="2000" dirty="0">
                <a:solidFill>
                  <a:schemeClr val="bg1"/>
                </a:solidFill>
                <a:latin typeface="Arial" charset="0"/>
                <a:cs typeface="Arial" charset="0"/>
              </a:rPr>
              <a:t>Priority allocation process</a:t>
            </a:r>
          </a:p>
        </p:txBody>
      </p:sp>
      <p:sp>
        <p:nvSpPr>
          <p:cNvPr id="6" name="CuadroTexto 5"/>
          <p:cNvSpPr txBox="1"/>
          <p:nvPr/>
        </p:nvSpPr>
        <p:spPr>
          <a:xfrm>
            <a:off x="152184" y="1600146"/>
            <a:ext cx="8500280" cy="523220"/>
          </a:xfrm>
          <a:prstGeom prst="rect">
            <a:avLst/>
          </a:prstGeom>
          <a:noFill/>
        </p:spPr>
        <p:txBody>
          <a:bodyPr wrap="square" rtlCol="0">
            <a:spAutoFit/>
          </a:bodyPr>
          <a:lstStyle/>
          <a:p>
            <a:pPr algn="just"/>
            <a:r>
              <a:rPr lang="en-US" sz="1400" dirty="0" smtClean="0">
                <a:solidFill>
                  <a:schemeClr val="accent3"/>
                </a:solidFill>
              </a:rPr>
              <a:t>If in an auction there are, additionally to the available capacity, other capacities coming from CMP application, even if the offer is not distinguish, the order of allocation is as follows:</a:t>
            </a:r>
            <a:endParaRPr lang="en-US" sz="1400" dirty="0">
              <a:solidFill>
                <a:schemeClr val="accent3"/>
              </a:solidFill>
            </a:endParaRPr>
          </a:p>
        </p:txBody>
      </p:sp>
      <p:graphicFrame>
        <p:nvGraphicFramePr>
          <p:cNvPr id="7" name="Diagrama 6"/>
          <p:cNvGraphicFramePr/>
          <p:nvPr>
            <p:extLst/>
          </p:nvPr>
        </p:nvGraphicFramePr>
        <p:xfrm>
          <a:off x="170612" y="2143666"/>
          <a:ext cx="2313156" cy="3661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7"/>
          <p:cNvSpPr/>
          <p:nvPr/>
        </p:nvSpPr>
        <p:spPr>
          <a:xfrm>
            <a:off x="735495" y="2734083"/>
            <a:ext cx="1152576" cy="430887"/>
          </a:xfrm>
          <a:prstGeom prst="rect">
            <a:avLst/>
          </a:prstGeom>
        </p:spPr>
        <p:txBody>
          <a:bodyPr wrap="square">
            <a:spAutoFit/>
          </a:bodyPr>
          <a:lstStyle/>
          <a:p>
            <a:pPr lvl="0" algn="ctr"/>
            <a:r>
              <a:rPr lang="en-US" sz="1100" dirty="0" smtClean="0">
                <a:solidFill>
                  <a:schemeClr val="accent3"/>
                </a:solidFill>
              </a:rPr>
              <a:t>1. Available capacity</a:t>
            </a:r>
            <a:endParaRPr lang="en-US" sz="1100" dirty="0">
              <a:solidFill>
                <a:schemeClr val="accent3"/>
              </a:solidFill>
            </a:endParaRPr>
          </a:p>
        </p:txBody>
      </p:sp>
      <p:sp>
        <p:nvSpPr>
          <p:cNvPr id="9" name="Rectángulo 8"/>
          <p:cNvSpPr/>
          <p:nvPr/>
        </p:nvSpPr>
        <p:spPr>
          <a:xfrm>
            <a:off x="735495" y="3754603"/>
            <a:ext cx="1152576" cy="430887"/>
          </a:xfrm>
          <a:prstGeom prst="rect">
            <a:avLst/>
          </a:prstGeom>
        </p:spPr>
        <p:txBody>
          <a:bodyPr wrap="square">
            <a:spAutoFit/>
          </a:bodyPr>
          <a:lstStyle/>
          <a:p>
            <a:pPr lvl="0" algn="ctr"/>
            <a:r>
              <a:rPr lang="en-US" sz="1100" dirty="0" smtClean="0">
                <a:solidFill>
                  <a:schemeClr val="accent3"/>
                </a:solidFill>
              </a:rPr>
              <a:t>2. Surrender capacity</a:t>
            </a:r>
            <a:endParaRPr lang="en-US" sz="1100" dirty="0">
              <a:solidFill>
                <a:schemeClr val="accent3"/>
              </a:solidFill>
            </a:endParaRPr>
          </a:p>
        </p:txBody>
      </p:sp>
      <p:sp>
        <p:nvSpPr>
          <p:cNvPr id="10" name="Rectángulo 9"/>
          <p:cNvSpPr/>
          <p:nvPr/>
        </p:nvSpPr>
        <p:spPr>
          <a:xfrm>
            <a:off x="755128" y="4940007"/>
            <a:ext cx="1152576" cy="430887"/>
          </a:xfrm>
          <a:prstGeom prst="rect">
            <a:avLst/>
          </a:prstGeom>
        </p:spPr>
        <p:txBody>
          <a:bodyPr wrap="square">
            <a:spAutoFit/>
          </a:bodyPr>
          <a:lstStyle/>
          <a:p>
            <a:pPr lvl="0" algn="ctr"/>
            <a:r>
              <a:rPr lang="en-US" sz="1100" dirty="0" smtClean="0">
                <a:solidFill>
                  <a:schemeClr val="accent3"/>
                </a:solidFill>
              </a:rPr>
              <a:t>3. UIOLI LT capacity</a:t>
            </a:r>
            <a:endParaRPr lang="en-US" sz="1100" dirty="0">
              <a:solidFill>
                <a:schemeClr val="accent3"/>
              </a:solidFill>
            </a:endParaRPr>
          </a:p>
        </p:txBody>
      </p:sp>
      <p:sp>
        <p:nvSpPr>
          <p:cNvPr id="11" name="Flecha derecha 10"/>
          <p:cNvSpPr/>
          <p:nvPr/>
        </p:nvSpPr>
        <p:spPr>
          <a:xfrm rot="19280626">
            <a:off x="1898336" y="3621345"/>
            <a:ext cx="502277" cy="14617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lecha derecha 11"/>
          <p:cNvSpPr/>
          <p:nvPr/>
        </p:nvSpPr>
        <p:spPr>
          <a:xfrm rot="19280626">
            <a:off x="2225762" y="4436030"/>
            <a:ext cx="502277" cy="146178"/>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ángulo redondeado 12"/>
          <p:cNvSpPr/>
          <p:nvPr/>
        </p:nvSpPr>
        <p:spPr>
          <a:xfrm>
            <a:off x="2703265" y="3551563"/>
            <a:ext cx="6223379" cy="789925"/>
          </a:xfrm>
          <a:prstGeom prst="roundRect">
            <a:avLst/>
          </a:prstGeom>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14" name="6 Rectángulo"/>
          <p:cNvSpPr/>
          <p:nvPr/>
        </p:nvSpPr>
        <p:spPr>
          <a:xfrm>
            <a:off x="2665945" y="3501008"/>
            <a:ext cx="6273750" cy="861774"/>
          </a:xfrm>
          <a:prstGeom prst="rect">
            <a:avLst/>
          </a:prstGeom>
        </p:spPr>
        <p:txBody>
          <a:bodyPr wrap="square">
            <a:spAutoFit/>
          </a:bodyPr>
          <a:lstStyle/>
          <a:p>
            <a:pPr marL="171450" lvl="0" indent="-171450" algn="just">
              <a:buFont typeface="Arial" panose="020B0604020202020204" pitchFamily="34" charset="0"/>
              <a:buChar char="•"/>
            </a:pPr>
            <a:r>
              <a:rPr lang="en-US" sz="1000" dirty="0">
                <a:solidFill>
                  <a:schemeClr val="accent3"/>
                </a:solidFill>
                <a:latin typeface="+mj-lt"/>
                <a:ea typeface="Verdana" panose="020B0604030504040204" pitchFamily="34" charset="0"/>
                <a:cs typeface="Verdana" panose="020B0604030504040204" pitchFamily="34" charset="0"/>
              </a:rPr>
              <a:t>Capacity that was underused and that, consequently, it is blocked by the TSO in order to be offered to the market.</a:t>
            </a:r>
          </a:p>
          <a:p>
            <a:pPr marL="171450" lvl="0" indent="-171450" algn="just">
              <a:buFont typeface="Arial" panose="020B0604020202020204" pitchFamily="34" charset="0"/>
              <a:buChar char="•"/>
            </a:pPr>
            <a:r>
              <a:rPr lang="en-US" sz="1000" dirty="0">
                <a:solidFill>
                  <a:schemeClr val="accent3"/>
                </a:solidFill>
                <a:latin typeface="+mj-lt"/>
                <a:ea typeface="Verdana" panose="020B0604030504040204" pitchFamily="34" charset="0"/>
                <a:cs typeface="Verdana" panose="020B0604030504040204" pitchFamily="34" charset="0"/>
              </a:rPr>
              <a:t>In case more than 1 shipper have underused the capacity, and in case the allocation of capacity in the auction is over the available capacity but does not fulfill the offer of  UIOLI capacity, </a:t>
            </a:r>
            <a:r>
              <a:rPr lang="en-US" sz="1000" dirty="0" err="1">
                <a:solidFill>
                  <a:schemeClr val="accent3"/>
                </a:solidFill>
                <a:latin typeface="+mj-lt"/>
                <a:ea typeface="Verdana" panose="020B0604030504040204" pitchFamily="34" charset="0"/>
                <a:cs typeface="Verdana" panose="020B0604030504040204" pitchFamily="34" charset="0"/>
              </a:rPr>
              <a:t>prorata</a:t>
            </a:r>
            <a:r>
              <a:rPr lang="en-US" sz="1000" dirty="0">
                <a:solidFill>
                  <a:schemeClr val="accent3"/>
                </a:solidFill>
                <a:latin typeface="+mj-lt"/>
                <a:ea typeface="Verdana" panose="020B0604030504040204" pitchFamily="34" charset="0"/>
                <a:cs typeface="Verdana" panose="020B0604030504040204" pitchFamily="34" charset="0"/>
              </a:rPr>
              <a:t> will apply over the UIOLI LT contracts.</a:t>
            </a:r>
          </a:p>
        </p:txBody>
      </p:sp>
      <p:sp>
        <p:nvSpPr>
          <p:cNvPr id="15" name="Rectángulo redondeado 14"/>
          <p:cNvSpPr/>
          <p:nvPr/>
        </p:nvSpPr>
        <p:spPr>
          <a:xfrm>
            <a:off x="2844758" y="4723068"/>
            <a:ext cx="6107377" cy="807286"/>
          </a:xfrm>
          <a:prstGeom prst="roundRect">
            <a:avLst/>
          </a:prstGeom>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CuadroTexto 15"/>
          <p:cNvSpPr txBox="1"/>
          <p:nvPr/>
        </p:nvSpPr>
        <p:spPr>
          <a:xfrm>
            <a:off x="2869638" y="4690999"/>
            <a:ext cx="6107377" cy="861774"/>
          </a:xfrm>
          <a:prstGeom prst="rect">
            <a:avLst/>
          </a:prstGeom>
          <a:noFill/>
        </p:spPr>
        <p:txBody>
          <a:bodyPr wrap="square" rtlCol="0">
            <a:spAutoFit/>
          </a:bodyPr>
          <a:lstStyle/>
          <a:p>
            <a:pPr algn="just"/>
            <a:r>
              <a:rPr lang="en-US" sz="1000" dirty="0">
                <a:solidFill>
                  <a:schemeClr val="accent3"/>
                </a:solidFill>
                <a:latin typeface="+mj-lt"/>
                <a:ea typeface="Verdana" panose="020B0604030504040204" pitchFamily="34" charset="0"/>
                <a:cs typeface="Verdana" panose="020B0604030504040204" pitchFamily="34" charset="0"/>
              </a:rPr>
              <a:t>The prioritization can only be applied for auctions which products are quarterly or monthly as, the durations applicable for each CMP is:</a:t>
            </a:r>
          </a:p>
          <a:p>
            <a:pPr marL="228600" indent="-228600" algn="just">
              <a:buFont typeface="+mj-lt"/>
              <a:buAutoNum type="arabicPeriod"/>
            </a:pPr>
            <a:r>
              <a:rPr lang="en-US" sz="1000" dirty="0">
                <a:solidFill>
                  <a:schemeClr val="accent3"/>
                </a:solidFill>
                <a:latin typeface="+mj-lt"/>
                <a:ea typeface="Verdana" panose="020B0604030504040204" pitchFamily="34" charset="0"/>
                <a:cs typeface="Verdana" panose="020B0604030504040204" pitchFamily="34" charset="0"/>
              </a:rPr>
              <a:t>Surrender: applicable for yearly, quarterly and monthly</a:t>
            </a:r>
          </a:p>
          <a:p>
            <a:pPr marL="228600" indent="-228600" algn="just">
              <a:buFont typeface="+mj-lt"/>
              <a:buAutoNum type="arabicPeriod"/>
            </a:pPr>
            <a:r>
              <a:rPr lang="en-US" sz="1000" dirty="0">
                <a:solidFill>
                  <a:schemeClr val="accent3"/>
                </a:solidFill>
                <a:latin typeface="+mj-lt"/>
                <a:ea typeface="Verdana" panose="020B0604030504040204" pitchFamily="34" charset="0"/>
                <a:cs typeface="Verdana" panose="020B0604030504040204" pitchFamily="34" charset="0"/>
              </a:rPr>
              <a:t>UIOLI LT: applicable for quarterly and monthly</a:t>
            </a:r>
          </a:p>
          <a:p>
            <a:pPr marL="228600" indent="-228600" algn="just">
              <a:buFont typeface="+mj-lt"/>
              <a:buAutoNum type="arabicPeriod"/>
            </a:pPr>
            <a:r>
              <a:rPr lang="en-US" sz="1000" dirty="0">
                <a:solidFill>
                  <a:schemeClr val="accent3"/>
                </a:solidFill>
                <a:latin typeface="+mj-lt"/>
                <a:ea typeface="Verdana" panose="020B0604030504040204" pitchFamily="34" charset="0"/>
                <a:cs typeface="Verdana" panose="020B0604030504040204" pitchFamily="34" charset="0"/>
              </a:rPr>
              <a:t>OSBB: applicable for day ahead product</a:t>
            </a:r>
          </a:p>
        </p:txBody>
      </p:sp>
      <p:sp>
        <p:nvSpPr>
          <p:cNvPr id="17" name="4 Rectángulo"/>
          <p:cNvSpPr/>
          <p:nvPr/>
        </p:nvSpPr>
        <p:spPr>
          <a:xfrm>
            <a:off x="2215644" y="2398289"/>
            <a:ext cx="6382138" cy="861774"/>
          </a:xfrm>
          <a:prstGeom prst="rect">
            <a:avLst/>
          </a:prstGeom>
        </p:spPr>
        <p:txBody>
          <a:bodyPr wrap="square">
            <a:spAutoFit/>
          </a:bodyPr>
          <a:lstStyle/>
          <a:p>
            <a:pPr marL="171450" lvl="0" indent="-171450" algn="just">
              <a:buFont typeface="Arial" panose="020B0604020202020204" pitchFamily="34" charset="0"/>
              <a:buChar char="•"/>
            </a:pPr>
            <a:r>
              <a:rPr lang="en-US" sz="1000" b="1" dirty="0" smtClean="0">
                <a:solidFill>
                  <a:schemeClr val="accent3"/>
                </a:solidFill>
                <a:latin typeface="+mj-lt"/>
                <a:ea typeface="Verdana" panose="020B0604030504040204" pitchFamily="34" charset="0"/>
                <a:cs typeface="Verdana" panose="020B0604030504040204" pitchFamily="34" charset="0"/>
              </a:rPr>
              <a:t>Capacity offered to the market by one or more shippers.</a:t>
            </a:r>
          </a:p>
          <a:p>
            <a:pPr marL="171450" lvl="0" indent="-171450" algn="just">
              <a:buFont typeface="Arial" panose="020B0604020202020204" pitchFamily="34" charset="0"/>
              <a:buChar char="•"/>
            </a:pPr>
            <a:r>
              <a:rPr lang="en-US" sz="1000" b="1" dirty="0" smtClean="0">
                <a:solidFill>
                  <a:schemeClr val="accent3"/>
                </a:solidFill>
                <a:latin typeface="+mj-lt"/>
                <a:ea typeface="Verdana" panose="020B0604030504040204" pitchFamily="34" charset="0"/>
                <a:cs typeface="Verdana" panose="020B0604030504040204" pitchFamily="34" charset="0"/>
              </a:rPr>
              <a:t>In case more than 1 shipper applies the surrender mechanism, and in case the allocation of capacity in the auction is over the available capacity but does not fulfill the offer of surrender capacity, the shipper which capacity will be allocated will be decided by FCFS, and in case both shippers requested the application of the mechanism the same day, the capacity will be allocated via </a:t>
            </a:r>
            <a:r>
              <a:rPr lang="en-US" sz="1000" b="1" dirty="0" err="1" smtClean="0">
                <a:solidFill>
                  <a:schemeClr val="accent3"/>
                </a:solidFill>
                <a:latin typeface="+mj-lt"/>
                <a:ea typeface="Verdana" panose="020B0604030504040204" pitchFamily="34" charset="0"/>
                <a:cs typeface="Verdana" panose="020B0604030504040204" pitchFamily="34" charset="0"/>
              </a:rPr>
              <a:t>prorata</a:t>
            </a:r>
            <a:r>
              <a:rPr lang="en-US" sz="1000" b="1" dirty="0" smtClean="0">
                <a:solidFill>
                  <a:schemeClr val="accent3"/>
                </a:solidFill>
                <a:latin typeface="+mj-lt"/>
                <a:ea typeface="Verdana" panose="020B0604030504040204" pitchFamily="34" charset="0"/>
                <a:cs typeface="Verdana" panose="020B0604030504040204" pitchFamily="34" charset="0"/>
              </a:rPr>
              <a:t>. </a:t>
            </a:r>
            <a:endParaRPr lang="en-US" sz="1000" b="1" dirty="0">
              <a:solidFill>
                <a:schemeClr val="accent3"/>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8227392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0075" y="369600"/>
            <a:ext cx="8332788" cy="365125"/>
          </a:xfrm>
        </p:spPr>
        <p:txBody>
          <a:bodyPr/>
          <a:lstStyle/>
          <a:p>
            <a:r>
              <a:rPr lang="en-GB" sz="2400" dirty="0"/>
              <a:t>4.2. VIP </a:t>
            </a:r>
            <a:r>
              <a:rPr lang="en-GB" sz="2400" dirty="0" err="1"/>
              <a:t>Pirineos</a:t>
            </a:r>
            <a:r>
              <a:rPr lang="en-GB" sz="2400" dirty="0"/>
              <a:t>: </a:t>
            </a:r>
            <a:r>
              <a:rPr lang="en-US" sz="2400" dirty="0" smtClean="0"/>
              <a:t>Mechanisms </a:t>
            </a:r>
            <a:r>
              <a:rPr lang="en-US" sz="2400" dirty="0"/>
              <a:t>to maximize utilization </a:t>
            </a:r>
            <a:endParaRPr lang="es-ES" sz="2400" dirty="0"/>
          </a:p>
        </p:txBody>
      </p:sp>
      <p:sp>
        <p:nvSpPr>
          <p:cNvPr id="25" name="Marcador de texto 2"/>
          <p:cNvSpPr txBox="1">
            <a:spLocks/>
          </p:cNvSpPr>
          <p:nvPr/>
        </p:nvSpPr>
        <p:spPr>
          <a:xfrm>
            <a:off x="241728" y="1082315"/>
            <a:ext cx="7940342" cy="295275"/>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1400" b="1" kern="1200" baseline="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800" dirty="0">
                <a:solidFill>
                  <a:srgbClr val="2A4677"/>
                </a:solidFill>
                <a:latin typeface="+mj-lt"/>
                <a:ea typeface="+mj-ea"/>
                <a:cs typeface="+mj-cs"/>
              </a:rPr>
              <a:t>Interruptible capacity offer</a:t>
            </a:r>
          </a:p>
        </p:txBody>
      </p:sp>
      <p:sp>
        <p:nvSpPr>
          <p:cNvPr id="26" name="Rectángulo redondeado 25"/>
          <p:cNvSpPr/>
          <p:nvPr/>
        </p:nvSpPr>
        <p:spPr>
          <a:xfrm>
            <a:off x="262583" y="1683221"/>
            <a:ext cx="8650805" cy="1119603"/>
          </a:xfrm>
          <a:prstGeom prst="roundRect">
            <a:avLst/>
          </a:prstGeom>
          <a:solidFill>
            <a:sysClr val="window" lastClr="FFFFFF">
              <a:lumMod val="95000"/>
            </a:sysClr>
          </a:solidFill>
          <a:ln w="9525" cap="flat" cmpd="sng" algn="ctr">
            <a:solidFill>
              <a:sysClr val="window" lastClr="FFFFFF">
                <a:lumMod val="9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Verdana"/>
              <a:ea typeface="+mn-ea"/>
              <a:cs typeface="+mn-cs"/>
            </a:endParaRPr>
          </a:p>
        </p:txBody>
      </p:sp>
      <p:sp>
        <p:nvSpPr>
          <p:cNvPr id="27" name="Rectángulo 26"/>
          <p:cNvSpPr/>
          <p:nvPr/>
        </p:nvSpPr>
        <p:spPr>
          <a:xfrm>
            <a:off x="262584" y="1670292"/>
            <a:ext cx="8650804" cy="1138773"/>
          </a:xfrm>
          <a:prstGeom prst="rect">
            <a:avLst/>
          </a:prstGeom>
        </p:spPr>
        <p:txBody>
          <a:bodyPr wrap="square">
            <a:spAutoFit/>
          </a:bodyPr>
          <a:lstStyle/>
          <a:p>
            <a:pPr algn="ctr" defTabSz="457200" fontAlgn="auto">
              <a:spcBef>
                <a:spcPts val="0"/>
              </a:spcBef>
              <a:spcAft>
                <a:spcPts val="0"/>
              </a:spcAft>
            </a:pPr>
            <a:r>
              <a:rPr lang="en-US" sz="1200" dirty="0">
                <a:solidFill>
                  <a:prstClr val="black"/>
                </a:solidFill>
                <a:latin typeface="Verdana"/>
                <a:cs typeface="+mn-cs"/>
              </a:rPr>
              <a:t>COMMISSION REGULATION (EU) </a:t>
            </a:r>
            <a:r>
              <a:rPr lang="en-US" sz="1200" dirty="0" smtClean="0">
                <a:solidFill>
                  <a:prstClr val="black"/>
                </a:solidFill>
                <a:latin typeface="Verdana"/>
                <a:cs typeface="+mn-cs"/>
              </a:rPr>
              <a:t>2017/459</a:t>
            </a:r>
          </a:p>
          <a:p>
            <a:pPr algn="ctr" defTabSz="457200" fontAlgn="auto">
              <a:spcBef>
                <a:spcPts val="0"/>
              </a:spcBef>
              <a:spcAft>
                <a:spcPts val="0"/>
              </a:spcAft>
            </a:pPr>
            <a:r>
              <a:rPr lang="en-US" sz="1200" b="0" i="1" dirty="0" smtClean="0">
                <a:solidFill>
                  <a:prstClr val="black"/>
                </a:solidFill>
                <a:latin typeface="Verdana"/>
                <a:cs typeface="+mn-cs"/>
              </a:rPr>
              <a:t>Article 32</a:t>
            </a:r>
          </a:p>
          <a:p>
            <a:pPr algn="ctr" defTabSz="457200" fontAlgn="auto">
              <a:spcBef>
                <a:spcPts val="0"/>
              </a:spcBef>
              <a:spcAft>
                <a:spcPts val="0"/>
              </a:spcAft>
            </a:pPr>
            <a:r>
              <a:rPr lang="en-US" sz="1100" dirty="0" smtClean="0">
                <a:solidFill>
                  <a:prstClr val="black"/>
                </a:solidFill>
                <a:latin typeface="Verdana"/>
                <a:cs typeface="+mn-cs"/>
              </a:rPr>
              <a:t>Allocation of interruptible services</a:t>
            </a:r>
          </a:p>
          <a:p>
            <a:pPr algn="ctr" defTabSz="457200" fontAlgn="auto">
              <a:spcBef>
                <a:spcPts val="0"/>
              </a:spcBef>
              <a:spcAft>
                <a:spcPts val="0"/>
              </a:spcAft>
            </a:pPr>
            <a:r>
              <a:rPr lang="en-US" sz="1100" b="0" i="1" dirty="0" smtClean="0">
                <a:solidFill>
                  <a:prstClr val="black"/>
                </a:solidFill>
                <a:latin typeface="Verdana"/>
                <a:cs typeface="+mn-cs"/>
              </a:rPr>
              <a:t>“… 2. </a:t>
            </a:r>
            <a:r>
              <a:rPr lang="en-US" sz="1100" b="0" i="1" dirty="0">
                <a:solidFill>
                  <a:prstClr val="black"/>
                </a:solidFill>
                <a:latin typeface="Verdana"/>
                <a:cs typeface="+mn-cs"/>
              </a:rPr>
              <a:t>Transmission system operators </a:t>
            </a:r>
            <a:r>
              <a:rPr lang="en-US" sz="1100" i="1" dirty="0">
                <a:solidFill>
                  <a:prstClr val="black"/>
                </a:solidFill>
                <a:latin typeface="Verdana"/>
                <a:cs typeface="+mn-cs"/>
              </a:rPr>
              <a:t>shall offer a daily capacity product for interruptible capacity </a:t>
            </a:r>
            <a:r>
              <a:rPr lang="en-US" sz="1100" b="0" i="1" dirty="0">
                <a:solidFill>
                  <a:prstClr val="black"/>
                </a:solidFill>
                <a:latin typeface="Verdana"/>
                <a:cs typeface="+mn-cs"/>
              </a:rPr>
              <a:t>in </a:t>
            </a:r>
            <a:r>
              <a:rPr lang="en-US" sz="1100" b="0" i="1" dirty="0" smtClean="0">
                <a:solidFill>
                  <a:prstClr val="black"/>
                </a:solidFill>
                <a:latin typeface="Verdana"/>
                <a:cs typeface="+mn-cs"/>
              </a:rPr>
              <a:t>both  directions at interconnection </a:t>
            </a:r>
            <a:r>
              <a:rPr lang="en-US" sz="1100" b="0" i="1" dirty="0">
                <a:solidFill>
                  <a:prstClr val="black"/>
                </a:solidFill>
                <a:latin typeface="Verdana"/>
                <a:cs typeface="+mn-cs"/>
              </a:rPr>
              <a:t>points </a:t>
            </a:r>
            <a:r>
              <a:rPr lang="en-US" sz="1100" i="1" dirty="0">
                <a:solidFill>
                  <a:prstClr val="black"/>
                </a:solidFill>
                <a:latin typeface="Verdana"/>
                <a:cs typeface="+mn-cs"/>
              </a:rPr>
              <a:t>where the respective standard capacity product for firm capacity was sold out day-ahead or </a:t>
            </a:r>
            <a:r>
              <a:rPr lang="en-US" sz="1100" i="1" dirty="0" smtClean="0">
                <a:solidFill>
                  <a:prstClr val="black"/>
                </a:solidFill>
                <a:latin typeface="Verdana"/>
                <a:cs typeface="+mn-cs"/>
              </a:rPr>
              <a:t>was not offered</a:t>
            </a:r>
            <a:r>
              <a:rPr lang="en-US" sz="1100" b="0" i="1" dirty="0" smtClean="0">
                <a:solidFill>
                  <a:prstClr val="black"/>
                </a:solidFill>
                <a:latin typeface="Verdana"/>
                <a:cs typeface="+mn-cs"/>
              </a:rPr>
              <a:t>.” </a:t>
            </a:r>
            <a:endParaRPr lang="en-US" sz="1100" b="0" i="1" dirty="0">
              <a:solidFill>
                <a:prstClr val="black"/>
              </a:solidFill>
              <a:latin typeface="Verdana"/>
              <a:cs typeface="+mn-cs"/>
            </a:endParaRPr>
          </a:p>
        </p:txBody>
      </p:sp>
      <p:pic>
        <p:nvPicPr>
          <p:cNvPr id="28" name="Imagen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75" y="1455272"/>
            <a:ext cx="567580" cy="567580"/>
          </a:xfrm>
          <a:prstGeom prst="rect">
            <a:avLst/>
          </a:prstGeom>
        </p:spPr>
      </p:pic>
      <p:sp>
        <p:nvSpPr>
          <p:cNvPr id="29" name="CuadroTexto 28"/>
          <p:cNvSpPr txBox="1"/>
          <p:nvPr/>
        </p:nvSpPr>
        <p:spPr>
          <a:xfrm>
            <a:off x="5205781" y="4822541"/>
            <a:ext cx="3755249" cy="923330"/>
          </a:xfrm>
          <a:prstGeom prst="rect">
            <a:avLst/>
          </a:prstGeom>
          <a:solidFill>
            <a:sysClr val="window" lastClr="FFFFFF"/>
          </a:solidFill>
          <a:ln w="25400" cap="flat" cmpd="sng" algn="ctr">
            <a:solidFill>
              <a:srgbClr val="9CB700"/>
            </a:solidFill>
            <a:prstDash val="solid"/>
          </a:ln>
          <a:effectLst/>
        </p:spPr>
        <p:txBody>
          <a:bodyPr wrap="square" rtlCol="0">
            <a:spAutoFit/>
          </a:bodyPr>
          <a:lstStyle/>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1" u="none" strike="noStrike" kern="0" cap="none" spc="0" normalizeH="0" baseline="0" noProof="0" dirty="0" smtClean="0">
                <a:ln>
                  <a:noFill/>
                </a:ln>
                <a:solidFill>
                  <a:srgbClr val="63666A"/>
                </a:solidFill>
                <a:effectLst/>
                <a:uLnTx/>
                <a:uFillTx/>
                <a:latin typeface="Verdana"/>
                <a:ea typeface="+mn-ea"/>
                <a:cs typeface="+mn-cs"/>
              </a:rPr>
              <a:t>TC: Technical capacity (operative)</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1" u="none" strike="noStrike" kern="0" cap="none" spc="0" normalizeH="0" baseline="0" noProof="0" dirty="0" smtClean="0">
                <a:ln>
                  <a:noFill/>
                </a:ln>
                <a:solidFill>
                  <a:srgbClr val="63666A"/>
                </a:solidFill>
                <a:effectLst/>
                <a:uLnTx/>
                <a:uFillTx/>
                <a:latin typeface="Verdana"/>
                <a:ea typeface="+mn-ea"/>
                <a:cs typeface="+mn-cs"/>
              </a:rPr>
              <a:t>FCB: Firm capacity booked </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1" u="none" strike="noStrike" kern="0" cap="none" spc="0" normalizeH="0" baseline="0" noProof="0" dirty="0" smtClean="0">
                <a:ln>
                  <a:noFill/>
                </a:ln>
                <a:solidFill>
                  <a:srgbClr val="63666A"/>
                </a:solidFill>
                <a:effectLst/>
                <a:uLnTx/>
                <a:uFillTx/>
                <a:latin typeface="Verdana"/>
                <a:ea typeface="+mn-ea"/>
                <a:cs typeface="+mn-cs"/>
              </a:rPr>
              <a:t>ICO: Interruptible capacity offer</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1" u="none" strike="noStrike" kern="0" cap="none" spc="0" normalizeH="0" baseline="0" noProof="0" dirty="0" smtClean="0">
                <a:ln>
                  <a:noFill/>
                </a:ln>
                <a:solidFill>
                  <a:srgbClr val="63666A"/>
                </a:solidFill>
                <a:effectLst/>
                <a:uLnTx/>
                <a:uFillTx/>
                <a:latin typeface="Verdana"/>
                <a:ea typeface="+mn-ea"/>
                <a:cs typeface="+mn-cs"/>
              </a:rPr>
              <a:t>NCF: Nominated capacity in the flow</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1" u="none" strike="noStrike" kern="0" cap="none" spc="0" normalizeH="0" baseline="0" noProof="0" dirty="0" smtClean="0">
                <a:ln>
                  <a:noFill/>
                </a:ln>
                <a:solidFill>
                  <a:srgbClr val="63666A"/>
                </a:solidFill>
                <a:effectLst/>
                <a:uLnTx/>
                <a:uFillTx/>
                <a:latin typeface="Verdana"/>
                <a:ea typeface="+mn-ea"/>
                <a:cs typeface="+mn-cs"/>
              </a:rPr>
              <a:t>NCOF: Nominated capacity in the opposite flow</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1" u="none" strike="noStrike" kern="0" cap="none" spc="0" normalizeH="0" baseline="0" noProof="0" dirty="0" smtClean="0">
                <a:ln>
                  <a:noFill/>
                </a:ln>
                <a:solidFill>
                  <a:srgbClr val="63666A"/>
                </a:solidFill>
                <a:effectLst/>
                <a:uLnTx/>
                <a:uFillTx/>
                <a:latin typeface="Verdana"/>
                <a:ea typeface="+mn-ea"/>
                <a:cs typeface="+mn-cs"/>
              </a:rPr>
              <a:t>BDFC: Booked day ahead firm capacity</a:t>
            </a:r>
          </a:p>
        </p:txBody>
      </p:sp>
      <p:graphicFrame>
        <p:nvGraphicFramePr>
          <p:cNvPr id="30" name="Tabla 29"/>
          <p:cNvGraphicFramePr>
            <a:graphicFrameLocks noGrp="1"/>
          </p:cNvGraphicFramePr>
          <p:nvPr>
            <p:extLst/>
          </p:nvPr>
        </p:nvGraphicFramePr>
        <p:xfrm>
          <a:off x="5533926" y="3545475"/>
          <a:ext cx="3098961" cy="525780"/>
        </p:xfrm>
        <a:graphic>
          <a:graphicData uri="http://schemas.openxmlformats.org/drawingml/2006/table">
            <a:tbl>
              <a:tblPr firstRow="1" bandRow="1"/>
              <a:tblGrid>
                <a:gridCol w="3098961">
                  <a:extLst>
                    <a:ext uri="{9D8B030D-6E8A-4147-A177-3AD203B41FA5}">
                      <a16:colId xmlns:a16="http://schemas.microsoft.com/office/drawing/2014/main" val="20000"/>
                    </a:ext>
                  </a:extLst>
                </a:gridCol>
              </a:tblGrid>
              <a:tr h="179285">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chemeClr val="accent6"/>
                          </a:solidFill>
                        </a:rPr>
                        <a:t>1. Si </a:t>
                      </a:r>
                      <a:r>
                        <a:rPr lang="es-ES" sz="1200" b="1" kern="1200" dirty="0" smtClean="0">
                          <a:solidFill>
                            <a:schemeClr val="accent6"/>
                          </a:solidFill>
                          <a:latin typeface="+mn-lt"/>
                          <a:ea typeface="+mn-ea"/>
                          <a:cs typeface="+mn-cs"/>
                        </a:rPr>
                        <a:t>TC &gt;= </a:t>
                      </a:r>
                      <a:r>
                        <a:rPr lang="en-US" sz="1200" b="1" kern="1200" dirty="0" smtClean="0">
                          <a:solidFill>
                            <a:schemeClr val="accent6"/>
                          </a:solidFill>
                          <a:latin typeface="+mn-lt"/>
                          <a:ea typeface="+mn-ea"/>
                          <a:cs typeface="+mn-cs"/>
                        </a:rPr>
                        <a:t>FCB</a:t>
                      </a:r>
                      <a:r>
                        <a:rPr lang="es-ES" sz="1200" b="1" kern="1200" dirty="0" smtClean="0">
                          <a:solidFill>
                            <a:schemeClr val="accent6"/>
                          </a:solidFill>
                          <a:latin typeface="+mn-lt"/>
                          <a:ea typeface="+mn-ea"/>
                          <a:cs typeface="+mn-cs"/>
                        </a:rPr>
                        <a: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AAE"/>
                    </a:solidFill>
                  </a:tcPr>
                </a:tc>
                <a:extLst>
                  <a:ext uri="{0D108BD9-81ED-4DB2-BD59-A6C34878D82A}">
                    <a16:rowId xmlns:a16="http://schemas.microsoft.com/office/drawing/2014/main" val="10000"/>
                  </a:ext>
                </a:extLst>
              </a:tr>
              <a:tr h="18417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50" dirty="0" smtClean="0">
                          <a:solidFill>
                            <a:schemeClr val="accent3"/>
                          </a:solidFill>
                        </a:rPr>
                        <a:t>ICO</a:t>
                      </a:r>
                      <a:r>
                        <a:rPr lang="es-ES" sz="1050" kern="1200" dirty="0" smtClean="0">
                          <a:solidFill>
                            <a:schemeClr val="accent3"/>
                          </a:solidFill>
                          <a:latin typeface="+mn-lt"/>
                          <a:ea typeface="+mn-ea"/>
                          <a:cs typeface="+mn-cs"/>
                        </a:rPr>
                        <a:t>= </a:t>
                      </a:r>
                      <a:r>
                        <a:rPr lang="en-US" sz="1050" kern="1200" dirty="0" smtClean="0">
                          <a:solidFill>
                            <a:schemeClr val="accent3"/>
                          </a:solidFill>
                          <a:latin typeface="+mn-lt"/>
                          <a:ea typeface="+mn-ea"/>
                          <a:cs typeface="+mn-cs"/>
                        </a:rPr>
                        <a:t>FCB </a:t>
                      </a:r>
                      <a:r>
                        <a:rPr lang="es-ES" sz="1050" kern="1200" dirty="0" smtClean="0">
                          <a:solidFill>
                            <a:schemeClr val="accent3"/>
                          </a:solidFill>
                          <a:latin typeface="+mn-lt"/>
                          <a:ea typeface="+mn-ea"/>
                          <a:cs typeface="+mn-cs"/>
                        </a:rPr>
                        <a:t>– NCF </a:t>
                      </a:r>
                      <a:r>
                        <a:rPr lang="es-ES" sz="1050" dirty="0" smtClean="0">
                          <a:solidFill>
                            <a:schemeClr val="accent3"/>
                          </a:solidFill>
                        </a:rPr>
                        <a:t>+ </a:t>
                      </a:r>
                      <a:r>
                        <a:rPr lang="en-US" sz="1050" i="1" dirty="0" smtClean="0">
                          <a:solidFill>
                            <a:schemeClr val="accent3"/>
                          </a:solidFill>
                        </a:rPr>
                        <a:t>NCOF </a:t>
                      </a:r>
                      <a:r>
                        <a:rPr lang="es-ES" sz="1050" dirty="0" smtClean="0">
                          <a:solidFill>
                            <a:schemeClr val="accent3"/>
                          </a:solidFill>
                        </a:rPr>
                        <a:t>– </a:t>
                      </a:r>
                      <a:r>
                        <a:rPr lang="en-US" sz="1050" i="1" dirty="0" smtClean="0">
                          <a:solidFill>
                            <a:schemeClr val="accent3"/>
                          </a:solidFill>
                        </a:rPr>
                        <a:t>BDFC</a:t>
                      </a:r>
                      <a:endParaRPr lang="es-ES" sz="1050" dirty="0" smtClean="0">
                        <a:solidFill>
                          <a:schemeClr val="accent3"/>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1"/>
                  </a:ext>
                </a:extLst>
              </a:tr>
            </a:tbl>
          </a:graphicData>
        </a:graphic>
      </p:graphicFrame>
      <p:graphicFrame>
        <p:nvGraphicFramePr>
          <p:cNvPr id="31" name="Tabla 30"/>
          <p:cNvGraphicFramePr>
            <a:graphicFrameLocks noGrp="1"/>
          </p:cNvGraphicFramePr>
          <p:nvPr>
            <p:extLst/>
          </p:nvPr>
        </p:nvGraphicFramePr>
        <p:xfrm>
          <a:off x="5533926" y="4141251"/>
          <a:ext cx="3098961" cy="532910"/>
        </p:xfrm>
        <a:graphic>
          <a:graphicData uri="http://schemas.openxmlformats.org/drawingml/2006/table">
            <a:tbl>
              <a:tblPr firstRow="1" bandRow="1"/>
              <a:tblGrid>
                <a:gridCol w="3098961">
                  <a:extLst>
                    <a:ext uri="{9D8B030D-6E8A-4147-A177-3AD203B41FA5}">
                      <a16:colId xmlns:a16="http://schemas.microsoft.com/office/drawing/2014/main" val="20000"/>
                    </a:ext>
                  </a:extLst>
                </a:gridCol>
              </a:tblGrid>
              <a:tr h="258590">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accent6"/>
                          </a:solidFill>
                          <a:latin typeface="Verdana"/>
                          <a:ea typeface="+mn-ea"/>
                          <a:cs typeface="+mn-cs"/>
                        </a:rPr>
                        <a:t>2. Si TC &lt; </a:t>
                      </a:r>
                      <a:r>
                        <a:rPr lang="en-US" sz="1200" b="1" kern="1200" dirty="0" smtClean="0">
                          <a:solidFill>
                            <a:schemeClr val="accent6"/>
                          </a:solidFill>
                          <a:latin typeface="Verdana"/>
                          <a:ea typeface="+mn-ea"/>
                          <a:cs typeface="+mn-cs"/>
                        </a:rPr>
                        <a:t>FCB</a:t>
                      </a:r>
                      <a:r>
                        <a:rPr lang="es-ES" sz="1200" b="1" kern="1200" dirty="0" smtClean="0">
                          <a:solidFill>
                            <a:schemeClr val="accent6"/>
                          </a:solidFill>
                          <a:latin typeface="Verdana"/>
                          <a:ea typeface="+mn-ea"/>
                          <a:cs typeface="+mn-cs"/>
                        </a:rPr>
                        <a:t>:</a:t>
                      </a:r>
                      <a:endParaRPr lang="es-ES" sz="1200" b="1" kern="1200" dirty="0">
                        <a:solidFill>
                          <a:schemeClr val="accent6"/>
                        </a:solidFill>
                        <a:latin typeface="Verdana"/>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AAE"/>
                    </a:solidFill>
                  </a:tcPr>
                </a:tc>
                <a:extLst>
                  <a:ext uri="{0D108BD9-81ED-4DB2-BD59-A6C34878D82A}">
                    <a16:rowId xmlns:a16="http://schemas.microsoft.com/office/drawing/2014/main" val="10000"/>
                  </a:ext>
                </a:extLst>
              </a:tr>
              <a:tr h="25859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indent="0">
                        <a:buFont typeface="Arial" panose="020B0604020202020204" pitchFamily="34" charset="0"/>
                        <a:buNone/>
                      </a:pPr>
                      <a:r>
                        <a:rPr lang="es-ES" sz="1050" kern="1200" dirty="0" smtClean="0">
                          <a:solidFill>
                            <a:schemeClr val="accent3"/>
                          </a:solidFill>
                          <a:latin typeface="+mn-lt"/>
                          <a:ea typeface="+mn-ea"/>
                          <a:cs typeface="+mn-cs"/>
                        </a:rPr>
                        <a:t>ICO= TC – NCF + </a:t>
                      </a:r>
                      <a:r>
                        <a:rPr lang="en-US" sz="1050" i="1" dirty="0" smtClean="0">
                          <a:solidFill>
                            <a:schemeClr val="accent3"/>
                          </a:solidFill>
                        </a:rPr>
                        <a:t>NCOF </a:t>
                      </a:r>
                      <a:r>
                        <a:rPr lang="es-ES" sz="1050" kern="1200" dirty="0" smtClean="0">
                          <a:solidFill>
                            <a:schemeClr val="accent3"/>
                          </a:solidFill>
                          <a:latin typeface="+mn-lt"/>
                          <a:ea typeface="+mn-ea"/>
                          <a:cs typeface="+mn-cs"/>
                        </a:rPr>
                        <a:t>– </a:t>
                      </a:r>
                      <a:r>
                        <a:rPr lang="en-US" sz="1050" i="1" dirty="0" smtClean="0">
                          <a:solidFill>
                            <a:schemeClr val="accent3"/>
                          </a:solidFill>
                        </a:rPr>
                        <a:t>BDFC</a:t>
                      </a:r>
                      <a:endParaRPr lang="es-ES" sz="1050" kern="1200" dirty="0">
                        <a:solidFill>
                          <a:schemeClr val="accent3"/>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1"/>
                  </a:ext>
                </a:extLst>
              </a:tr>
            </a:tbl>
          </a:graphicData>
        </a:graphic>
      </p:graphicFrame>
      <p:sp>
        <p:nvSpPr>
          <p:cNvPr id="32" name="Rectángulo 31"/>
          <p:cNvSpPr/>
          <p:nvPr/>
        </p:nvSpPr>
        <p:spPr>
          <a:xfrm>
            <a:off x="262583" y="3138813"/>
            <a:ext cx="4957550" cy="369332"/>
          </a:xfrm>
          <a:prstGeom prst="rect">
            <a:avLst/>
          </a:prstGeom>
        </p:spPr>
        <p:txBody>
          <a:bodyPr wrap="square">
            <a:spAutoFit/>
          </a:bodyPr>
          <a:lstStyle/>
          <a:p>
            <a:pPr fontAlgn="auto">
              <a:spcBef>
                <a:spcPct val="20000"/>
              </a:spcBef>
              <a:spcAft>
                <a:spcPts val="0"/>
              </a:spcAft>
            </a:pPr>
            <a:r>
              <a:rPr lang="en-US" sz="1800" dirty="0">
                <a:solidFill>
                  <a:srgbClr val="2A4677"/>
                </a:solidFill>
                <a:latin typeface="+mj-lt"/>
                <a:ea typeface="+mj-ea"/>
                <a:cs typeface="+mj-cs"/>
              </a:rPr>
              <a:t>Interruptible </a:t>
            </a:r>
            <a:r>
              <a:rPr lang="en-US" sz="1800" dirty="0" smtClean="0">
                <a:solidFill>
                  <a:srgbClr val="2A4677"/>
                </a:solidFill>
                <a:latin typeface="+mj-lt"/>
                <a:ea typeface="+mj-ea"/>
                <a:cs typeface="+mj-cs"/>
              </a:rPr>
              <a:t>day ahead capacity </a:t>
            </a:r>
            <a:r>
              <a:rPr lang="en-US" sz="1800" dirty="0">
                <a:solidFill>
                  <a:srgbClr val="2A4677"/>
                </a:solidFill>
                <a:latin typeface="+mj-lt"/>
                <a:ea typeface="+mj-ea"/>
                <a:cs typeface="+mj-cs"/>
              </a:rPr>
              <a:t>offer</a:t>
            </a:r>
          </a:p>
        </p:txBody>
      </p:sp>
      <p:sp>
        <p:nvSpPr>
          <p:cNvPr id="33" name="Rectángulo 32"/>
          <p:cNvSpPr/>
          <p:nvPr/>
        </p:nvSpPr>
        <p:spPr>
          <a:xfrm>
            <a:off x="596966" y="3841897"/>
            <a:ext cx="572278" cy="1667070"/>
          </a:xfrm>
          <a:prstGeom prst="rect">
            <a:avLst/>
          </a:prstGeom>
          <a:solidFill>
            <a:srgbClr val="007AAE"/>
          </a:solidFill>
          <a:ln w="25400" cap="flat" cmpd="sng" algn="ctr">
            <a:solidFill>
              <a:srgbClr val="007AAE"/>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Verdana"/>
              <a:ea typeface="+mn-ea"/>
              <a:cs typeface="+mn-cs"/>
            </a:endParaRPr>
          </a:p>
        </p:txBody>
      </p:sp>
      <p:sp>
        <p:nvSpPr>
          <p:cNvPr id="34" name="Rectángulo 33"/>
          <p:cNvSpPr/>
          <p:nvPr/>
        </p:nvSpPr>
        <p:spPr>
          <a:xfrm>
            <a:off x="600837" y="4294981"/>
            <a:ext cx="572278" cy="1213986"/>
          </a:xfrm>
          <a:prstGeom prst="rect">
            <a:avLst/>
          </a:prstGeom>
          <a:solidFill>
            <a:srgbClr val="9CB700"/>
          </a:solidFill>
          <a:ln w="25400" cap="flat" cmpd="sng" algn="ctr">
            <a:solidFill>
              <a:srgbClr val="9CB7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Verdana"/>
              <a:ea typeface="+mn-ea"/>
              <a:cs typeface="+mn-cs"/>
            </a:endParaRPr>
          </a:p>
        </p:txBody>
      </p:sp>
      <p:sp>
        <p:nvSpPr>
          <p:cNvPr id="35" name="CuadroTexto 34"/>
          <p:cNvSpPr txBox="1"/>
          <p:nvPr/>
        </p:nvSpPr>
        <p:spPr>
          <a:xfrm>
            <a:off x="2668763" y="3850208"/>
            <a:ext cx="1045028" cy="307777"/>
          </a:xfrm>
          <a:prstGeom prst="rect">
            <a:avLst/>
          </a:prstGeom>
          <a:noFill/>
        </p:spPr>
        <p:txBody>
          <a:bodyPr wrap="square" rtlCol="0">
            <a:spAutoFit/>
          </a:bodyPr>
          <a:lstStyle/>
          <a:p>
            <a:pPr algn="ctr" defTabSz="457200" fontAlgn="auto">
              <a:spcBef>
                <a:spcPts val="0"/>
              </a:spcBef>
              <a:spcAft>
                <a:spcPts val="0"/>
              </a:spcAft>
            </a:pPr>
            <a:r>
              <a:rPr lang="en-US" sz="700" u="sng" dirty="0" smtClean="0">
                <a:solidFill>
                  <a:prstClr val="black"/>
                </a:solidFill>
                <a:latin typeface="Verdana"/>
                <a:cs typeface="+mn-cs"/>
              </a:rPr>
              <a:t>Interruptible capacity Offer</a:t>
            </a:r>
            <a:endParaRPr lang="en-US" sz="700" u="sng" dirty="0">
              <a:solidFill>
                <a:prstClr val="black"/>
              </a:solidFill>
              <a:latin typeface="Verdana"/>
              <a:cs typeface="+mn-cs"/>
            </a:endParaRPr>
          </a:p>
        </p:txBody>
      </p:sp>
      <p:cxnSp>
        <p:nvCxnSpPr>
          <p:cNvPr id="36" name="Conector recto 35"/>
          <p:cNvCxnSpPr/>
          <p:nvPr/>
        </p:nvCxnSpPr>
        <p:spPr>
          <a:xfrm>
            <a:off x="520185" y="3835677"/>
            <a:ext cx="970384" cy="0"/>
          </a:xfrm>
          <a:prstGeom prst="line">
            <a:avLst/>
          </a:prstGeom>
          <a:noFill/>
          <a:ln w="9525" cap="flat" cmpd="sng" algn="ctr">
            <a:solidFill>
              <a:srgbClr val="C00000"/>
            </a:solidFill>
            <a:prstDash val="sysDash"/>
          </a:ln>
          <a:effectLst/>
        </p:spPr>
      </p:cxnSp>
      <p:sp>
        <p:nvSpPr>
          <p:cNvPr id="37" name="CuadroTexto 36"/>
          <p:cNvSpPr txBox="1"/>
          <p:nvPr/>
        </p:nvSpPr>
        <p:spPr>
          <a:xfrm>
            <a:off x="1398425" y="4125910"/>
            <a:ext cx="1045028" cy="307777"/>
          </a:xfrm>
          <a:prstGeom prst="rect">
            <a:avLst/>
          </a:prstGeom>
          <a:noFill/>
        </p:spPr>
        <p:txBody>
          <a:bodyPr wrap="square" rtlCol="0">
            <a:spAutoFit/>
          </a:bodyPr>
          <a:lstStyle/>
          <a:p>
            <a:pPr algn="ctr" defTabSz="457200" fontAlgn="auto">
              <a:spcBef>
                <a:spcPts val="0"/>
              </a:spcBef>
              <a:spcAft>
                <a:spcPts val="0"/>
              </a:spcAft>
            </a:pPr>
            <a:r>
              <a:rPr lang="en-US" sz="700" b="0" dirty="0" smtClean="0">
                <a:solidFill>
                  <a:prstClr val="black"/>
                </a:solidFill>
                <a:latin typeface="Verdana"/>
                <a:cs typeface="+mn-cs"/>
              </a:rPr>
              <a:t>Booked firm capacity</a:t>
            </a:r>
            <a:endParaRPr lang="en-US" sz="700" b="0" dirty="0">
              <a:solidFill>
                <a:prstClr val="black"/>
              </a:solidFill>
              <a:latin typeface="Verdana"/>
              <a:cs typeface="+mn-cs"/>
            </a:endParaRPr>
          </a:p>
        </p:txBody>
      </p:sp>
      <p:sp>
        <p:nvSpPr>
          <p:cNvPr id="38" name="Rectángulo 37"/>
          <p:cNvSpPr/>
          <p:nvPr/>
        </p:nvSpPr>
        <p:spPr>
          <a:xfrm>
            <a:off x="600075" y="4891581"/>
            <a:ext cx="572278" cy="617386"/>
          </a:xfrm>
          <a:prstGeom prst="rect">
            <a:avLst/>
          </a:prstGeom>
          <a:solidFill>
            <a:srgbClr val="007AAE">
              <a:alpha val="25000"/>
            </a:srgbClr>
          </a:solidFill>
          <a:ln w="25400" cap="flat" cmpd="sng" algn="ctr">
            <a:solidFill>
              <a:srgbClr val="007AAE">
                <a:alpha val="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Verdana"/>
              <a:ea typeface="+mn-ea"/>
              <a:cs typeface="+mn-cs"/>
            </a:endParaRPr>
          </a:p>
        </p:txBody>
      </p:sp>
      <p:sp>
        <p:nvSpPr>
          <p:cNvPr id="39" name="CuadroTexto 38"/>
          <p:cNvSpPr txBox="1"/>
          <p:nvPr/>
        </p:nvSpPr>
        <p:spPr>
          <a:xfrm>
            <a:off x="1262704" y="4718689"/>
            <a:ext cx="1045028" cy="307777"/>
          </a:xfrm>
          <a:prstGeom prst="rect">
            <a:avLst/>
          </a:prstGeom>
          <a:noFill/>
        </p:spPr>
        <p:txBody>
          <a:bodyPr wrap="square" rtlCol="0">
            <a:spAutoFit/>
          </a:bodyPr>
          <a:lstStyle/>
          <a:p>
            <a:pPr algn="ctr" defTabSz="457200" fontAlgn="auto">
              <a:spcBef>
                <a:spcPts val="0"/>
              </a:spcBef>
              <a:spcAft>
                <a:spcPts val="0"/>
              </a:spcAft>
            </a:pPr>
            <a:r>
              <a:rPr lang="en-US" sz="700" b="0" dirty="0" smtClean="0">
                <a:solidFill>
                  <a:prstClr val="black"/>
                </a:solidFill>
                <a:latin typeface="Verdana"/>
                <a:cs typeface="+mn-cs"/>
              </a:rPr>
              <a:t>Nominated capacity</a:t>
            </a:r>
            <a:endParaRPr lang="en-US" sz="700" b="0" dirty="0">
              <a:solidFill>
                <a:prstClr val="black"/>
              </a:solidFill>
              <a:latin typeface="Verdana"/>
              <a:cs typeface="+mn-cs"/>
            </a:endParaRPr>
          </a:p>
        </p:txBody>
      </p:sp>
      <p:cxnSp>
        <p:nvCxnSpPr>
          <p:cNvPr id="40" name="Conector recto 39"/>
          <p:cNvCxnSpPr/>
          <p:nvPr/>
        </p:nvCxnSpPr>
        <p:spPr>
          <a:xfrm>
            <a:off x="566838" y="4886110"/>
            <a:ext cx="970384" cy="0"/>
          </a:xfrm>
          <a:prstGeom prst="line">
            <a:avLst/>
          </a:prstGeom>
          <a:noFill/>
          <a:ln w="9525" cap="flat" cmpd="sng" algn="ctr">
            <a:solidFill>
              <a:srgbClr val="C00000"/>
            </a:solidFill>
            <a:prstDash val="sysDash"/>
          </a:ln>
          <a:effectLst/>
        </p:spPr>
      </p:cxnSp>
      <p:sp>
        <p:nvSpPr>
          <p:cNvPr id="41" name="Rectángulo 40"/>
          <p:cNvSpPr/>
          <p:nvPr/>
        </p:nvSpPr>
        <p:spPr>
          <a:xfrm>
            <a:off x="600837" y="3841898"/>
            <a:ext cx="572278" cy="435336"/>
          </a:xfrm>
          <a:prstGeom prst="rect">
            <a:avLst/>
          </a:prstGeom>
          <a:solidFill>
            <a:srgbClr val="FFC000"/>
          </a:solidFill>
          <a:ln w="25400" cap="flat" cmpd="sng" algn="ctr">
            <a:solidFill>
              <a:srgbClr val="FFC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Verdana"/>
              <a:ea typeface="+mn-ea"/>
              <a:cs typeface="+mn-cs"/>
            </a:endParaRPr>
          </a:p>
        </p:txBody>
      </p:sp>
      <p:sp>
        <p:nvSpPr>
          <p:cNvPr id="42" name="CuadroTexto 41"/>
          <p:cNvSpPr txBox="1"/>
          <p:nvPr/>
        </p:nvSpPr>
        <p:spPr>
          <a:xfrm>
            <a:off x="1850827" y="3676156"/>
            <a:ext cx="1184620" cy="307777"/>
          </a:xfrm>
          <a:prstGeom prst="rect">
            <a:avLst/>
          </a:prstGeom>
          <a:noFill/>
        </p:spPr>
        <p:txBody>
          <a:bodyPr wrap="square" rtlCol="0">
            <a:spAutoFit/>
          </a:bodyPr>
          <a:lstStyle/>
          <a:p>
            <a:pPr algn="ctr" defTabSz="457200" fontAlgn="auto">
              <a:spcBef>
                <a:spcPts val="0"/>
              </a:spcBef>
              <a:spcAft>
                <a:spcPts val="0"/>
              </a:spcAft>
            </a:pPr>
            <a:r>
              <a:rPr lang="en-US" sz="700" b="0" dirty="0" smtClean="0">
                <a:solidFill>
                  <a:prstClr val="black"/>
                </a:solidFill>
                <a:latin typeface="Verdana"/>
                <a:cs typeface="+mn-cs"/>
              </a:rPr>
              <a:t>Booked day ahead firm capacity</a:t>
            </a:r>
            <a:endParaRPr lang="en-US" sz="700" b="0" dirty="0">
              <a:solidFill>
                <a:prstClr val="black"/>
              </a:solidFill>
              <a:latin typeface="Verdana"/>
              <a:cs typeface="+mn-cs"/>
            </a:endParaRPr>
          </a:p>
        </p:txBody>
      </p:sp>
      <p:cxnSp>
        <p:nvCxnSpPr>
          <p:cNvPr id="43" name="Conector recto 42"/>
          <p:cNvCxnSpPr/>
          <p:nvPr/>
        </p:nvCxnSpPr>
        <p:spPr>
          <a:xfrm>
            <a:off x="566838" y="3832401"/>
            <a:ext cx="970384" cy="0"/>
          </a:xfrm>
          <a:prstGeom prst="line">
            <a:avLst/>
          </a:prstGeom>
          <a:noFill/>
          <a:ln w="9525" cap="flat" cmpd="sng" algn="ctr">
            <a:solidFill>
              <a:srgbClr val="C00000"/>
            </a:solidFill>
            <a:prstDash val="sysDash"/>
          </a:ln>
          <a:effectLst/>
        </p:spPr>
      </p:cxnSp>
      <p:cxnSp>
        <p:nvCxnSpPr>
          <p:cNvPr id="44" name="Conector recto 43"/>
          <p:cNvCxnSpPr/>
          <p:nvPr/>
        </p:nvCxnSpPr>
        <p:spPr>
          <a:xfrm>
            <a:off x="566838" y="4281831"/>
            <a:ext cx="970384" cy="0"/>
          </a:xfrm>
          <a:prstGeom prst="line">
            <a:avLst/>
          </a:prstGeom>
          <a:noFill/>
          <a:ln w="9525" cap="flat" cmpd="sng" algn="ctr">
            <a:solidFill>
              <a:srgbClr val="C00000"/>
            </a:solidFill>
            <a:prstDash val="sysDash"/>
          </a:ln>
          <a:effectLst/>
        </p:spPr>
      </p:cxnSp>
      <p:sp>
        <p:nvSpPr>
          <p:cNvPr id="45" name="Rectángulo 44"/>
          <p:cNvSpPr/>
          <p:nvPr/>
        </p:nvSpPr>
        <p:spPr>
          <a:xfrm>
            <a:off x="3652962" y="3803353"/>
            <a:ext cx="572278" cy="93710"/>
          </a:xfrm>
          <a:prstGeom prst="rect">
            <a:avLst/>
          </a:prstGeom>
          <a:solidFill>
            <a:srgbClr val="00B5E2"/>
          </a:solidFill>
          <a:ln w="25400" cap="flat" cmpd="sng" algn="ctr">
            <a:solidFill>
              <a:srgbClr val="00B5E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Verdana"/>
              <a:ea typeface="+mn-ea"/>
              <a:cs typeface="+mn-cs"/>
            </a:endParaRPr>
          </a:p>
        </p:txBody>
      </p:sp>
      <p:sp>
        <p:nvSpPr>
          <p:cNvPr id="46" name="CuadroTexto 45"/>
          <p:cNvSpPr txBox="1"/>
          <p:nvPr/>
        </p:nvSpPr>
        <p:spPr>
          <a:xfrm>
            <a:off x="1263949" y="3658067"/>
            <a:ext cx="923906" cy="307777"/>
          </a:xfrm>
          <a:prstGeom prst="rect">
            <a:avLst/>
          </a:prstGeom>
          <a:noFill/>
        </p:spPr>
        <p:txBody>
          <a:bodyPr wrap="square" rtlCol="0">
            <a:spAutoFit/>
          </a:bodyPr>
          <a:lstStyle/>
          <a:p>
            <a:pPr algn="ctr" defTabSz="457200" fontAlgn="auto">
              <a:spcBef>
                <a:spcPts val="0"/>
              </a:spcBef>
              <a:spcAft>
                <a:spcPts val="0"/>
              </a:spcAft>
            </a:pPr>
            <a:r>
              <a:rPr lang="en-US" sz="700" b="0" dirty="0" smtClean="0">
                <a:solidFill>
                  <a:prstClr val="black"/>
                </a:solidFill>
                <a:latin typeface="Verdana"/>
                <a:cs typeface="+mn-cs"/>
              </a:rPr>
              <a:t>Technical capacity</a:t>
            </a:r>
            <a:endParaRPr lang="en-US" sz="700" b="0" dirty="0">
              <a:solidFill>
                <a:prstClr val="black"/>
              </a:solidFill>
              <a:latin typeface="Verdana"/>
              <a:cs typeface="+mn-cs"/>
            </a:endParaRPr>
          </a:p>
        </p:txBody>
      </p:sp>
    </p:spTree>
    <p:extLst>
      <p:ext uri="{BB962C8B-B14F-4D97-AF65-F5344CB8AC3E}">
        <p14:creationId xmlns:p14="http://schemas.microsoft.com/office/powerpoint/2010/main" val="34518048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down)">
                                      <p:cBhvr>
                                        <p:cTn id="21" dur="500"/>
                                        <p:tgtEl>
                                          <p:spTgt spid="41"/>
                                        </p:tgtEl>
                                      </p:cBhvr>
                                    </p:animEffect>
                                  </p:childTnLst>
                                </p:cTn>
                              </p:par>
                              <p:par>
                                <p:cTn id="22" presetID="22" presetClass="entr" presetSubtype="4"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down)">
                                      <p:cBhvr>
                                        <p:cTn id="24" dur="500"/>
                                        <p:tgtEl>
                                          <p:spTgt spid="4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down)">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anim calcmode="lin" valueType="num">
                                      <p:cBhvr>
                                        <p:cTn id="33" dur="1000" fill="hold"/>
                                        <p:tgtEl>
                                          <p:spTgt spid="38"/>
                                        </p:tgtEl>
                                        <p:attrNameLst>
                                          <p:attrName>ppt_x</p:attrName>
                                        </p:attrNameLst>
                                      </p:cBhvr>
                                      <p:tavLst>
                                        <p:tav tm="0">
                                          <p:val>
                                            <p:strVal val="#ppt_x"/>
                                          </p:val>
                                        </p:tav>
                                        <p:tav tm="100000">
                                          <p:val>
                                            <p:strVal val="#ppt_x"/>
                                          </p:val>
                                        </p:tav>
                                      </p:tavLst>
                                    </p:anim>
                                    <p:anim calcmode="lin" valueType="num">
                                      <p:cBhvr>
                                        <p:cTn id="34" dur="1000" fill="hold"/>
                                        <p:tgtEl>
                                          <p:spTgt spid="3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1000"/>
                                        <p:tgtEl>
                                          <p:spTgt spid="39"/>
                                        </p:tgtEl>
                                      </p:cBhvr>
                                    </p:animEffect>
                                    <p:anim calcmode="lin" valueType="num">
                                      <p:cBhvr>
                                        <p:cTn id="43" dur="1000" fill="hold"/>
                                        <p:tgtEl>
                                          <p:spTgt spid="39"/>
                                        </p:tgtEl>
                                        <p:attrNameLst>
                                          <p:attrName>ppt_x</p:attrName>
                                        </p:attrNameLst>
                                      </p:cBhvr>
                                      <p:tavLst>
                                        <p:tav tm="0">
                                          <p:val>
                                            <p:strVal val="#ppt_x"/>
                                          </p:val>
                                        </p:tav>
                                        <p:tav tm="100000">
                                          <p:val>
                                            <p:strVal val="#ppt_x"/>
                                          </p:val>
                                        </p:tav>
                                      </p:tavLst>
                                    </p:anim>
                                    <p:anim calcmode="lin" valueType="num">
                                      <p:cBhvr>
                                        <p:cTn id="4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1" nodeType="clickEffect">
                                  <p:stCondLst>
                                    <p:cond delay="0"/>
                                  </p:stCondLst>
                                  <p:childTnLst>
                                    <p:animMotion origin="layout" path="M -3.61111E-6 2.96296E-6 L 0.33386 -0.07315 " pathEditMode="relative" rAng="0" ptsTypes="AA">
                                      <p:cBhvr>
                                        <p:cTn id="48" dur="2000" fill="hold"/>
                                        <p:tgtEl>
                                          <p:spTgt spid="34"/>
                                        </p:tgtEl>
                                        <p:attrNameLst>
                                          <p:attrName>ppt_x</p:attrName>
                                          <p:attrName>ppt_y</p:attrName>
                                        </p:attrNameLst>
                                      </p:cBhvr>
                                      <p:rCtr x="16684" y="-3673"/>
                                    </p:animMotion>
                                  </p:childTnLst>
                                </p:cTn>
                              </p:par>
                              <p:par>
                                <p:cTn id="49" presetID="42" presetClass="path" presetSubtype="0" accel="50000" decel="50000" fill="hold" nodeType="withEffect">
                                  <p:stCondLst>
                                    <p:cond delay="0"/>
                                  </p:stCondLst>
                                  <p:childTnLst>
                                    <p:animMotion origin="layout" path="M 8.33333E-7 3.33333E-6 L 0.33246 -0.07068 " pathEditMode="relative" rAng="0" ptsTypes="AA">
                                      <p:cBhvr>
                                        <p:cTn id="50" dur="2000" fill="hold"/>
                                        <p:tgtEl>
                                          <p:spTgt spid="44"/>
                                        </p:tgtEl>
                                        <p:attrNameLst>
                                          <p:attrName>ppt_x</p:attrName>
                                          <p:attrName>ppt_y</p:attrName>
                                        </p:attrNameLst>
                                      </p:cBhvr>
                                      <p:rCtr x="16615" y="-3549"/>
                                    </p:animMotion>
                                  </p:childTnLst>
                                </p:cTn>
                              </p:par>
                              <p:par>
                                <p:cTn id="51" presetID="42" presetClass="path" presetSubtype="0" accel="50000" decel="50000" fill="hold" grpId="1" nodeType="withEffect">
                                  <p:stCondLst>
                                    <p:cond delay="0"/>
                                  </p:stCondLst>
                                  <p:childTnLst>
                                    <p:animMotion origin="layout" path="M 1.94444E-6 1.97531E-6 L 0.33594 -0.0784 " pathEditMode="relative" rAng="0" ptsTypes="AA">
                                      <p:cBhvr>
                                        <p:cTn id="52" dur="2000" fill="hold"/>
                                        <p:tgtEl>
                                          <p:spTgt spid="37"/>
                                        </p:tgtEl>
                                        <p:attrNameLst>
                                          <p:attrName>ppt_x</p:attrName>
                                          <p:attrName>ppt_y</p:attrName>
                                        </p:attrNameLst>
                                      </p:cBhvr>
                                      <p:rCtr x="16788" y="-3920"/>
                                    </p:animMotion>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grpId="1" nodeType="clickEffect">
                                  <p:stCondLst>
                                    <p:cond delay="0"/>
                                  </p:stCondLst>
                                  <p:childTnLst>
                                    <p:animMotion origin="layout" path="M -0.00139 -1.7284E-6 L 0.33455 -0.07407 " pathEditMode="relative" rAng="0" ptsTypes="AA">
                                      <p:cBhvr>
                                        <p:cTn id="56" dur="2000" fill="hold"/>
                                        <p:tgtEl>
                                          <p:spTgt spid="38"/>
                                        </p:tgtEl>
                                        <p:attrNameLst>
                                          <p:attrName>ppt_x</p:attrName>
                                          <p:attrName>ppt_y</p:attrName>
                                        </p:attrNameLst>
                                      </p:cBhvr>
                                      <p:rCtr x="16788" y="-3704"/>
                                    </p:animMotion>
                                  </p:childTnLst>
                                </p:cTn>
                              </p:par>
                              <p:par>
                                <p:cTn id="57" presetID="42" presetClass="path" presetSubtype="0" accel="50000" decel="50000" fill="hold" nodeType="withEffect">
                                  <p:stCondLst>
                                    <p:cond delay="0"/>
                                  </p:stCondLst>
                                  <p:childTnLst>
                                    <p:animMotion origin="layout" path="M -0.04879 0.00494 L 0.33524 -0.075 " pathEditMode="relative" rAng="0" ptsTypes="AA">
                                      <p:cBhvr>
                                        <p:cTn id="58" dur="2000" fill="hold"/>
                                        <p:tgtEl>
                                          <p:spTgt spid="40"/>
                                        </p:tgtEl>
                                        <p:attrNameLst>
                                          <p:attrName>ppt_x</p:attrName>
                                          <p:attrName>ppt_y</p:attrName>
                                        </p:attrNameLst>
                                      </p:cBhvr>
                                      <p:rCtr x="19201" y="-4012"/>
                                    </p:animMotion>
                                  </p:childTnLst>
                                </p:cTn>
                              </p:par>
                              <p:par>
                                <p:cTn id="59" presetID="42" presetClass="path" presetSubtype="0" accel="50000" decel="50000" fill="hold" grpId="1" nodeType="withEffect">
                                  <p:stCondLst>
                                    <p:cond delay="0"/>
                                  </p:stCondLst>
                                  <p:childTnLst>
                                    <p:animMotion origin="layout" path="M -0.00417 -1.48148E-6 L 0.33923 -0.07808 " pathEditMode="relative" rAng="0" ptsTypes="AA">
                                      <p:cBhvr>
                                        <p:cTn id="60" dur="2000" fill="hold"/>
                                        <p:tgtEl>
                                          <p:spTgt spid="39"/>
                                        </p:tgtEl>
                                        <p:attrNameLst>
                                          <p:attrName>ppt_x</p:attrName>
                                          <p:attrName>ppt_y</p:attrName>
                                        </p:attrNameLst>
                                      </p:cBhvr>
                                      <p:rCtr x="17170" y="-3920"/>
                                    </p:animMotion>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1" nodeType="clickEffect">
                                  <p:stCondLst>
                                    <p:cond delay="0"/>
                                  </p:stCondLst>
                                  <p:childTnLst>
                                    <p:animMotion origin="layout" path="M 0.00938 -0.00116 L 0.3323 0.01296 " pathEditMode="relative" rAng="0" ptsTypes="AA">
                                      <p:cBhvr>
                                        <p:cTn id="64" dur="2000" fill="hold"/>
                                        <p:tgtEl>
                                          <p:spTgt spid="41"/>
                                        </p:tgtEl>
                                        <p:attrNameLst>
                                          <p:attrName>ppt_x</p:attrName>
                                          <p:attrName>ppt_y</p:attrName>
                                        </p:attrNameLst>
                                      </p:cBhvr>
                                      <p:rCtr x="16146" y="694"/>
                                    </p:animMotion>
                                  </p:childTnLst>
                                </p:cTn>
                              </p:par>
                              <p:par>
                                <p:cTn id="65" presetID="42" presetClass="path" presetSubtype="0" accel="50000" decel="50000" fill="hold" nodeType="withEffect">
                                  <p:stCondLst>
                                    <p:cond delay="0"/>
                                  </p:stCondLst>
                                  <p:childTnLst>
                                    <p:animMotion origin="layout" path="M -0.01302 0.00416 L 0.32986 0.01319 " pathEditMode="relative" rAng="0" ptsTypes="AA">
                                      <p:cBhvr>
                                        <p:cTn id="66" dur="2000" fill="hold"/>
                                        <p:tgtEl>
                                          <p:spTgt spid="43"/>
                                        </p:tgtEl>
                                        <p:attrNameLst>
                                          <p:attrName>ppt_x</p:attrName>
                                          <p:attrName>ppt_y</p:attrName>
                                        </p:attrNameLst>
                                      </p:cBhvr>
                                      <p:rCtr x="17135" y="440"/>
                                    </p:animMotion>
                                  </p:childTnLst>
                                </p:cTn>
                              </p:par>
                              <p:par>
                                <p:cTn id="67" presetID="42" presetClass="path" presetSubtype="0" accel="50000" decel="50000" fill="hold" grpId="1" nodeType="withEffect">
                                  <p:stCondLst>
                                    <p:cond delay="0"/>
                                  </p:stCondLst>
                                  <p:childTnLst>
                                    <p:animMotion origin="layout" path="M 0.00139 0.01227 L 0.27222 0.03519 " pathEditMode="relative" rAng="0" ptsTypes="AA">
                                      <p:cBhvr>
                                        <p:cTn id="68" dur="2000" fill="hold"/>
                                        <p:tgtEl>
                                          <p:spTgt spid="42"/>
                                        </p:tgtEl>
                                        <p:attrNameLst>
                                          <p:attrName>ppt_x</p:attrName>
                                          <p:attrName>ppt_y</p:attrName>
                                        </p:attrNameLst>
                                      </p:cBhvr>
                                      <p:rCtr x="13542" y="1134"/>
                                    </p:animMotion>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randombar(horizontal)">
                                      <p:cBhvr>
                                        <p:cTn id="73" dur="500"/>
                                        <p:tgtEl>
                                          <p:spTgt spid="35"/>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randombar(horizontal)">
                                      <p:cBhvr>
                                        <p:cTn id="76" dur="500"/>
                                        <p:tgtEl>
                                          <p:spTgt spid="45"/>
                                        </p:tgtEl>
                                      </p:cBhvr>
                                    </p:animEffect>
                                  </p:childTnLst>
                                </p:cTn>
                              </p:par>
                              <p:par>
                                <p:cTn id="77" presetID="10" presetClass="exit" presetSubtype="0" fill="hold" grpId="2"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44"/>
                                        </p:tgtEl>
                                      </p:cBhvr>
                                    </p:animEffect>
                                    <p:set>
                                      <p:cBhvr>
                                        <p:cTn id="82" dur="1" fill="hold">
                                          <p:stCondLst>
                                            <p:cond delay="499"/>
                                          </p:stCondLst>
                                        </p:cTn>
                                        <p:tgtEl>
                                          <p:spTgt spid="44"/>
                                        </p:tgtEl>
                                        <p:attrNameLst>
                                          <p:attrName>style.visibility</p:attrName>
                                        </p:attrNameLst>
                                      </p:cBhvr>
                                      <p:to>
                                        <p:strVal val="hidden"/>
                                      </p:to>
                                    </p:set>
                                  </p:childTnLst>
                                </p:cTn>
                              </p:par>
                              <p:par>
                                <p:cTn id="83" presetID="10" presetClass="exit" presetSubtype="0" fill="hold" grpId="2" nodeType="withEffect">
                                  <p:stCondLst>
                                    <p:cond delay="0"/>
                                  </p:stCondLst>
                                  <p:childTnLst>
                                    <p:animEffect transition="out" filter="fade">
                                      <p:cBhvr>
                                        <p:cTn id="84" dur="500"/>
                                        <p:tgtEl>
                                          <p:spTgt spid="37"/>
                                        </p:tgtEl>
                                      </p:cBhvr>
                                    </p:animEffect>
                                    <p:set>
                                      <p:cBhvr>
                                        <p:cTn id="85" dur="1" fill="hold">
                                          <p:stCondLst>
                                            <p:cond delay="499"/>
                                          </p:stCondLst>
                                        </p:cTn>
                                        <p:tgtEl>
                                          <p:spTgt spid="37"/>
                                        </p:tgtEl>
                                        <p:attrNameLst>
                                          <p:attrName>style.visibility</p:attrName>
                                        </p:attrNameLst>
                                      </p:cBhvr>
                                      <p:to>
                                        <p:strVal val="hidden"/>
                                      </p:to>
                                    </p:set>
                                  </p:childTnLst>
                                </p:cTn>
                              </p:par>
                              <p:par>
                                <p:cTn id="86" presetID="10" presetClass="exit" presetSubtype="0" fill="hold" grpId="2" nodeType="withEffect">
                                  <p:stCondLst>
                                    <p:cond delay="0"/>
                                  </p:stCondLst>
                                  <p:childTnLst>
                                    <p:animEffect transition="out" filter="fade">
                                      <p:cBhvr>
                                        <p:cTn id="87" dur="500"/>
                                        <p:tgtEl>
                                          <p:spTgt spid="41"/>
                                        </p:tgtEl>
                                      </p:cBhvr>
                                    </p:animEffect>
                                    <p:set>
                                      <p:cBhvr>
                                        <p:cTn id="88" dur="1" fill="hold">
                                          <p:stCondLst>
                                            <p:cond delay="499"/>
                                          </p:stCondLst>
                                        </p:cTn>
                                        <p:tgtEl>
                                          <p:spTgt spid="41"/>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43"/>
                                        </p:tgtEl>
                                      </p:cBhvr>
                                    </p:animEffect>
                                    <p:set>
                                      <p:cBhvr>
                                        <p:cTn id="91" dur="1" fill="hold">
                                          <p:stCondLst>
                                            <p:cond delay="499"/>
                                          </p:stCondLst>
                                        </p:cTn>
                                        <p:tgtEl>
                                          <p:spTgt spid="43"/>
                                        </p:tgtEl>
                                        <p:attrNameLst>
                                          <p:attrName>style.visibility</p:attrName>
                                        </p:attrNameLst>
                                      </p:cBhvr>
                                      <p:to>
                                        <p:strVal val="hidden"/>
                                      </p:to>
                                    </p:set>
                                  </p:childTnLst>
                                </p:cTn>
                              </p:par>
                              <p:par>
                                <p:cTn id="92" presetID="10" presetClass="exit" presetSubtype="0" fill="hold" grpId="2" nodeType="withEffect">
                                  <p:stCondLst>
                                    <p:cond delay="0"/>
                                  </p:stCondLst>
                                  <p:childTnLst>
                                    <p:animEffect transition="out" filter="fade">
                                      <p:cBhvr>
                                        <p:cTn id="93" dur="500"/>
                                        <p:tgtEl>
                                          <p:spTgt spid="42"/>
                                        </p:tgtEl>
                                      </p:cBhvr>
                                    </p:animEffect>
                                    <p:set>
                                      <p:cBhvr>
                                        <p:cTn id="94" dur="1" fill="hold">
                                          <p:stCondLst>
                                            <p:cond delay="499"/>
                                          </p:stCondLst>
                                        </p:cTn>
                                        <p:tgtEl>
                                          <p:spTgt spid="42"/>
                                        </p:tgtEl>
                                        <p:attrNameLst>
                                          <p:attrName>style.visibility</p:attrName>
                                        </p:attrNameLst>
                                      </p:cBhvr>
                                      <p:to>
                                        <p:strVal val="hidden"/>
                                      </p:to>
                                    </p:set>
                                  </p:childTnLst>
                                </p:cTn>
                              </p:par>
                              <p:par>
                                <p:cTn id="95" presetID="10" presetClass="exit" presetSubtype="0" fill="hold" grpId="2" nodeType="withEffect">
                                  <p:stCondLst>
                                    <p:cond delay="0"/>
                                  </p:stCondLst>
                                  <p:childTnLst>
                                    <p:animEffect transition="out" filter="fade">
                                      <p:cBhvr>
                                        <p:cTn id="96" dur="500"/>
                                        <p:tgtEl>
                                          <p:spTgt spid="38"/>
                                        </p:tgtEl>
                                      </p:cBhvr>
                                    </p:animEffect>
                                    <p:set>
                                      <p:cBhvr>
                                        <p:cTn id="97" dur="1" fill="hold">
                                          <p:stCondLst>
                                            <p:cond delay="499"/>
                                          </p:stCondLst>
                                        </p:cTn>
                                        <p:tgtEl>
                                          <p:spTgt spid="38"/>
                                        </p:tgtEl>
                                        <p:attrNameLst>
                                          <p:attrName>style.visibility</p:attrName>
                                        </p:attrNameLst>
                                      </p:cBhvr>
                                      <p:to>
                                        <p:strVal val="hidden"/>
                                      </p:to>
                                    </p:set>
                                  </p:childTnLst>
                                </p:cTn>
                              </p:par>
                              <p:par>
                                <p:cTn id="98" presetID="10" presetClass="exit" presetSubtype="0" fill="hold" grpId="2" nodeType="withEffect">
                                  <p:stCondLst>
                                    <p:cond delay="0"/>
                                  </p:stCondLst>
                                  <p:childTnLst>
                                    <p:animEffect transition="out" filter="fade">
                                      <p:cBhvr>
                                        <p:cTn id="99" dur="500"/>
                                        <p:tgtEl>
                                          <p:spTgt spid="39"/>
                                        </p:tgtEl>
                                      </p:cBhvr>
                                    </p:animEffect>
                                    <p:set>
                                      <p:cBhvr>
                                        <p:cTn id="100" dur="1" fill="hold">
                                          <p:stCondLst>
                                            <p:cond delay="499"/>
                                          </p:stCondLst>
                                        </p:cTn>
                                        <p:tgtEl>
                                          <p:spTgt spid="39"/>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40"/>
                                        </p:tgtEl>
                                      </p:cBhvr>
                                    </p:animEffect>
                                    <p:set>
                                      <p:cBhvr>
                                        <p:cTn id="103"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4" grpId="2" animBg="1"/>
      <p:bldP spid="35" grpId="0"/>
      <p:bldP spid="37" grpId="0"/>
      <p:bldP spid="37" grpId="1"/>
      <p:bldP spid="37" grpId="2"/>
      <p:bldP spid="38" grpId="0" animBg="1"/>
      <p:bldP spid="38" grpId="1" animBg="1"/>
      <p:bldP spid="38" grpId="2" animBg="1"/>
      <p:bldP spid="39" grpId="0"/>
      <p:bldP spid="39" grpId="1"/>
      <p:bldP spid="39" grpId="2"/>
      <p:bldP spid="41" grpId="0" animBg="1"/>
      <p:bldP spid="41" grpId="1" animBg="1"/>
      <p:bldP spid="41" grpId="2" animBg="1"/>
      <p:bldP spid="42" grpId="0"/>
      <p:bldP spid="42" grpId="1"/>
      <p:bldP spid="42" grpId="2"/>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0075" y="369600"/>
            <a:ext cx="8332788" cy="365125"/>
          </a:xfrm>
        </p:spPr>
        <p:txBody>
          <a:bodyPr/>
          <a:lstStyle/>
          <a:p>
            <a:r>
              <a:rPr lang="en-GB" sz="2400" dirty="0"/>
              <a:t>4.2. VIP </a:t>
            </a:r>
            <a:r>
              <a:rPr lang="en-GB" sz="2400" dirty="0" err="1"/>
              <a:t>Pirineos</a:t>
            </a:r>
            <a:r>
              <a:rPr lang="en-GB" sz="2400" dirty="0"/>
              <a:t>: </a:t>
            </a:r>
            <a:r>
              <a:rPr lang="en-US" sz="2400" dirty="0" smtClean="0"/>
              <a:t>Mechanisms </a:t>
            </a:r>
            <a:r>
              <a:rPr lang="en-US" sz="2400" dirty="0"/>
              <a:t>to maximize utilization </a:t>
            </a:r>
            <a:endParaRPr lang="es-ES" sz="2400" dirty="0"/>
          </a:p>
        </p:txBody>
      </p:sp>
      <p:sp>
        <p:nvSpPr>
          <p:cNvPr id="25" name="Marcador de texto 2"/>
          <p:cNvSpPr txBox="1">
            <a:spLocks/>
          </p:cNvSpPr>
          <p:nvPr/>
        </p:nvSpPr>
        <p:spPr>
          <a:xfrm>
            <a:off x="241728" y="1082315"/>
            <a:ext cx="7940342" cy="295275"/>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1400" b="1" kern="1200" baseline="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fontAlgn="auto">
              <a:spcAft>
                <a:spcPts val="0"/>
              </a:spcAft>
            </a:pPr>
            <a:r>
              <a:rPr lang="en-US" sz="1800" dirty="0">
                <a:solidFill>
                  <a:srgbClr val="2A4677"/>
                </a:solidFill>
                <a:latin typeface="+mj-lt"/>
                <a:ea typeface="+mj-ea"/>
                <a:cs typeface="+mj-cs"/>
              </a:rPr>
              <a:t>Possible situation when day ahead auction closes</a:t>
            </a:r>
          </a:p>
        </p:txBody>
      </p:sp>
      <p:sp>
        <p:nvSpPr>
          <p:cNvPr id="88" name="Rectángulo 87"/>
          <p:cNvSpPr/>
          <p:nvPr/>
        </p:nvSpPr>
        <p:spPr>
          <a:xfrm>
            <a:off x="3525787" y="3518219"/>
            <a:ext cx="921381" cy="1534924"/>
          </a:xfrm>
          <a:prstGeom prst="rect">
            <a:avLst/>
          </a:prstGeom>
          <a:solidFill>
            <a:srgbClr val="007AAE"/>
          </a:solidFill>
          <a:ln w="3175" cap="flat" cmpd="sng" algn="ctr">
            <a:solidFill>
              <a:srgbClr val="007AAE"/>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Verdana"/>
              <a:ea typeface="+mn-ea"/>
              <a:cs typeface="+mn-cs"/>
            </a:endParaRPr>
          </a:p>
        </p:txBody>
      </p:sp>
      <p:sp>
        <p:nvSpPr>
          <p:cNvPr id="89" name="Llamada rectangular redondeada 88"/>
          <p:cNvSpPr/>
          <p:nvPr/>
        </p:nvSpPr>
        <p:spPr>
          <a:xfrm>
            <a:off x="6769097" y="1829570"/>
            <a:ext cx="1467475" cy="719981"/>
          </a:xfrm>
          <a:prstGeom prst="wedgeRoundRectCallout">
            <a:avLst>
              <a:gd name="adj1" fmla="val 35055"/>
              <a:gd name="adj2" fmla="val 99243"/>
              <a:gd name="adj3" fmla="val 16667"/>
            </a:avLst>
          </a:prstGeom>
          <a:solidFill>
            <a:sysClr val="window" lastClr="FFFFFF"/>
          </a:solidFill>
          <a:ln w="25400" cap="flat" cmpd="sng" algn="ctr">
            <a:solidFill>
              <a:srgbClr val="FFB81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Verdana"/>
              <a:ea typeface="+mn-ea"/>
              <a:cs typeface="+mn-cs"/>
            </a:endParaRPr>
          </a:p>
        </p:txBody>
      </p:sp>
      <p:sp>
        <p:nvSpPr>
          <p:cNvPr id="91" name="Rectángulo 90"/>
          <p:cNvSpPr/>
          <p:nvPr/>
        </p:nvSpPr>
        <p:spPr>
          <a:xfrm>
            <a:off x="6371581" y="3501009"/>
            <a:ext cx="921381" cy="1534924"/>
          </a:xfrm>
          <a:prstGeom prst="rect">
            <a:avLst/>
          </a:prstGeom>
          <a:solidFill>
            <a:srgbClr val="007AAE"/>
          </a:solidFill>
          <a:ln w="31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Verdana"/>
              <a:ea typeface="+mn-ea"/>
              <a:cs typeface="+mn-cs"/>
            </a:endParaRPr>
          </a:p>
        </p:txBody>
      </p:sp>
      <p:sp>
        <p:nvSpPr>
          <p:cNvPr id="92" name="Rectángulo 91"/>
          <p:cNvSpPr/>
          <p:nvPr/>
        </p:nvSpPr>
        <p:spPr>
          <a:xfrm>
            <a:off x="7839225" y="3501009"/>
            <a:ext cx="921381" cy="1534924"/>
          </a:xfrm>
          <a:prstGeom prst="rect">
            <a:avLst/>
          </a:prstGeom>
          <a:solidFill>
            <a:srgbClr val="007AAE"/>
          </a:solidFill>
          <a:ln w="3175" cap="flat" cmpd="sng" algn="ctr">
            <a:solidFill>
              <a:srgbClr val="007AAE"/>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Verdana"/>
              <a:ea typeface="+mn-ea"/>
              <a:cs typeface="+mn-cs"/>
            </a:endParaRPr>
          </a:p>
        </p:txBody>
      </p:sp>
      <p:sp>
        <p:nvSpPr>
          <p:cNvPr id="94" name="Rectángulo 93"/>
          <p:cNvSpPr/>
          <p:nvPr/>
        </p:nvSpPr>
        <p:spPr>
          <a:xfrm>
            <a:off x="7839225" y="2977755"/>
            <a:ext cx="921381" cy="523254"/>
          </a:xfrm>
          <a:prstGeom prst="rect">
            <a:avLst/>
          </a:prstGeom>
          <a:solidFill>
            <a:srgbClr val="FFC000"/>
          </a:solidFill>
          <a:ln w="31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Verdana"/>
              <a:ea typeface="+mn-ea"/>
              <a:cs typeface="+mn-cs"/>
            </a:endParaRPr>
          </a:p>
        </p:txBody>
      </p:sp>
      <p:sp>
        <p:nvSpPr>
          <p:cNvPr id="95" name="Rectángulo 94"/>
          <p:cNvSpPr/>
          <p:nvPr/>
        </p:nvSpPr>
        <p:spPr>
          <a:xfrm>
            <a:off x="6371581" y="2977754"/>
            <a:ext cx="921381" cy="526919"/>
          </a:xfrm>
          <a:prstGeom prst="rect">
            <a:avLst/>
          </a:prstGeom>
          <a:solidFill>
            <a:srgbClr val="9CB700"/>
          </a:solidFill>
          <a:ln w="31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Verdana"/>
              <a:ea typeface="+mn-ea"/>
              <a:cs typeface="+mn-cs"/>
            </a:endParaRPr>
          </a:p>
        </p:txBody>
      </p:sp>
      <p:sp>
        <p:nvSpPr>
          <p:cNvPr id="96" name="Rectángulo 95"/>
          <p:cNvSpPr/>
          <p:nvPr/>
        </p:nvSpPr>
        <p:spPr>
          <a:xfrm>
            <a:off x="6669652" y="1826461"/>
            <a:ext cx="1666363" cy="738664"/>
          </a:xfrm>
          <a:prstGeom prst="rect">
            <a:avLst/>
          </a:prstGeom>
        </p:spPr>
        <p:txBody>
          <a:bodyPr wrap="square">
            <a:spAutoFit/>
          </a:bodyPr>
          <a:lstStyle/>
          <a:p>
            <a:pPr algn="ctr" defTabSz="457200" fontAlgn="auto">
              <a:spcBef>
                <a:spcPts val="0"/>
              </a:spcBef>
              <a:spcAft>
                <a:spcPts val="0"/>
              </a:spcAft>
            </a:pPr>
            <a:r>
              <a:rPr lang="en-US" sz="700" i="1" dirty="0" smtClean="0">
                <a:solidFill>
                  <a:srgbClr val="63666A"/>
                </a:solidFill>
                <a:latin typeface="Verdana"/>
                <a:cs typeface="+mn-cs"/>
              </a:rPr>
              <a:t>Interruptible capacity offer in the French side (UBI product): 60/50 </a:t>
            </a:r>
            <a:r>
              <a:rPr lang="en-US" sz="700" i="1" dirty="0" err="1" smtClean="0">
                <a:solidFill>
                  <a:srgbClr val="63666A"/>
                </a:solidFill>
                <a:latin typeface="Verdana"/>
                <a:cs typeface="+mn-cs"/>
              </a:rPr>
              <a:t>GWh</a:t>
            </a:r>
            <a:r>
              <a:rPr lang="en-US" sz="700" i="1" dirty="0" smtClean="0">
                <a:solidFill>
                  <a:srgbClr val="63666A"/>
                </a:solidFill>
                <a:latin typeface="Verdana"/>
                <a:cs typeface="+mn-cs"/>
              </a:rPr>
              <a:t>/d that the shippers can match with the Spanish unbundled available capacity</a:t>
            </a:r>
            <a:endParaRPr lang="en-US" sz="700" b="0" dirty="0">
              <a:solidFill>
                <a:srgbClr val="63666A"/>
              </a:solidFill>
              <a:latin typeface="Verdana"/>
              <a:cs typeface="+mn-cs"/>
            </a:endParaRPr>
          </a:p>
        </p:txBody>
      </p:sp>
      <p:sp>
        <p:nvSpPr>
          <p:cNvPr id="97" name="Rectángulo 96"/>
          <p:cNvSpPr/>
          <p:nvPr/>
        </p:nvSpPr>
        <p:spPr>
          <a:xfrm>
            <a:off x="6369350" y="3500100"/>
            <a:ext cx="921381" cy="1534925"/>
          </a:xfrm>
          <a:prstGeom prst="rect">
            <a:avLst/>
          </a:prstGeom>
          <a:solidFill>
            <a:srgbClr val="FFC000">
              <a:alpha val="30000"/>
            </a:srgbClr>
          </a:solidFill>
          <a:ln w="31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prstClr val="white"/>
                </a:solidFill>
                <a:effectLst/>
                <a:uLnTx/>
                <a:uFillTx/>
                <a:latin typeface="Verdana"/>
                <a:ea typeface="+mn-ea"/>
                <a:cs typeface="+mn-cs"/>
              </a:rPr>
              <a:t>Booked capacity</a:t>
            </a:r>
          </a:p>
        </p:txBody>
      </p:sp>
      <p:sp>
        <p:nvSpPr>
          <p:cNvPr id="98" name="Rectángulo 97"/>
          <p:cNvSpPr/>
          <p:nvPr/>
        </p:nvSpPr>
        <p:spPr>
          <a:xfrm>
            <a:off x="7836994" y="3501008"/>
            <a:ext cx="921381" cy="1534017"/>
          </a:xfrm>
          <a:prstGeom prst="rect">
            <a:avLst/>
          </a:prstGeom>
          <a:solidFill>
            <a:srgbClr val="FFC000">
              <a:alpha val="30000"/>
            </a:srgbClr>
          </a:solidFill>
          <a:ln w="31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prstClr val="white"/>
                </a:solidFill>
                <a:effectLst/>
                <a:uLnTx/>
                <a:uFillTx/>
                <a:latin typeface="Verdana"/>
                <a:ea typeface="+mn-ea"/>
                <a:cs typeface="+mn-cs"/>
              </a:rPr>
              <a:t>Booked capacity</a:t>
            </a:r>
          </a:p>
        </p:txBody>
      </p:sp>
      <p:cxnSp>
        <p:nvCxnSpPr>
          <p:cNvPr id="99" name="Conector recto 98"/>
          <p:cNvCxnSpPr/>
          <p:nvPr/>
        </p:nvCxnSpPr>
        <p:spPr>
          <a:xfrm>
            <a:off x="6329376" y="3496890"/>
            <a:ext cx="2507049" cy="7784"/>
          </a:xfrm>
          <a:prstGeom prst="line">
            <a:avLst/>
          </a:prstGeom>
          <a:noFill/>
          <a:ln w="12700" cap="flat" cmpd="sng" algn="ctr">
            <a:solidFill>
              <a:srgbClr val="C00000"/>
            </a:solidFill>
            <a:prstDash val="sysDash"/>
          </a:ln>
          <a:effectLst/>
        </p:spPr>
      </p:cxnSp>
      <p:sp>
        <p:nvSpPr>
          <p:cNvPr id="100" name="Flecha izquierda y derecha 99"/>
          <p:cNvSpPr/>
          <p:nvPr/>
        </p:nvSpPr>
        <p:spPr>
          <a:xfrm>
            <a:off x="7317855" y="3066969"/>
            <a:ext cx="496477" cy="396510"/>
          </a:xfrm>
          <a:prstGeom prst="leftRightArrow">
            <a:avLst/>
          </a:prstGeom>
          <a:solidFill>
            <a:srgbClr val="63666A">
              <a:alpha val="22000"/>
            </a:srgbClr>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Verdana"/>
              <a:ea typeface="+mn-ea"/>
              <a:cs typeface="+mn-cs"/>
            </a:endParaRPr>
          </a:p>
        </p:txBody>
      </p:sp>
      <p:sp>
        <p:nvSpPr>
          <p:cNvPr id="102" name="Rectángulo 101"/>
          <p:cNvSpPr/>
          <p:nvPr/>
        </p:nvSpPr>
        <p:spPr>
          <a:xfrm>
            <a:off x="4991347" y="3508337"/>
            <a:ext cx="921381" cy="1534924"/>
          </a:xfrm>
          <a:prstGeom prst="rect">
            <a:avLst/>
          </a:prstGeom>
          <a:solidFill>
            <a:srgbClr val="007AAE"/>
          </a:solidFill>
          <a:ln w="3175" cap="flat" cmpd="sng" algn="ctr">
            <a:solidFill>
              <a:srgbClr val="007AAE"/>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Verdana"/>
              <a:ea typeface="+mn-ea"/>
              <a:cs typeface="+mn-cs"/>
            </a:endParaRPr>
          </a:p>
        </p:txBody>
      </p:sp>
      <p:sp>
        <p:nvSpPr>
          <p:cNvPr id="103" name="Rectángulo 102"/>
          <p:cNvSpPr/>
          <p:nvPr/>
        </p:nvSpPr>
        <p:spPr>
          <a:xfrm>
            <a:off x="4991347" y="2985083"/>
            <a:ext cx="921381" cy="523254"/>
          </a:xfrm>
          <a:prstGeom prst="rect">
            <a:avLst/>
          </a:prstGeom>
          <a:solidFill>
            <a:srgbClr val="FFC000"/>
          </a:solidFill>
          <a:ln w="31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smtClean="0">
              <a:ln>
                <a:noFill/>
              </a:ln>
              <a:solidFill>
                <a:prstClr val="white"/>
              </a:solidFill>
              <a:effectLst/>
              <a:uLnTx/>
              <a:uFillTx/>
              <a:latin typeface="Verdana"/>
              <a:ea typeface="+mn-ea"/>
              <a:cs typeface="+mn-cs"/>
            </a:endParaRPr>
          </a:p>
        </p:txBody>
      </p:sp>
      <p:sp>
        <p:nvSpPr>
          <p:cNvPr id="104" name="Rectángulo 103"/>
          <p:cNvSpPr/>
          <p:nvPr/>
        </p:nvSpPr>
        <p:spPr>
          <a:xfrm>
            <a:off x="3523703" y="2985082"/>
            <a:ext cx="921381" cy="526919"/>
          </a:xfrm>
          <a:prstGeom prst="rect">
            <a:avLst/>
          </a:prstGeom>
          <a:solidFill>
            <a:srgbClr val="9CB700"/>
          </a:solidFill>
          <a:ln w="31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Verdana"/>
              <a:ea typeface="+mn-ea"/>
              <a:cs typeface="+mn-cs"/>
            </a:endParaRPr>
          </a:p>
        </p:txBody>
      </p:sp>
      <p:sp>
        <p:nvSpPr>
          <p:cNvPr id="105" name="27 CuadroTexto"/>
          <p:cNvSpPr txBox="1"/>
          <p:nvPr/>
        </p:nvSpPr>
        <p:spPr>
          <a:xfrm>
            <a:off x="1890143" y="3142093"/>
            <a:ext cx="1222068" cy="400110"/>
          </a:xfrm>
          <a:prstGeom prst="rect">
            <a:avLst/>
          </a:prstGeom>
          <a:noFill/>
          <a:effectLst/>
        </p:spPr>
        <p:txBody>
          <a:bodyPr wrap="square" rtlCol="0">
            <a:spAutoFit/>
          </a:bodyPr>
          <a:lstStyle/>
          <a:p>
            <a:pPr algn="ctr" defTabSz="457200" fontAlgn="auto">
              <a:spcBef>
                <a:spcPts val="0"/>
              </a:spcBef>
              <a:spcAft>
                <a:spcPts val="0"/>
              </a:spcAft>
            </a:pPr>
            <a:r>
              <a:rPr lang="en-US" sz="1000" dirty="0" smtClean="0">
                <a:solidFill>
                  <a:srgbClr val="63666A"/>
                </a:solidFill>
                <a:latin typeface="Verdana" panose="020B0604030504040204" pitchFamily="34" charset="0"/>
                <a:ea typeface="Verdana" panose="020B0604030504040204" pitchFamily="34" charset="0"/>
                <a:cs typeface="Verdana" panose="020B0604030504040204" pitchFamily="34" charset="0"/>
              </a:rPr>
              <a:t>FR: 165/175 </a:t>
            </a:r>
            <a:r>
              <a:rPr lang="en-US" sz="1000" dirty="0" err="1" smtClean="0">
                <a:solidFill>
                  <a:srgbClr val="63666A"/>
                </a:solidFill>
                <a:latin typeface="Verdana" panose="020B0604030504040204" pitchFamily="34" charset="0"/>
                <a:ea typeface="Verdana" panose="020B0604030504040204" pitchFamily="34" charset="0"/>
                <a:cs typeface="Verdana" panose="020B0604030504040204" pitchFamily="34" charset="0"/>
              </a:rPr>
              <a:t>GWh</a:t>
            </a:r>
            <a:r>
              <a:rPr lang="en-US" sz="1000" dirty="0" smtClean="0">
                <a:solidFill>
                  <a:srgbClr val="63666A"/>
                </a:solidFill>
                <a:latin typeface="Verdana" panose="020B0604030504040204" pitchFamily="34" charset="0"/>
                <a:ea typeface="Verdana" panose="020B0604030504040204" pitchFamily="34" charset="0"/>
                <a:cs typeface="Verdana" panose="020B0604030504040204" pitchFamily="34" charset="0"/>
              </a:rPr>
              <a:t>/d</a:t>
            </a:r>
            <a:endParaRPr lang="en-US" sz="1000" dirty="0">
              <a:solidFill>
                <a:srgbClr val="63666A"/>
              </a:solidFill>
              <a:latin typeface="Verdana" panose="020B0604030504040204" pitchFamily="34" charset="0"/>
              <a:ea typeface="Verdana" panose="020B0604030504040204" pitchFamily="34" charset="0"/>
              <a:cs typeface="Verdana" panose="020B0604030504040204" pitchFamily="34" charset="0"/>
            </a:endParaRPr>
          </a:p>
        </p:txBody>
      </p:sp>
      <p:sp>
        <p:nvSpPr>
          <p:cNvPr id="106" name="Rectángulo 105"/>
          <p:cNvSpPr/>
          <p:nvPr/>
        </p:nvSpPr>
        <p:spPr>
          <a:xfrm>
            <a:off x="557270" y="3505127"/>
            <a:ext cx="921381" cy="1534924"/>
          </a:xfrm>
          <a:prstGeom prst="rect">
            <a:avLst/>
          </a:prstGeom>
          <a:solidFill>
            <a:srgbClr val="007AAE"/>
          </a:solidFill>
          <a:ln w="31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Verdana"/>
              <a:ea typeface="+mn-ea"/>
              <a:cs typeface="+mn-cs"/>
            </a:endParaRPr>
          </a:p>
        </p:txBody>
      </p:sp>
      <p:sp>
        <p:nvSpPr>
          <p:cNvPr id="107" name="Rectángulo 106"/>
          <p:cNvSpPr/>
          <p:nvPr/>
        </p:nvSpPr>
        <p:spPr>
          <a:xfrm>
            <a:off x="2024914" y="3505127"/>
            <a:ext cx="921381" cy="1534924"/>
          </a:xfrm>
          <a:prstGeom prst="rect">
            <a:avLst/>
          </a:prstGeom>
          <a:solidFill>
            <a:srgbClr val="007AAE"/>
          </a:solidFill>
          <a:ln w="3175" cap="flat" cmpd="sng" algn="ctr">
            <a:solidFill>
              <a:srgbClr val="007AAE"/>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Verdana"/>
              <a:ea typeface="+mn-ea"/>
              <a:cs typeface="+mn-cs"/>
            </a:endParaRPr>
          </a:p>
        </p:txBody>
      </p:sp>
      <p:sp>
        <p:nvSpPr>
          <p:cNvPr id="108" name="Rectángulo 107"/>
          <p:cNvSpPr/>
          <p:nvPr/>
        </p:nvSpPr>
        <p:spPr>
          <a:xfrm>
            <a:off x="557270" y="2981872"/>
            <a:ext cx="921381" cy="526919"/>
          </a:xfrm>
          <a:prstGeom prst="rect">
            <a:avLst/>
          </a:prstGeom>
          <a:solidFill>
            <a:srgbClr val="9CB700"/>
          </a:solidFill>
          <a:ln w="31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Verdana"/>
              <a:ea typeface="+mn-ea"/>
              <a:cs typeface="+mn-cs"/>
            </a:endParaRPr>
          </a:p>
        </p:txBody>
      </p:sp>
      <p:sp>
        <p:nvSpPr>
          <p:cNvPr id="109" name="Rectángulo 108"/>
          <p:cNvSpPr/>
          <p:nvPr/>
        </p:nvSpPr>
        <p:spPr>
          <a:xfrm>
            <a:off x="555039" y="3762963"/>
            <a:ext cx="921381" cy="1280089"/>
          </a:xfrm>
          <a:prstGeom prst="rect">
            <a:avLst/>
          </a:prstGeom>
          <a:solidFill>
            <a:srgbClr val="FFC000">
              <a:alpha val="30000"/>
            </a:srgbClr>
          </a:solidFill>
          <a:ln w="31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prstClr val="white"/>
                </a:solidFill>
                <a:effectLst/>
                <a:uLnTx/>
                <a:uFillTx/>
                <a:latin typeface="Verdana"/>
                <a:ea typeface="+mn-ea"/>
                <a:cs typeface="+mn-cs"/>
              </a:rPr>
              <a:t>Booked capacity</a:t>
            </a:r>
          </a:p>
        </p:txBody>
      </p:sp>
      <p:sp>
        <p:nvSpPr>
          <p:cNvPr id="110" name="Rectángulo 109"/>
          <p:cNvSpPr/>
          <p:nvPr/>
        </p:nvSpPr>
        <p:spPr>
          <a:xfrm>
            <a:off x="2022683" y="3759054"/>
            <a:ext cx="921381" cy="1280089"/>
          </a:xfrm>
          <a:prstGeom prst="rect">
            <a:avLst/>
          </a:prstGeom>
          <a:solidFill>
            <a:srgbClr val="FFC000">
              <a:alpha val="30000"/>
            </a:srgbClr>
          </a:solidFill>
          <a:ln w="31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prstClr val="white"/>
                </a:solidFill>
                <a:effectLst/>
                <a:uLnTx/>
                <a:uFillTx/>
                <a:latin typeface="Verdana"/>
                <a:ea typeface="+mn-ea"/>
                <a:cs typeface="+mn-cs"/>
              </a:rPr>
              <a:t>Booked capacity</a:t>
            </a:r>
          </a:p>
        </p:txBody>
      </p:sp>
      <p:cxnSp>
        <p:nvCxnSpPr>
          <p:cNvPr id="111" name="Conector recto 110"/>
          <p:cNvCxnSpPr/>
          <p:nvPr/>
        </p:nvCxnSpPr>
        <p:spPr>
          <a:xfrm>
            <a:off x="515065" y="3501008"/>
            <a:ext cx="2507049" cy="7784"/>
          </a:xfrm>
          <a:prstGeom prst="line">
            <a:avLst/>
          </a:prstGeom>
          <a:noFill/>
          <a:ln w="12700" cap="flat" cmpd="sng" algn="ctr">
            <a:solidFill>
              <a:srgbClr val="C00000"/>
            </a:solidFill>
            <a:prstDash val="sysDash"/>
          </a:ln>
          <a:effectLst/>
        </p:spPr>
      </p:cxnSp>
      <p:sp>
        <p:nvSpPr>
          <p:cNvPr id="112" name="Llamada rectangular redondeada 111"/>
          <p:cNvSpPr/>
          <p:nvPr/>
        </p:nvSpPr>
        <p:spPr>
          <a:xfrm>
            <a:off x="1439933" y="2134583"/>
            <a:ext cx="1439839" cy="603944"/>
          </a:xfrm>
          <a:prstGeom prst="wedgeRoundRectCallout">
            <a:avLst>
              <a:gd name="adj1" fmla="val -42755"/>
              <a:gd name="adj2" fmla="val 86990"/>
              <a:gd name="adj3" fmla="val 16667"/>
            </a:avLst>
          </a:prstGeom>
          <a:solidFill>
            <a:sysClr val="window" lastClr="FFFFFF"/>
          </a:solidFill>
          <a:ln w="25400" cap="flat" cmpd="sng" algn="ctr">
            <a:solidFill>
              <a:srgbClr val="FFB81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Verdana"/>
              <a:ea typeface="+mn-ea"/>
              <a:cs typeface="+mn-cs"/>
            </a:endParaRPr>
          </a:p>
        </p:txBody>
      </p:sp>
      <p:sp>
        <p:nvSpPr>
          <p:cNvPr id="113" name="Llamada rectangular redondeada 112"/>
          <p:cNvSpPr/>
          <p:nvPr/>
        </p:nvSpPr>
        <p:spPr>
          <a:xfrm>
            <a:off x="1439933" y="2130918"/>
            <a:ext cx="1439839" cy="603944"/>
          </a:xfrm>
          <a:prstGeom prst="wedgeRoundRectCallout">
            <a:avLst>
              <a:gd name="adj1" fmla="val 28512"/>
              <a:gd name="adj2" fmla="val 123330"/>
              <a:gd name="adj3" fmla="val 16667"/>
            </a:avLst>
          </a:prstGeom>
          <a:solidFill>
            <a:sysClr val="window" lastClr="FFFFFF"/>
          </a:solidFill>
          <a:ln w="25400" cap="flat" cmpd="sng" algn="ctr">
            <a:solidFill>
              <a:srgbClr val="FFB81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Verdana"/>
              <a:ea typeface="+mn-ea"/>
              <a:cs typeface="+mn-cs"/>
            </a:endParaRPr>
          </a:p>
        </p:txBody>
      </p:sp>
      <p:cxnSp>
        <p:nvCxnSpPr>
          <p:cNvPr id="114" name="Conector recto 113"/>
          <p:cNvCxnSpPr/>
          <p:nvPr/>
        </p:nvCxnSpPr>
        <p:spPr>
          <a:xfrm>
            <a:off x="1696567" y="2734862"/>
            <a:ext cx="318656" cy="0"/>
          </a:xfrm>
          <a:prstGeom prst="line">
            <a:avLst/>
          </a:prstGeom>
          <a:noFill/>
          <a:ln w="28575" cap="flat" cmpd="sng" algn="ctr">
            <a:solidFill>
              <a:sysClr val="window" lastClr="FFFFFF"/>
            </a:solidFill>
            <a:prstDash val="solid"/>
          </a:ln>
          <a:effectLst/>
        </p:spPr>
      </p:cxnSp>
      <p:sp>
        <p:nvSpPr>
          <p:cNvPr id="115" name="Rectángulo 114"/>
          <p:cNvSpPr/>
          <p:nvPr/>
        </p:nvSpPr>
        <p:spPr>
          <a:xfrm>
            <a:off x="1455223" y="2173113"/>
            <a:ext cx="1435576" cy="523220"/>
          </a:xfrm>
          <a:prstGeom prst="rect">
            <a:avLst/>
          </a:prstGeom>
        </p:spPr>
        <p:txBody>
          <a:bodyPr wrap="square">
            <a:spAutoFit/>
          </a:bodyPr>
          <a:lstStyle/>
          <a:p>
            <a:pPr algn="ctr" defTabSz="457200" fontAlgn="auto">
              <a:spcBef>
                <a:spcPts val="0"/>
              </a:spcBef>
              <a:spcAft>
                <a:spcPts val="0"/>
              </a:spcAft>
            </a:pPr>
            <a:r>
              <a:rPr lang="en-US" sz="700" i="1" dirty="0" smtClean="0">
                <a:solidFill>
                  <a:srgbClr val="63666A"/>
                </a:solidFill>
                <a:latin typeface="Verdana"/>
                <a:cs typeface="+mn-cs"/>
              </a:rPr>
              <a:t>There is no offer of interruptible capacity as 100% of firm capacity is not sold out</a:t>
            </a:r>
            <a:endParaRPr lang="en-US" sz="700" b="0" dirty="0">
              <a:solidFill>
                <a:srgbClr val="63666A"/>
              </a:solidFill>
              <a:latin typeface="Verdana"/>
              <a:cs typeface="+mn-cs"/>
            </a:endParaRPr>
          </a:p>
        </p:txBody>
      </p:sp>
      <p:sp>
        <p:nvSpPr>
          <p:cNvPr id="116" name="Rectángulo 115"/>
          <p:cNvSpPr/>
          <p:nvPr/>
        </p:nvSpPr>
        <p:spPr>
          <a:xfrm>
            <a:off x="4989116" y="3512002"/>
            <a:ext cx="921381" cy="1531259"/>
          </a:xfrm>
          <a:prstGeom prst="rect">
            <a:avLst/>
          </a:prstGeom>
          <a:solidFill>
            <a:srgbClr val="FFC000">
              <a:alpha val="30000"/>
            </a:srgbClr>
          </a:solidFill>
          <a:ln w="31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prstClr val="white"/>
                </a:solidFill>
                <a:effectLst/>
                <a:uLnTx/>
                <a:uFillTx/>
                <a:latin typeface="Verdana"/>
                <a:ea typeface="+mn-ea"/>
                <a:cs typeface="+mn-cs"/>
              </a:rPr>
              <a:t>Booked capacity</a:t>
            </a:r>
          </a:p>
        </p:txBody>
      </p:sp>
      <p:sp>
        <p:nvSpPr>
          <p:cNvPr id="117" name="Llamada rectangular redondeada 116"/>
          <p:cNvSpPr/>
          <p:nvPr/>
        </p:nvSpPr>
        <p:spPr>
          <a:xfrm>
            <a:off x="4081878" y="1872973"/>
            <a:ext cx="1823795" cy="603944"/>
          </a:xfrm>
          <a:prstGeom prst="wedgeRoundRectCallout">
            <a:avLst>
              <a:gd name="adj1" fmla="val -33155"/>
              <a:gd name="adj2" fmla="val 81708"/>
              <a:gd name="adj3" fmla="val 16667"/>
            </a:avLst>
          </a:prstGeom>
          <a:solidFill>
            <a:sysClr val="window" lastClr="FFFFFF"/>
          </a:solidFill>
          <a:ln w="25400" cap="flat" cmpd="sng" algn="ctr">
            <a:solidFill>
              <a:srgbClr val="FFB81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Verdana"/>
              <a:ea typeface="+mn-ea"/>
              <a:cs typeface="+mn-cs"/>
            </a:endParaRPr>
          </a:p>
        </p:txBody>
      </p:sp>
      <p:sp>
        <p:nvSpPr>
          <p:cNvPr id="118" name="Llamada rectangular redondeada 117"/>
          <p:cNvSpPr/>
          <p:nvPr/>
        </p:nvSpPr>
        <p:spPr>
          <a:xfrm>
            <a:off x="4081878" y="1826461"/>
            <a:ext cx="1823795" cy="650456"/>
          </a:xfrm>
          <a:prstGeom prst="wedgeRoundRectCallout">
            <a:avLst>
              <a:gd name="adj1" fmla="val 29250"/>
              <a:gd name="adj2" fmla="val 121570"/>
              <a:gd name="adj3" fmla="val 16667"/>
            </a:avLst>
          </a:prstGeom>
          <a:solidFill>
            <a:sysClr val="window" lastClr="FFFFFF"/>
          </a:solidFill>
          <a:ln w="25400" cap="flat" cmpd="sng" algn="ctr">
            <a:solidFill>
              <a:srgbClr val="FFB81C"/>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Verdana"/>
              <a:ea typeface="+mn-ea"/>
              <a:cs typeface="+mn-cs"/>
            </a:endParaRPr>
          </a:p>
        </p:txBody>
      </p:sp>
      <p:cxnSp>
        <p:nvCxnSpPr>
          <p:cNvPr id="119" name="Conector recto 118"/>
          <p:cNvCxnSpPr/>
          <p:nvPr/>
        </p:nvCxnSpPr>
        <p:spPr>
          <a:xfrm>
            <a:off x="4400003" y="2473857"/>
            <a:ext cx="382466" cy="0"/>
          </a:xfrm>
          <a:prstGeom prst="line">
            <a:avLst/>
          </a:prstGeom>
          <a:noFill/>
          <a:ln w="28575" cap="flat" cmpd="sng" algn="ctr">
            <a:solidFill>
              <a:sysClr val="window" lastClr="FFFFFF"/>
            </a:solidFill>
            <a:prstDash val="solid"/>
          </a:ln>
          <a:effectLst/>
        </p:spPr>
      </p:cxnSp>
      <p:sp>
        <p:nvSpPr>
          <p:cNvPr id="120" name="Rectángulo 119"/>
          <p:cNvSpPr/>
          <p:nvPr/>
        </p:nvSpPr>
        <p:spPr>
          <a:xfrm>
            <a:off x="4025959" y="1836218"/>
            <a:ext cx="1908394" cy="630942"/>
          </a:xfrm>
          <a:prstGeom prst="rect">
            <a:avLst/>
          </a:prstGeom>
        </p:spPr>
        <p:txBody>
          <a:bodyPr wrap="square">
            <a:spAutoFit/>
          </a:bodyPr>
          <a:lstStyle/>
          <a:p>
            <a:pPr algn="ctr" defTabSz="457200" fontAlgn="auto">
              <a:spcBef>
                <a:spcPts val="0"/>
              </a:spcBef>
              <a:spcAft>
                <a:spcPts val="0"/>
              </a:spcAft>
            </a:pPr>
            <a:r>
              <a:rPr lang="en-US" sz="700" i="1" dirty="0" smtClean="0">
                <a:solidFill>
                  <a:srgbClr val="63666A"/>
                </a:solidFill>
                <a:latin typeface="Verdana"/>
                <a:cs typeface="+mn-cs"/>
              </a:rPr>
              <a:t>As 100% of firm capacity is sold out at both sides of the IP, both TSOs offer interruptible capacity (UBI in the French side and interruptible in the Spanish side)</a:t>
            </a:r>
            <a:endParaRPr lang="en-US" sz="700" b="0" dirty="0">
              <a:solidFill>
                <a:srgbClr val="63666A"/>
              </a:solidFill>
              <a:latin typeface="Verdana"/>
              <a:cs typeface="+mn-cs"/>
            </a:endParaRPr>
          </a:p>
        </p:txBody>
      </p:sp>
      <p:sp>
        <p:nvSpPr>
          <p:cNvPr id="121" name="Rectángulo 120"/>
          <p:cNvSpPr/>
          <p:nvPr/>
        </p:nvSpPr>
        <p:spPr>
          <a:xfrm>
            <a:off x="3523703" y="2985083"/>
            <a:ext cx="921381" cy="2058178"/>
          </a:xfrm>
          <a:prstGeom prst="rect">
            <a:avLst/>
          </a:prstGeom>
          <a:solidFill>
            <a:srgbClr val="007AAE"/>
          </a:solidFill>
          <a:ln w="31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Verdana"/>
              <a:ea typeface="+mn-ea"/>
              <a:cs typeface="+mn-cs"/>
            </a:endParaRPr>
          </a:p>
        </p:txBody>
      </p:sp>
      <p:sp>
        <p:nvSpPr>
          <p:cNvPr id="122" name="Rectángulo 121"/>
          <p:cNvSpPr/>
          <p:nvPr/>
        </p:nvSpPr>
        <p:spPr>
          <a:xfrm>
            <a:off x="3521472" y="2991598"/>
            <a:ext cx="921381" cy="2058178"/>
          </a:xfrm>
          <a:prstGeom prst="rect">
            <a:avLst/>
          </a:prstGeom>
          <a:solidFill>
            <a:srgbClr val="FFC000">
              <a:alpha val="30000"/>
            </a:srgbClr>
          </a:solidFill>
          <a:ln w="31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prstClr val="white"/>
                </a:solidFill>
                <a:effectLst/>
                <a:uLnTx/>
                <a:uFillTx/>
                <a:latin typeface="Verdana"/>
                <a:ea typeface="+mn-ea"/>
                <a:cs typeface="+mn-cs"/>
              </a:rPr>
              <a:t>Booked capacity</a:t>
            </a:r>
          </a:p>
        </p:txBody>
      </p:sp>
      <p:cxnSp>
        <p:nvCxnSpPr>
          <p:cNvPr id="123" name="Conector recto 122"/>
          <p:cNvCxnSpPr/>
          <p:nvPr/>
        </p:nvCxnSpPr>
        <p:spPr>
          <a:xfrm>
            <a:off x="3481498" y="3508337"/>
            <a:ext cx="2507049" cy="3665"/>
          </a:xfrm>
          <a:prstGeom prst="line">
            <a:avLst/>
          </a:prstGeom>
          <a:noFill/>
          <a:ln w="12700" cap="flat" cmpd="sng" algn="ctr">
            <a:solidFill>
              <a:srgbClr val="C00000"/>
            </a:solidFill>
            <a:prstDash val="sysDash"/>
          </a:ln>
          <a:effectLst/>
        </p:spPr>
      </p:cxnSp>
      <p:sp>
        <p:nvSpPr>
          <p:cNvPr id="124" name="27 CuadroTexto"/>
          <p:cNvSpPr txBox="1"/>
          <p:nvPr/>
        </p:nvSpPr>
        <p:spPr>
          <a:xfrm>
            <a:off x="467822" y="2566373"/>
            <a:ext cx="1088888" cy="415498"/>
          </a:xfrm>
          <a:prstGeom prst="rect">
            <a:avLst/>
          </a:prstGeom>
          <a:noFill/>
        </p:spPr>
        <p:txBody>
          <a:bodyPr wrap="square" rtlCol="0">
            <a:spAutoFit/>
          </a:bodyPr>
          <a:lstStyle/>
          <a:p>
            <a:pPr algn="ctr" defTabSz="457200" fontAlgn="auto">
              <a:spcBef>
                <a:spcPts val="0"/>
              </a:spcBef>
              <a:spcAft>
                <a:spcPts val="0"/>
              </a:spcAft>
            </a:pPr>
            <a:r>
              <a:rPr lang="en-US" sz="1050" dirty="0" smtClean="0">
                <a:solidFill>
                  <a:srgbClr val="63666A"/>
                </a:solidFill>
                <a:latin typeface="Verdana" panose="020B0604030504040204" pitchFamily="34" charset="0"/>
                <a:ea typeface="Verdana" panose="020B0604030504040204" pitchFamily="34" charset="0"/>
                <a:cs typeface="Verdana" panose="020B0604030504040204" pitchFamily="34" charset="0"/>
              </a:rPr>
              <a:t>SP: 225 </a:t>
            </a:r>
            <a:r>
              <a:rPr lang="en-US" sz="1050" dirty="0" err="1" smtClean="0">
                <a:solidFill>
                  <a:srgbClr val="63666A"/>
                </a:solidFill>
                <a:latin typeface="Verdana" panose="020B0604030504040204" pitchFamily="34" charset="0"/>
                <a:ea typeface="Verdana" panose="020B0604030504040204" pitchFamily="34" charset="0"/>
                <a:cs typeface="Verdana" panose="020B0604030504040204" pitchFamily="34" charset="0"/>
              </a:rPr>
              <a:t>GWh</a:t>
            </a:r>
            <a:r>
              <a:rPr lang="en-US" sz="1050" dirty="0" smtClean="0">
                <a:solidFill>
                  <a:srgbClr val="63666A"/>
                </a:solidFill>
                <a:latin typeface="Verdana" panose="020B0604030504040204" pitchFamily="34" charset="0"/>
                <a:ea typeface="Verdana" panose="020B0604030504040204" pitchFamily="34" charset="0"/>
                <a:cs typeface="Verdana" panose="020B0604030504040204" pitchFamily="34" charset="0"/>
              </a:rPr>
              <a:t>/d</a:t>
            </a:r>
            <a:endParaRPr lang="en-US" sz="1050" dirty="0">
              <a:solidFill>
                <a:srgbClr val="63666A"/>
              </a:solidFill>
              <a:latin typeface="Verdana" panose="020B0604030504040204" pitchFamily="34" charset="0"/>
              <a:ea typeface="Verdana" panose="020B0604030504040204" pitchFamily="34" charset="0"/>
              <a:cs typeface="Verdana" panose="020B0604030504040204" pitchFamily="34" charset="0"/>
            </a:endParaRPr>
          </a:p>
        </p:txBody>
      </p:sp>
      <p:sp>
        <p:nvSpPr>
          <p:cNvPr id="126" name="Rectángulo 125"/>
          <p:cNvSpPr/>
          <p:nvPr/>
        </p:nvSpPr>
        <p:spPr>
          <a:xfrm>
            <a:off x="3523703" y="2745350"/>
            <a:ext cx="921381" cy="243345"/>
          </a:xfrm>
          <a:prstGeom prst="rect">
            <a:avLst/>
          </a:prstGeom>
          <a:solidFill>
            <a:srgbClr val="FFC000"/>
          </a:solidFill>
          <a:ln w="317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98632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fade">
                                      <p:cBhvr>
                                        <p:cTn id="10" dur="500"/>
                                        <p:tgtEl>
                                          <p:spTgt spid="1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fade">
                                      <p:cBhvr>
                                        <p:cTn id="13" dur="500"/>
                                        <p:tgtEl>
                                          <p:spTgt spid="1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fade">
                                      <p:cBhvr>
                                        <p:cTn id="16" dur="500"/>
                                        <p:tgtEl>
                                          <p:spTgt spid="113"/>
                                        </p:tgtEl>
                                      </p:cBhvr>
                                    </p:animEffect>
                                  </p:childTnLst>
                                </p:cTn>
                              </p:par>
                              <p:par>
                                <p:cTn id="17" presetID="10" presetClass="entr" presetSubtype="0" fill="hold" nodeType="withEffect">
                                  <p:stCondLst>
                                    <p:cond delay="0"/>
                                  </p:stCondLst>
                                  <p:childTnLst>
                                    <p:set>
                                      <p:cBhvr>
                                        <p:cTn id="18" dur="1" fill="hold">
                                          <p:stCondLst>
                                            <p:cond delay="0"/>
                                          </p:stCondLst>
                                        </p:cTn>
                                        <p:tgtEl>
                                          <p:spTgt spid="114"/>
                                        </p:tgtEl>
                                        <p:attrNameLst>
                                          <p:attrName>style.visibility</p:attrName>
                                        </p:attrNameLst>
                                      </p:cBhvr>
                                      <p:to>
                                        <p:strVal val="visible"/>
                                      </p:to>
                                    </p:set>
                                    <p:animEffect transition="in" filter="fade">
                                      <p:cBhvr>
                                        <p:cTn id="19" dur="500"/>
                                        <p:tgtEl>
                                          <p:spTgt spid="1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5"/>
                                        </p:tgtEl>
                                        <p:attrNameLst>
                                          <p:attrName>style.visibility</p:attrName>
                                        </p:attrNameLst>
                                      </p:cBhvr>
                                      <p:to>
                                        <p:strVal val="visible"/>
                                      </p:to>
                                    </p:set>
                                    <p:animEffect transition="in" filter="fade">
                                      <p:cBhvr>
                                        <p:cTn id="22" dur="500"/>
                                        <p:tgtEl>
                                          <p:spTgt spid="11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500" fill="hold"/>
                                        <p:tgtEl>
                                          <p:spTgt spid="122"/>
                                        </p:tgtEl>
                                        <p:attrNameLst>
                                          <p:attrName>ppt_x</p:attrName>
                                        </p:attrNameLst>
                                      </p:cBhvr>
                                      <p:tavLst>
                                        <p:tav tm="0">
                                          <p:val>
                                            <p:strVal val="#ppt_x"/>
                                          </p:val>
                                        </p:tav>
                                        <p:tav tm="100000">
                                          <p:val>
                                            <p:strVal val="#ppt_x"/>
                                          </p:val>
                                        </p:tav>
                                      </p:tavLst>
                                    </p:anim>
                                    <p:anim calcmode="lin" valueType="num">
                                      <p:cBhvr additive="base">
                                        <p:cTn id="28" dur="500" fill="hold"/>
                                        <p:tgtEl>
                                          <p:spTgt spid="1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6"/>
                                        </p:tgtEl>
                                        <p:attrNameLst>
                                          <p:attrName>style.visibility</p:attrName>
                                        </p:attrNameLst>
                                      </p:cBhvr>
                                      <p:to>
                                        <p:strVal val="visible"/>
                                      </p:to>
                                    </p:set>
                                    <p:anim calcmode="lin" valueType="num">
                                      <p:cBhvr additive="base">
                                        <p:cTn id="31" dur="500" fill="hold"/>
                                        <p:tgtEl>
                                          <p:spTgt spid="116"/>
                                        </p:tgtEl>
                                        <p:attrNameLst>
                                          <p:attrName>ppt_x</p:attrName>
                                        </p:attrNameLst>
                                      </p:cBhvr>
                                      <p:tavLst>
                                        <p:tav tm="0">
                                          <p:val>
                                            <p:strVal val="#ppt_x"/>
                                          </p:val>
                                        </p:tav>
                                        <p:tav tm="100000">
                                          <p:val>
                                            <p:strVal val="#ppt_x"/>
                                          </p:val>
                                        </p:tav>
                                      </p:tavLst>
                                    </p:anim>
                                    <p:anim calcmode="lin" valueType="num">
                                      <p:cBhvr additive="base">
                                        <p:cTn id="32" dur="500" fill="hold"/>
                                        <p:tgtEl>
                                          <p:spTgt spid="116"/>
                                        </p:tgtEl>
                                        <p:attrNameLst>
                                          <p:attrName>ppt_y</p:attrName>
                                        </p:attrNameLst>
                                      </p:cBhvr>
                                      <p:tavLst>
                                        <p:tav tm="0">
                                          <p:val>
                                            <p:strVal val="1+#ppt_h/2"/>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121"/>
                                        </p:tgtEl>
                                        <p:attrNameLst>
                                          <p:attrName>style.visibility</p:attrName>
                                        </p:attrNameLst>
                                      </p:cBhvr>
                                      <p:to>
                                        <p:strVal val="visible"/>
                                      </p:to>
                                    </p:set>
                                    <p:animEffect transition="in" filter="fade">
                                      <p:cBhvr>
                                        <p:cTn id="35" dur="500"/>
                                        <p:tgtEl>
                                          <p:spTgt spid="1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3"/>
                                        </p:tgtEl>
                                        <p:attrNameLst>
                                          <p:attrName>style.visibility</p:attrName>
                                        </p:attrNameLst>
                                      </p:cBhvr>
                                      <p:to>
                                        <p:strVal val="visible"/>
                                      </p:to>
                                    </p:set>
                                    <p:animEffect transition="in" filter="wipe(down)">
                                      <p:cBhvr>
                                        <p:cTn id="40" dur="500"/>
                                        <p:tgtEl>
                                          <p:spTgt spid="10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20"/>
                                        </p:tgtEl>
                                        <p:attrNameLst>
                                          <p:attrName>style.visibility</p:attrName>
                                        </p:attrNameLst>
                                      </p:cBhvr>
                                      <p:to>
                                        <p:strVal val="visible"/>
                                      </p:to>
                                    </p:set>
                                    <p:animEffect transition="in" filter="wipe(down)">
                                      <p:cBhvr>
                                        <p:cTn id="43" dur="500"/>
                                        <p:tgtEl>
                                          <p:spTgt spid="120"/>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18"/>
                                        </p:tgtEl>
                                        <p:attrNameLst>
                                          <p:attrName>style.visibility</p:attrName>
                                        </p:attrNameLst>
                                      </p:cBhvr>
                                      <p:to>
                                        <p:strVal val="visible"/>
                                      </p:to>
                                    </p:set>
                                    <p:animEffect transition="in" filter="wipe(down)">
                                      <p:cBhvr>
                                        <p:cTn id="46" dur="500"/>
                                        <p:tgtEl>
                                          <p:spTgt spid="118"/>
                                        </p:tgtEl>
                                      </p:cBhvr>
                                    </p:animEffect>
                                  </p:childTnLst>
                                </p:cTn>
                              </p:par>
                              <p:par>
                                <p:cTn id="47" presetID="22" presetClass="entr" presetSubtype="4" fill="hold" nodeType="withEffect">
                                  <p:stCondLst>
                                    <p:cond delay="0"/>
                                  </p:stCondLst>
                                  <p:childTnLst>
                                    <p:set>
                                      <p:cBhvr>
                                        <p:cTn id="48" dur="1" fill="hold">
                                          <p:stCondLst>
                                            <p:cond delay="0"/>
                                          </p:stCondLst>
                                        </p:cTn>
                                        <p:tgtEl>
                                          <p:spTgt spid="119"/>
                                        </p:tgtEl>
                                        <p:attrNameLst>
                                          <p:attrName>style.visibility</p:attrName>
                                        </p:attrNameLst>
                                      </p:cBhvr>
                                      <p:to>
                                        <p:strVal val="visible"/>
                                      </p:to>
                                    </p:set>
                                    <p:animEffect transition="in" filter="wipe(down)">
                                      <p:cBhvr>
                                        <p:cTn id="49" dur="500"/>
                                        <p:tgtEl>
                                          <p:spTgt spid="11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6"/>
                                        </p:tgtEl>
                                        <p:attrNameLst>
                                          <p:attrName>style.visibility</p:attrName>
                                        </p:attrNameLst>
                                      </p:cBhvr>
                                      <p:to>
                                        <p:strVal val="visible"/>
                                      </p:to>
                                    </p:set>
                                    <p:animEffect transition="in" filter="wipe(down)">
                                      <p:cBhvr>
                                        <p:cTn id="52" dur="500"/>
                                        <p:tgtEl>
                                          <p:spTgt spid="126"/>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wipe(down)">
                                      <p:cBhvr>
                                        <p:cTn id="55" dur="500"/>
                                        <p:tgtEl>
                                          <p:spTgt spid="11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down)">
                                      <p:cBhvr>
                                        <p:cTn id="60" dur="500"/>
                                        <p:tgtEl>
                                          <p:spTgt spid="97"/>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98"/>
                                        </p:tgtEl>
                                        <p:attrNameLst>
                                          <p:attrName>style.visibility</p:attrName>
                                        </p:attrNameLst>
                                      </p:cBhvr>
                                      <p:to>
                                        <p:strVal val="visible"/>
                                      </p:to>
                                    </p:set>
                                    <p:animEffect transition="in" filter="wipe(down)">
                                      <p:cBhvr>
                                        <p:cTn id="63" dur="500"/>
                                        <p:tgtEl>
                                          <p:spTgt spid="98"/>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94"/>
                                        </p:tgtEl>
                                        <p:attrNameLst>
                                          <p:attrName>style.visibility</p:attrName>
                                        </p:attrNameLst>
                                      </p:cBhvr>
                                      <p:to>
                                        <p:strVal val="visible"/>
                                      </p:to>
                                    </p:set>
                                    <p:animEffect transition="in" filter="randombar(horizontal)">
                                      <p:cBhvr>
                                        <p:cTn id="68" dur="500"/>
                                        <p:tgtEl>
                                          <p:spTgt spid="94"/>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randombar(horizontal)">
                                      <p:cBhvr>
                                        <p:cTn id="71" dur="500"/>
                                        <p:tgtEl>
                                          <p:spTgt spid="89"/>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96"/>
                                        </p:tgtEl>
                                        <p:attrNameLst>
                                          <p:attrName>style.visibility</p:attrName>
                                        </p:attrNameLst>
                                      </p:cBhvr>
                                      <p:to>
                                        <p:strVal val="visible"/>
                                      </p:to>
                                    </p:set>
                                    <p:animEffect transition="in" filter="randombar(horizontal)">
                                      <p:cBhvr>
                                        <p:cTn id="74" dur="500"/>
                                        <p:tgtEl>
                                          <p:spTgt spid="9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00"/>
                                        </p:tgtEl>
                                        <p:attrNameLst>
                                          <p:attrName>style.visibility</p:attrName>
                                        </p:attrNameLst>
                                      </p:cBhvr>
                                      <p:to>
                                        <p:strVal val="visible"/>
                                      </p:to>
                                    </p:set>
                                    <p:animEffect transition="in" filter="fade">
                                      <p:cBhvr>
                                        <p:cTn id="7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4" grpId="0" animBg="1"/>
      <p:bldP spid="96" grpId="0"/>
      <p:bldP spid="97" grpId="0" animBg="1"/>
      <p:bldP spid="98" grpId="0" animBg="1"/>
      <p:bldP spid="100" grpId="0" animBg="1"/>
      <p:bldP spid="103" grpId="0" animBg="1"/>
      <p:bldP spid="109" grpId="0" animBg="1"/>
      <p:bldP spid="110" grpId="0" animBg="1"/>
      <p:bldP spid="112" grpId="0" animBg="1"/>
      <p:bldP spid="113" grpId="0" animBg="1"/>
      <p:bldP spid="115" grpId="0"/>
      <p:bldP spid="116" grpId="0" animBg="1"/>
      <p:bldP spid="117" grpId="0" animBg="1"/>
      <p:bldP spid="118" grpId="0" animBg="1"/>
      <p:bldP spid="120" grpId="0"/>
      <p:bldP spid="121" grpId="0" animBg="1"/>
      <p:bldP spid="122" grpId="0" animBg="1"/>
      <p:bldP spid="1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3111227"/>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US" sz="3200" dirty="0" smtClean="0">
                <a:solidFill>
                  <a:srgbClr val="2A4677"/>
                </a:solidFill>
              </a:rPr>
              <a:t>5.2. TYNDP</a:t>
            </a:r>
          </a:p>
        </p:txBody>
      </p:sp>
    </p:spTree>
    <p:extLst>
      <p:ext uri="{BB962C8B-B14F-4D97-AF65-F5344CB8AC3E}">
        <p14:creationId xmlns:p14="http://schemas.microsoft.com/office/powerpoint/2010/main" val="291121513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3111227"/>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US" sz="3200" dirty="0" smtClean="0">
                <a:solidFill>
                  <a:srgbClr val="2A4677"/>
                </a:solidFill>
              </a:rPr>
              <a:t>4</a:t>
            </a:r>
            <a:r>
              <a:rPr lang="en-US" sz="3200" dirty="0">
                <a:solidFill>
                  <a:srgbClr val="2A4677"/>
                </a:solidFill>
              </a:rPr>
              <a:t>. </a:t>
            </a:r>
            <a:r>
              <a:rPr lang="en-US" sz="3200" dirty="0" smtClean="0">
                <a:solidFill>
                  <a:srgbClr val="2A4677"/>
                </a:solidFill>
              </a:rPr>
              <a:t>VIPs</a:t>
            </a:r>
            <a:r>
              <a:rPr lang="en-US" sz="3200" dirty="0">
                <a:solidFill>
                  <a:srgbClr val="2A4677"/>
                </a:solidFill>
              </a:rPr>
              <a:t>: use of capacity </a:t>
            </a:r>
            <a:endParaRPr lang="en-US" sz="3200" dirty="0" smtClean="0">
              <a:solidFill>
                <a:srgbClr val="2A4677"/>
              </a:solidFill>
            </a:endParaRPr>
          </a:p>
        </p:txBody>
      </p:sp>
    </p:spTree>
    <p:extLst>
      <p:ext uri="{BB962C8B-B14F-4D97-AF65-F5344CB8AC3E}">
        <p14:creationId xmlns:p14="http://schemas.microsoft.com/office/powerpoint/2010/main" val="317496600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5.2 TYNDP: an ENTSOG </a:t>
            </a:r>
            <a:r>
              <a:rPr lang="fr-FR" dirty="0" err="1" smtClean="0"/>
              <a:t>regulatory</a:t>
            </a:r>
            <a:r>
              <a:rPr lang="fr-FR" dirty="0" smtClean="0"/>
              <a:t> </a:t>
            </a:r>
            <a:r>
              <a:rPr lang="fr-FR" dirty="0" err="1" smtClean="0"/>
              <a:t>task</a:t>
            </a:r>
            <a:endParaRPr lang="fr-FR" dirty="0"/>
          </a:p>
        </p:txBody>
      </p:sp>
      <p:pic>
        <p:nvPicPr>
          <p:cNvPr id="4" name="Espace réservé du contenu 3"/>
          <p:cNvPicPr>
            <a:picLocks noGrp="1" noChangeAspect="1"/>
          </p:cNvPicPr>
          <p:nvPr>
            <p:ph idx="1"/>
          </p:nvPr>
        </p:nvPicPr>
        <p:blipFill>
          <a:blip r:embed="rId2"/>
          <a:stretch>
            <a:fillRect/>
          </a:stretch>
        </p:blipFill>
        <p:spPr>
          <a:xfrm>
            <a:off x="2180907" y="866837"/>
            <a:ext cx="4896544" cy="1872208"/>
          </a:xfrm>
          <a:prstGeom prst="rect">
            <a:avLst/>
          </a:prstGeom>
        </p:spPr>
      </p:pic>
      <p:pic>
        <p:nvPicPr>
          <p:cNvPr id="5" name="Image 4"/>
          <p:cNvPicPr>
            <a:picLocks noChangeAspect="1"/>
          </p:cNvPicPr>
          <p:nvPr/>
        </p:nvPicPr>
        <p:blipFill>
          <a:blip r:embed="rId3"/>
          <a:stretch>
            <a:fillRect/>
          </a:stretch>
        </p:blipFill>
        <p:spPr>
          <a:xfrm>
            <a:off x="2195736" y="2711463"/>
            <a:ext cx="4895850" cy="3305175"/>
          </a:xfrm>
          <a:prstGeom prst="rect">
            <a:avLst/>
          </a:prstGeom>
        </p:spPr>
      </p:pic>
    </p:spTree>
    <p:extLst>
      <p:ext uri="{BB962C8B-B14F-4D97-AF65-F5344CB8AC3E}">
        <p14:creationId xmlns:p14="http://schemas.microsoft.com/office/powerpoint/2010/main" val="382795787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5.2 TYNDP </a:t>
            </a:r>
            <a:r>
              <a:rPr lang="fr-FR" dirty="0" err="1" smtClean="0"/>
              <a:t>Process</a:t>
            </a:r>
            <a:endParaRPr lang="fr-FR" dirty="0"/>
          </a:p>
        </p:txBody>
      </p:sp>
      <p:pic>
        <p:nvPicPr>
          <p:cNvPr id="4" name="Image 3"/>
          <p:cNvPicPr>
            <a:picLocks noChangeAspect="1"/>
          </p:cNvPicPr>
          <p:nvPr/>
        </p:nvPicPr>
        <p:blipFill>
          <a:blip r:embed="rId2"/>
          <a:stretch>
            <a:fillRect/>
          </a:stretch>
        </p:blipFill>
        <p:spPr>
          <a:xfrm>
            <a:off x="899592" y="1124744"/>
            <a:ext cx="7005740" cy="4392488"/>
          </a:xfrm>
          <a:prstGeom prst="rect">
            <a:avLst/>
          </a:prstGeom>
        </p:spPr>
      </p:pic>
    </p:spTree>
    <p:extLst>
      <p:ext uri="{BB962C8B-B14F-4D97-AF65-F5344CB8AC3E}">
        <p14:creationId xmlns:p14="http://schemas.microsoft.com/office/powerpoint/2010/main" val="119944093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p:nvPr>
        </p:nvSpPr>
        <p:spPr/>
        <p:txBody>
          <a:bodyPr anchor="t" anchorCtr="0"/>
          <a:lstStyle/>
          <a:p>
            <a:pPr>
              <a:lnSpc>
                <a:spcPct val="120000"/>
              </a:lnSpc>
            </a:pPr>
            <a:r>
              <a:rPr lang="en-US" sz="2400" dirty="0" smtClean="0"/>
              <a:t>5.2 </a:t>
            </a:r>
            <a:r>
              <a:rPr lang="en-US" sz="2400" dirty="0"/>
              <a:t>TYNDP 2018 </a:t>
            </a:r>
            <a:r>
              <a:rPr lang="en-US" sz="2400" dirty="0" smtClean="0"/>
              <a:t>timeline</a:t>
            </a:r>
            <a:endParaRPr lang="en-US" sz="2400" dirty="0">
              <a:solidFill>
                <a:srgbClr val="C29903"/>
              </a:solidFill>
            </a:endParaRPr>
          </a:p>
        </p:txBody>
      </p:sp>
      <p:pic>
        <p:nvPicPr>
          <p:cNvPr id="3" name="Imagen 2"/>
          <p:cNvPicPr>
            <a:picLocks noChangeAspect="1"/>
          </p:cNvPicPr>
          <p:nvPr/>
        </p:nvPicPr>
        <p:blipFill rotWithShape="1">
          <a:blip r:embed="rId3"/>
          <a:srcRect l="4210"/>
          <a:stretch/>
        </p:blipFill>
        <p:spPr>
          <a:xfrm>
            <a:off x="89186" y="1052736"/>
            <a:ext cx="9108504" cy="4299522"/>
          </a:xfrm>
          <a:prstGeom prst="rect">
            <a:avLst/>
          </a:prstGeom>
        </p:spPr>
      </p:pic>
    </p:spTree>
    <p:extLst>
      <p:ext uri="{BB962C8B-B14F-4D97-AF65-F5344CB8AC3E}">
        <p14:creationId xmlns:p14="http://schemas.microsoft.com/office/powerpoint/2010/main" val="1280694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p:nvPr>
        </p:nvSpPr>
        <p:spPr/>
        <p:txBody>
          <a:bodyPr anchor="t" anchorCtr="0"/>
          <a:lstStyle/>
          <a:p>
            <a:pPr>
              <a:lnSpc>
                <a:spcPct val="120000"/>
              </a:lnSpc>
            </a:pPr>
            <a:r>
              <a:rPr lang="en-US" sz="2400" dirty="0" smtClean="0"/>
              <a:t>5.2 </a:t>
            </a:r>
            <a:r>
              <a:rPr lang="en-US" sz="2400" dirty="0"/>
              <a:t>TYNDP 2018 Report Main elements</a:t>
            </a:r>
            <a:endParaRPr lang="en-US" sz="2400" dirty="0">
              <a:solidFill>
                <a:srgbClr val="C29903"/>
              </a:solidFill>
            </a:endParaRPr>
          </a:p>
        </p:txBody>
      </p:sp>
      <p:pic>
        <p:nvPicPr>
          <p:cNvPr id="2" name="Imagen 1"/>
          <p:cNvPicPr>
            <a:picLocks noChangeAspect="1"/>
          </p:cNvPicPr>
          <p:nvPr/>
        </p:nvPicPr>
        <p:blipFill>
          <a:blip r:embed="rId3"/>
          <a:stretch>
            <a:fillRect/>
          </a:stretch>
        </p:blipFill>
        <p:spPr>
          <a:xfrm>
            <a:off x="257503" y="908720"/>
            <a:ext cx="8675360" cy="5267401"/>
          </a:xfrm>
          <a:prstGeom prst="rect">
            <a:avLst/>
          </a:prstGeom>
        </p:spPr>
      </p:pic>
    </p:spTree>
    <p:extLst>
      <p:ext uri="{BB962C8B-B14F-4D97-AF65-F5344CB8AC3E}">
        <p14:creationId xmlns:p14="http://schemas.microsoft.com/office/powerpoint/2010/main" val="1914877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p:nvPr>
        </p:nvSpPr>
        <p:spPr/>
        <p:txBody>
          <a:bodyPr anchor="t" anchorCtr="0"/>
          <a:lstStyle/>
          <a:p>
            <a:pPr>
              <a:lnSpc>
                <a:spcPct val="120000"/>
              </a:lnSpc>
            </a:pPr>
            <a:r>
              <a:rPr lang="en-US" sz="2400" dirty="0" smtClean="0"/>
              <a:t>5.2 Existing infrastructure</a:t>
            </a:r>
            <a:endParaRPr lang="en-US" sz="2400" dirty="0">
              <a:solidFill>
                <a:srgbClr val="C29903"/>
              </a:solidFill>
            </a:endParaRPr>
          </a:p>
        </p:txBody>
      </p:sp>
      <p:pic>
        <p:nvPicPr>
          <p:cNvPr id="4" name="Picture 3">
            <a:extLst>
              <a:ext uri="{FF2B5EF4-FFF2-40B4-BE49-F238E27FC236}">
                <a16:creationId xmlns:a16="http://schemas.microsoft.com/office/drawing/2014/main" id="{02976C99-18DC-47CF-AA83-8B667182F427}"/>
              </a:ext>
            </a:extLst>
          </p:cNvPr>
          <p:cNvPicPr>
            <a:picLocks noChangeAspect="1"/>
          </p:cNvPicPr>
          <p:nvPr/>
        </p:nvPicPr>
        <p:blipFill>
          <a:blip r:embed="rId3"/>
          <a:stretch>
            <a:fillRect/>
          </a:stretch>
        </p:blipFill>
        <p:spPr>
          <a:xfrm>
            <a:off x="2276980" y="852045"/>
            <a:ext cx="4552372" cy="5153909"/>
          </a:xfrm>
          <a:prstGeom prst="rect">
            <a:avLst/>
          </a:prstGeom>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2966124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p:nvPr>
        </p:nvSpPr>
        <p:spPr/>
        <p:txBody>
          <a:bodyPr anchor="t" anchorCtr="0"/>
          <a:lstStyle/>
          <a:p>
            <a:pPr>
              <a:lnSpc>
                <a:spcPct val="120000"/>
              </a:lnSpc>
            </a:pPr>
            <a:r>
              <a:rPr lang="en-US" sz="2400" dirty="0" smtClean="0"/>
              <a:t>5.2 </a:t>
            </a:r>
            <a:r>
              <a:rPr lang="en-US" sz="2400" dirty="0"/>
              <a:t>Scenarios Characteristics</a:t>
            </a:r>
            <a:endParaRPr lang="en-US" sz="2400" dirty="0">
              <a:solidFill>
                <a:srgbClr val="C29903"/>
              </a:solidFill>
            </a:endParaRPr>
          </a:p>
        </p:txBody>
      </p:sp>
      <p:pic>
        <p:nvPicPr>
          <p:cNvPr id="2" name="Imagen 1"/>
          <p:cNvPicPr>
            <a:picLocks noChangeAspect="1"/>
          </p:cNvPicPr>
          <p:nvPr/>
        </p:nvPicPr>
        <p:blipFill>
          <a:blip r:embed="rId3"/>
          <a:stretch>
            <a:fillRect/>
          </a:stretch>
        </p:blipFill>
        <p:spPr>
          <a:xfrm>
            <a:off x="72762" y="956857"/>
            <a:ext cx="8998476" cy="4944285"/>
          </a:xfrm>
          <a:prstGeom prst="rect">
            <a:avLst/>
          </a:prstGeom>
        </p:spPr>
      </p:pic>
    </p:spTree>
    <p:extLst>
      <p:ext uri="{BB962C8B-B14F-4D97-AF65-F5344CB8AC3E}">
        <p14:creationId xmlns:p14="http://schemas.microsoft.com/office/powerpoint/2010/main" val="1982250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p:nvPr>
        </p:nvSpPr>
        <p:spPr>
          <a:xfrm>
            <a:off x="600074" y="44624"/>
            <a:ext cx="8543925" cy="365125"/>
          </a:xfrm>
        </p:spPr>
        <p:txBody>
          <a:bodyPr anchor="t" anchorCtr="0"/>
          <a:lstStyle/>
          <a:p>
            <a:r>
              <a:rPr lang="en-US" sz="2400" dirty="0" smtClean="0"/>
              <a:t>5.2 </a:t>
            </a:r>
            <a:r>
              <a:rPr lang="en-US" sz="2400" dirty="0"/>
              <a:t>Gas demand in 2030 </a:t>
            </a:r>
            <a:r>
              <a:rPr lang="en-US" sz="2400" dirty="0" smtClean="0"/>
              <a:t>&amp; </a:t>
            </a:r>
            <a:r>
              <a:rPr lang="en-US" sz="2400" dirty="0"/>
              <a:t>2040 in line with external scenarios</a:t>
            </a:r>
            <a:endParaRPr lang="en-US" sz="2400" dirty="0">
              <a:solidFill>
                <a:srgbClr val="C29903"/>
              </a:solidFill>
            </a:endParaRPr>
          </a:p>
        </p:txBody>
      </p:sp>
      <p:pic>
        <p:nvPicPr>
          <p:cNvPr id="3" name="Imagen 2"/>
          <p:cNvPicPr>
            <a:picLocks noChangeAspect="1"/>
          </p:cNvPicPr>
          <p:nvPr/>
        </p:nvPicPr>
        <p:blipFill>
          <a:blip r:embed="rId3"/>
          <a:stretch>
            <a:fillRect/>
          </a:stretch>
        </p:blipFill>
        <p:spPr>
          <a:xfrm>
            <a:off x="0" y="1042416"/>
            <a:ext cx="9144000" cy="4773168"/>
          </a:xfrm>
          <a:prstGeom prst="rect">
            <a:avLst/>
          </a:prstGeom>
        </p:spPr>
      </p:pic>
    </p:spTree>
    <p:extLst>
      <p:ext uri="{BB962C8B-B14F-4D97-AF65-F5344CB8AC3E}">
        <p14:creationId xmlns:p14="http://schemas.microsoft.com/office/powerpoint/2010/main" val="2171972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p:nvPr>
        </p:nvSpPr>
        <p:spPr/>
        <p:txBody>
          <a:bodyPr anchor="t" anchorCtr="0"/>
          <a:lstStyle/>
          <a:p>
            <a:pPr>
              <a:lnSpc>
                <a:spcPct val="120000"/>
              </a:lnSpc>
            </a:pPr>
            <a:r>
              <a:rPr lang="en-US" sz="2400" dirty="0" smtClean="0"/>
              <a:t>5.2 </a:t>
            </a:r>
            <a:r>
              <a:rPr lang="en-US" sz="2400" dirty="0"/>
              <a:t>CO2 reduction: meeting EU targets</a:t>
            </a:r>
            <a:endParaRPr lang="en-US" sz="2400" dirty="0">
              <a:solidFill>
                <a:srgbClr val="C29903"/>
              </a:solidFill>
            </a:endParaRPr>
          </a:p>
        </p:txBody>
      </p:sp>
      <p:pic>
        <p:nvPicPr>
          <p:cNvPr id="2" name="Imagen 1"/>
          <p:cNvPicPr>
            <a:picLocks noChangeAspect="1"/>
          </p:cNvPicPr>
          <p:nvPr/>
        </p:nvPicPr>
        <p:blipFill>
          <a:blip r:embed="rId3"/>
          <a:stretch>
            <a:fillRect/>
          </a:stretch>
        </p:blipFill>
        <p:spPr>
          <a:xfrm>
            <a:off x="862737" y="908720"/>
            <a:ext cx="7425971" cy="5295812"/>
          </a:xfrm>
          <a:prstGeom prst="rect">
            <a:avLst/>
          </a:prstGeom>
        </p:spPr>
      </p:pic>
    </p:spTree>
    <p:extLst>
      <p:ext uri="{BB962C8B-B14F-4D97-AF65-F5344CB8AC3E}">
        <p14:creationId xmlns:p14="http://schemas.microsoft.com/office/powerpoint/2010/main" val="2852002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p:nvPr>
        </p:nvSpPr>
        <p:spPr/>
        <p:txBody>
          <a:bodyPr anchor="t" anchorCtr="0"/>
          <a:lstStyle/>
          <a:p>
            <a:pPr>
              <a:lnSpc>
                <a:spcPct val="120000"/>
              </a:lnSpc>
            </a:pPr>
            <a:r>
              <a:rPr lang="en-US" sz="2400" dirty="0" smtClean="0"/>
              <a:t>5.2 </a:t>
            </a:r>
            <a:r>
              <a:rPr lang="en-US" sz="2400" dirty="0"/>
              <a:t>Supply and demand adequacy</a:t>
            </a:r>
            <a:endParaRPr lang="en-US" sz="2400" dirty="0">
              <a:solidFill>
                <a:srgbClr val="C29903"/>
              </a:solidFill>
            </a:endParaRPr>
          </a:p>
        </p:txBody>
      </p:sp>
      <p:pic>
        <p:nvPicPr>
          <p:cNvPr id="2" name="Imagen 1"/>
          <p:cNvPicPr>
            <a:picLocks noChangeAspect="1"/>
          </p:cNvPicPr>
          <p:nvPr/>
        </p:nvPicPr>
        <p:blipFill>
          <a:blip r:embed="rId3"/>
          <a:stretch>
            <a:fillRect/>
          </a:stretch>
        </p:blipFill>
        <p:spPr>
          <a:xfrm>
            <a:off x="51424" y="865410"/>
            <a:ext cx="9041152" cy="5127180"/>
          </a:xfrm>
          <a:prstGeom prst="rect">
            <a:avLst/>
          </a:prstGeom>
        </p:spPr>
      </p:pic>
    </p:spTree>
    <p:extLst>
      <p:ext uri="{BB962C8B-B14F-4D97-AF65-F5344CB8AC3E}">
        <p14:creationId xmlns:p14="http://schemas.microsoft.com/office/powerpoint/2010/main" val="4104072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p:nvPr>
        </p:nvSpPr>
        <p:spPr/>
        <p:txBody>
          <a:bodyPr anchor="t" anchorCtr="0"/>
          <a:lstStyle/>
          <a:p>
            <a:pPr>
              <a:lnSpc>
                <a:spcPct val="120000"/>
              </a:lnSpc>
            </a:pPr>
            <a:r>
              <a:rPr lang="en-US" sz="2400" dirty="0" smtClean="0"/>
              <a:t>5.2 Main conclusions: security of supply</a:t>
            </a:r>
            <a:endParaRPr lang="en-US" sz="2400" dirty="0">
              <a:solidFill>
                <a:srgbClr val="C29903"/>
              </a:solidFill>
            </a:endParaRPr>
          </a:p>
        </p:txBody>
      </p:sp>
      <p:sp>
        <p:nvSpPr>
          <p:cNvPr id="7" name="Rectangle 7"/>
          <p:cNvSpPr/>
          <p:nvPr/>
        </p:nvSpPr>
        <p:spPr>
          <a:xfrm>
            <a:off x="827584" y="1288244"/>
            <a:ext cx="304800" cy="3888432"/>
          </a:xfrm>
          <a:prstGeom prst="rect">
            <a:avLst/>
          </a:prstGeom>
          <a:gradFill flip="none" rotWithShape="1">
            <a:gsLst>
              <a:gs pos="80000">
                <a:srgbClr val="FF9900"/>
              </a:gs>
              <a:gs pos="0">
                <a:srgbClr val="92D050"/>
              </a:gs>
              <a:gs pos="100000">
                <a:srgbClr val="FF00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2"/>
          <p:cNvSpPr txBox="1">
            <a:spLocks/>
          </p:cNvSpPr>
          <p:nvPr/>
        </p:nvSpPr>
        <p:spPr>
          <a:xfrm>
            <a:off x="1276400" y="1167784"/>
            <a:ext cx="7616080" cy="4008892"/>
          </a:xfrm>
          <a:prstGeom prst="rect">
            <a:avLst/>
          </a:prstGeom>
          <a:noFill/>
        </p:spPr>
        <p:txBody>
          <a:bodyPr/>
          <a:lstStyle>
            <a:lvl1pPr marL="0" marR="0" indent="0" algn="l" defTabSz="914400" rtl="0" eaLnBrk="0" fontAlgn="base" latinLnBrk="0" hangingPunct="0">
              <a:lnSpc>
                <a:spcPct val="100000"/>
              </a:lnSpc>
              <a:spcBef>
                <a:spcPts val="0"/>
              </a:spcBef>
              <a:spcAft>
                <a:spcPct val="0"/>
              </a:spcAft>
              <a:buClr>
                <a:schemeClr val="accent3"/>
              </a:buClr>
              <a:buSzTx/>
              <a:buFontTx/>
              <a:buNone/>
              <a:tabLst/>
              <a:defRPr lang="en-GB" sz="2200" b="1" i="1" kern="100" noProof="0" smtClean="0">
                <a:solidFill>
                  <a:srgbClr val="000000"/>
                </a:solidFill>
                <a:latin typeface="+mn-lt"/>
                <a:ea typeface="ＭＳ Ｐゴシック" charset="-128"/>
                <a:cs typeface="ＭＳ Ｐゴシック" charset="-128"/>
                <a:sym typeface="Wingdings" pitchFamily="2" charset="2"/>
              </a:defRPr>
            </a:lvl1pPr>
            <a:lvl2pPr marL="171450" indent="-171450" algn="l" rtl="0" eaLnBrk="1" fontAlgn="base" hangingPunct="1">
              <a:spcBef>
                <a:spcPts val="600"/>
              </a:spcBef>
              <a:spcAft>
                <a:spcPct val="0"/>
              </a:spcAft>
              <a:buClr>
                <a:schemeClr val="accent3"/>
              </a:buClr>
              <a:buFont typeface="Calibri" pitchFamily="34" charset="0"/>
              <a:buChar char="&gt;"/>
              <a:defRPr sz="1800" kern="1200" baseline="0">
                <a:solidFill>
                  <a:srgbClr val="000000"/>
                </a:solidFill>
                <a:latin typeface="+mn-lt"/>
                <a:ea typeface="ＭＳ Ｐゴシック" pitchFamily="-111" charset="-128"/>
                <a:cs typeface="ＭＳ Ｐゴシック"/>
              </a:defRPr>
            </a:lvl2pPr>
            <a:lvl3pPr marL="400050" indent="-171450" algn="l" rtl="0" eaLnBrk="1" fontAlgn="base" hangingPunct="1">
              <a:spcBef>
                <a:spcPts val="300"/>
              </a:spcBef>
              <a:spcAft>
                <a:spcPct val="0"/>
              </a:spcAft>
              <a:buClr>
                <a:schemeClr val="accent3"/>
              </a:buClr>
              <a:buFont typeface="Wingdings" pitchFamily="2" charset="2"/>
              <a:buChar char="§"/>
              <a:defRPr sz="1800" kern="1200" baseline="0">
                <a:solidFill>
                  <a:srgbClr val="000000"/>
                </a:solidFill>
                <a:latin typeface="+mn-lt"/>
                <a:ea typeface="ＭＳ Ｐゴシック" pitchFamily="-111" charset="-128"/>
                <a:cs typeface="ＭＳ Ｐゴシック"/>
              </a:defRPr>
            </a:lvl3pPr>
            <a:lvl4pPr marL="628650" indent="-171450" algn="l" rtl="0" eaLnBrk="1" fontAlgn="base" hangingPunct="1">
              <a:spcBef>
                <a:spcPts val="300"/>
              </a:spcBef>
              <a:spcAft>
                <a:spcPct val="0"/>
              </a:spcAft>
              <a:buClr>
                <a:schemeClr val="accent3"/>
              </a:buClr>
              <a:buFont typeface="Courier New" pitchFamily="49" charset="0"/>
              <a:buChar char="o"/>
              <a:defRPr sz="1600" kern="1200">
                <a:solidFill>
                  <a:srgbClr val="000000"/>
                </a:solidFill>
                <a:latin typeface="+mn-lt"/>
                <a:ea typeface="ＭＳ Ｐゴシック" pitchFamily="-111" charset="-128"/>
                <a:cs typeface="ＭＳ Ｐゴシック"/>
              </a:defRPr>
            </a:lvl4pPr>
            <a:lvl5pPr marL="857250" indent="-171450" algn="l" rtl="0" eaLnBrk="1" fontAlgn="base" hangingPunct="1">
              <a:spcBef>
                <a:spcPts val="300"/>
              </a:spcBef>
              <a:spcAft>
                <a:spcPct val="0"/>
              </a:spcAft>
              <a:buClr>
                <a:schemeClr val="accent3"/>
              </a:buClr>
              <a:buFont typeface="Arial" pitchFamily="34" charset="0"/>
              <a:buChar char="-"/>
              <a:defRPr sz="1600" kern="1200">
                <a:solidFill>
                  <a:srgbClr val="000000"/>
                </a:solidFill>
                <a:latin typeface="+mn-lt"/>
                <a:ea typeface="ＭＳ Ｐゴシック" pitchFamily="-111"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50000"/>
              </a:lnSpc>
              <a:spcBef>
                <a:spcPts val="300"/>
              </a:spcBef>
              <a:spcAft>
                <a:spcPts val="600"/>
              </a:spcAft>
              <a:buClr>
                <a:srgbClr val="C1D537"/>
              </a:buClr>
              <a:buSzTx/>
              <a:buFontTx/>
              <a:buNone/>
              <a:tabLst/>
              <a:defRPr/>
            </a:pPr>
            <a:r>
              <a:rPr kumimoji="0" lang="en-GB" sz="2200" b="1" i="1" u="none" strike="noStrike" kern="100" cap="none" spc="0" normalizeH="0" baseline="0" noProof="0" dirty="0">
                <a:ln>
                  <a:noFill/>
                </a:ln>
                <a:solidFill>
                  <a:srgbClr val="00B050"/>
                </a:solidFill>
                <a:effectLst/>
                <a:uLnTx/>
                <a:uFillTx/>
                <a:latin typeface="Calibri"/>
                <a:ea typeface="ＭＳ Ｐゴシック" charset="-128"/>
                <a:sym typeface="Wingdings" pitchFamily="2" charset="2"/>
              </a:rPr>
              <a:t>Already achieved</a:t>
            </a:r>
            <a:endParaRPr kumimoji="0" lang="en-GB" sz="2200" b="1" i="1" u="none" strike="noStrike" kern="100" cap="none" spc="0" normalizeH="0" baseline="0" noProof="0" dirty="0">
              <a:ln>
                <a:noFill/>
              </a:ln>
              <a:solidFill>
                <a:srgbClr val="000000"/>
              </a:solidFill>
              <a:effectLst/>
              <a:uLnTx/>
              <a:uFillTx/>
              <a:latin typeface="Calibri"/>
              <a:ea typeface="ＭＳ Ｐゴシック" charset="-128"/>
              <a:sym typeface="Wingdings" pitchFamily="2" charset="2"/>
            </a:endParaRPr>
          </a:p>
          <a:p>
            <a:pPr marL="171450" marR="0" lvl="1" indent="-171450" algn="l" defTabSz="914400" rtl="0" eaLnBrk="1" fontAlgn="base" latinLnBrk="0" hangingPunct="1">
              <a:lnSpc>
                <a:spcPct val="100000"/>
              </a:lnSpc>
              <a:spcBef>
                <a:spcPts val="300"/>
              </a:spcBef>
              <a:spcAft>
                <a:spcPts val="600"/>
              </a:spcAft>
              <a:buClr>
                <a:srgbClr val="339966"/>
              </a:buClr>
              <a:buSzTx/>
              <a:buFont typeface="Calibri" pitchFamily="34" charset="0"/>
              <a:buChar char="&gt;"/>
              <a:tabLst/>
              <a:defRPr/>
            </a:pPr>
            <a:r>
              <a:rPr kumimoji="0" lang="en-GB" b="0" i="1" u="none" strike="noStrike" kern="1200" cap="none" spc="0" normalizeH="0" baseline="0" noProof="0" dirty="0">
                <a:ln>
                  <a:noFill/>
                </a:ln>
                <a:solidFill>
                  <a:schemeClr val="bg2">
                    <a:lumMod val="50000"/>
                  </a:schemeClr>
                </a:solidFill>
                <a:effectLst/>
                <a:uLnTx/>
                <a:uFillTx/>
                <a:latin typeface="Calibri"/>
                <a:ea typeface="ＭＳ Ｐゴシック" pitchFamily="-111" charset="-128"/>
              </a:rPr>
              <a:t>Resilience to climatic stresses (1-in-20 conditions)</a:t>
            </a:r>
          </a:p>
          <a:p>
            <a:pPr marL="171450" marR="0" lvl="1" indent="-171450" algn="l" defTabSz="914400" rtl="0" eaLnBrk="1" fontAlgn="base" latinLnBrk="0" hangingPunct="1">
              <a:lnSpc>
                <a:spcPct val="100000"/>
              </a:lnSpc>
              <a:spcBef>
                <a:spcPts val="300"/>
              </a:spcBef>
              <a:spcAft>
                <a:spcPts val="600"/>
              </a:spcAft>
              <a:buClr>
                <a:srgbClr val="339966"/>
              </a:buClr>
              <a:buSzTx/>
              <a:buFont typeface="Calibri" pitchFamily="34" charset="0"/>
              <a:buChar char="&gt;"/>
              <a:tabLst/>
              <a:defRPr/>
            </a:pPr>
            <a:r>
              <a:rPr kumimoji="0" lang="en-GB" b="0" i="1" u="none" strike="noStrike" kern="1200" cap="none" spc="0" normalizeH="0" baseline="0" noProof="0" dirty="0">
                <a:ln>
                  <a:noFill/>
                </a:ln>
                <a:solidFill>
                  <a:schemeClr val="bg2">
                    <a:lumMod val="50000"/>
                  </a:schemeClr>
                </a:solidFill>
                <a:effectLst/>
                <a:uLnTx/>
                <a:uFillTx/>
                <a:latin typeface="Calibri"/>
                <a:ea typeface="ＭＳ Ｐゴシック" pitchFamily="-111" charset="-128"/>
              </a:rPr>
              <a:t>Resilience to a large number of supply </a:t>
            </a:r>
            <a:r>
              <a:rPr kumimoji="0" lang="en-GB" b="0" i="1" u="none" strike="noStrike" kern="1200" cap="none" spc="0" normalizeH="0" baseline="0" noProof="0" dirty="0" smtClean="0">
                <a:ln>
                  <a:noFill/>
                </a:ln>
                <a:solidFill>
                  <a:schemeClr val="bg2">
                    <a:lumMod val="50000"/>
                  </a:schemeClr>
                </a:solidFill>
                <a:effectLst/>
                <a:uLnTx/>
                <a:uFillTx/>
                <a:latin typeface="Calibri"/>
                <a:ea typeface="ＭＳ Ｐゴシック" pitchFamily="-111" charset="-128"/>
              </a:rPr>
              <a:t>&amp; </a:t>
            </a:r>
            <a:r>
              <a:rPr kumimoji="0" lang="en-GB" b="0" i="1" u="none" strike="noStrike" kern="1200" cap="none" spc="0" normalizeH="0" baseline="0" noProof="0" dirty="0">
                <a:ln>
                  <a:noFill/>
                </a:ln>
                <a:solidFill>
                  <a:schemeClr val="bg2">
                    <a:lumMod val="50000"/>
                  </a:schemeClr>
                </a:solidFill>
                <a:effectLst/>
                <a:uLnTx/>
                <a:uFillTx/>
                <a:latin typeface="Calibri"/>
                <a:ea typeface="ＭＳ Ｐゴシック" pitchFamily="-111" charset="-128"/>
              </a:rPr>
              <a:t>infrastructure disruptions</a:t>
            </a:r>
            <a:endParaRPr kumimoji="0" lang="en-GB" sz="2000" b="0" i="1" u="none" strike="noStrike" kern="1200" cap="none" spc="0" normalizeH="0" baseline="0" noProof="0" dirty="0">
              <a:ln>
                <a:noFill/>
              </a:ln>
              <a:solidFill>
                <a:schemeClr val="bg2">
                  <a:lumMod val="50000"/>
                </a:schemeClr>
              </a:solidFill>
              <a:effectLst/>
              <a:uLnTx/>
              <a:uFillTx/>
              <a:latin typeface="Calibri"/>
              <a:ea typeface="ＭＳ Ｐゴシック" pitchFamily="-111" charset="-128"/>
            </a:endParaRPr>
          </a:p>
          <a:p>
            <a:pPr marL="0" marR="0" lvl="0" indent="0" algn="l" defTabSz="914400" rtl="0" eaLnBrk="0" fontAlgn="base" latinLnBrk="0" hangingPunct="0">
              <a:lnSpc>
                <a:spcPct val="150000"/>
              </a:lnSpc>
              <a:spcBef>
                <a:spcPts val="300"/>
              </a:spcBef>
              <a:spcAft>
                <a:spcPts val="600"/>
              </a:spcAft>
              <a:buClr>
                <a:srgbClr val="C1D537"/>
              </a:buClr>
              <a:buSzTx/>
              <a:buFontTx/>
              <a:buNone/>
              <a:tabLst/>
              <a:defRPr/>
            </a:pPr>
            <a:r>
              <a:rPr kumimoji="0" lang="en-GB" sz="2200" b="1" i="1" u="none" strike="noStrike" kern="100" cap="none" spc="0" normalizeH="0" baseline="0" noProof="0" dirty="0" smtClean="0">
                <a:ln>
                  <a:noFill/>
                </a:ln>
                <a:solidFill>
                  <a:srgbClr val="C00000"/>
                </a:solidFill>
                <a:effectLst/>
                <a:uLnTx/>
                <a:uFillTx/>
                <a:latin typeface="Calibri"/>
                <a:ea typeface="ＭＳ Ｐゴシック" charset="-128"/>
                <a:sym typeface="Wingdings" pitchFamily="2" charset="2"/>
              </a:rPr>
              <a:t>Further </a:t>
            </a:r>
            <a:r>
              <a:rPr kumimoji="0" lang="en-GB" sz="2200" b="1" i="1" u="none" strike="noStrike" kern="100" cap="none" spc="0" normalizeH="0" baseline="0" noProof="0" dirty="0">
                <a:ln>
                  <a:noFill/>
                </a:ln>
                <a:solidFill>
                  <a:srgbClr val="C00000"/>
                </a:solidFill>
                <a:effectLst/>
                <a:uLnTx/>
                <a:uFillTx/>
                <a:latin typeface="Calibri"/>
                <a:ea typeface="ＭＳ Ｐゴシック" charset="-128"/>
                <a:sym typeface="Wingdings" pitchFamily="2" charset="2"/>
              </a:rPr>
              <a:t>infrastructure needs</a:t>
            </a:r>
            <a:endParaRPr kumimoji="0" lang="en-GB" sz="2200" b="1" i="1" u="none" strike="noStrike" kern="100" cap="none" spc="0" normalizeH="0" baseline="0" noProof="0" dirty="0">
              <a:ln>
                <a:noFill/>
              </a:ln>
              <a:solidFill>
                <a:srgbClr val="000000"/>
              </a:solidFill>
              <a:effectLst/>
              <a:uLnTx/>
              <a:uFillTx/>
              <a:latin typeface="Calibri"/>
              <a:ea typeface="ＭＳ Ｐゴシック" charset="-128"/>
              <a:sym typeface="Wingdings" pitchFamily="2" charset="2"/>
            </a:endParaRPr>
          </a:p>
          <a:p>
            <a:pPr marL="171450" marR="0" lvl="1" indent="-171450" algn="l" defTabSz="914400" rtl="0" eaLnBrk="1" fontAlgn="base" latinLnBrk="0" hangingPunct="1">
              <a:lnSpc>
                <a:spcPct val="100000"/>
              </a:lnSpc>
              <a:spcBef>
                <a:spcPts val="300"/>
              </a:spcBef>
              <a:spcAft>
                <a:spcPts val="600"/>
              </a:spcAft>
              <a:buClr>
                <a:srgbClr val="C00000"/>
              </a:buClr>
              <a:buSzTx/>
              <a:buFont typeface="Calibri" pitchFamily="34" charset="0"/>
              <a:buChar char="&gt;"/>
              <a:tabLst/>
              <a:defRPr/>
            </a:pPr>
            <a:r>
              <a:rPr kumimoji="0" lang="en-GB" b="0" i="1" u="none" strike="noStrike" kern="1200" cap="none" spc="0" normalizeH="0" baseline="0" noProof="0" dirty="0">
                <a:ln>
                  <a:noFill/>
                </a:ln>
                <a:solidFill>
                  <a:schemeClr val="bg2">
                    <a:lumMod val="50000"/>
                  </a:schemeClr>
                </a:solidFill>
                <a:effectLst/>
                <a:uLnTx/>
                <a:uFillTx/>
                <a:latin typeface="Calibri"/>
                <a:ea typeface="ＭＳ Ｐゴシック" pitchFamily="-111" charset="-128"/>
              </a:rPr>
              <a:t>Mitigating the impact of Ukraine route disruption in South-Eastern Europe</a:t>
            </a:r>
          </a:p>
          <a:p>
            <a:pPr marL="171450" marR="0" lvl="1" indent="-171450" algn="l" defTabSz="914400" rtl="0" eaLnBrk="1" fontAlgn="base" latinLnBrk="0" hangingPunct="1">
              <a:lnSpc>
                <a:spcPct val="100000"/>
              </a:lnSpc>
              <a:spcBef>
                <a:spcPts val="300"/>
              </a:spcBef>
              <a:spcAft>
                <a:spcPts val="600"/>
              </a:spcAft>
              <a:buClr>
                <a:srgbClr val="C00000"/>
              </a:buClr>
              <a:buSzTx/>
              <a:buFont typeface="Calibri" pitchFamily="34" charset="0"/>
              <a:buChar char="&gt;"/>
              <a:tabLst/>
              <a:defRPr/>
            </a:pPr>
            <a:r>
              <a:rPr kumimoji="0" lang="en-GB" b="0" i="1" u="none" strike="noStrike" kern="1200" cap="none" spc="0" normalizeH="0" baseline="0" noProof="0" dirty="0">
                <a:ln>
                  <a:noFill/>
                </a:ln>
                <a:solidFill>
                  <a:schemeClr val="bg2">
                    <a:lumMod val="50000"/>
                  </a:schemeClr>
                </a:solidFill>
                <a:effectLst/>
                <a:uLnTx/>
                <a:uFillTx/>
                <a:latin typeface="Calibri"/>
                <a:ea typeface="ＭＳ Ｐゴシック" pitchFamily="-111" charset="-128"/>
              </a:rPr>
              <a:t>Mitigating the impact of Belarus route and Russian imports disruption in North-Eastern Europe</a:t>
            </a:r>
          </a:p>
          <a:p>
            <a:pPr marL="171450" marR="0" lvl="1" indent="-171450" algn="l" defTabSz="914400" rtl="0" eaLnBrk="1" fontAlgn="base" latinLnBrk="0" hangingPunct="1">
              <a:lnSpc>
                <a:spcPct val="100000"/>
              </a:lnSpc>
              <a:spcBef>
                <a:spcPts val="300"/>
              </a:spcBef>
              <a:spcAft>
                <a:spcPts val="600"/>
              </a:spcAft>
              <a:buClr>
                <a:srgbClr val="C00000"/>
              </a:buClr>
              <a:buSzTx/>
              <a:buFont typeface="Calibri" pitchFamily="34" charset="0"/>
              <a:buChar char="&gt;"/>
              <a:tabLst/>
              <a:defRPr/>
            </a:pPr>
            <a:r>
              <a:rPr kumimoji="0" lang="en-GB" b="0" i="1" u="none" strike="noStrike" kern="1200" cap="none" spc="0" normalizeH="0" baseline="0" noProof="0" dirty="0">
                <a:ln>
                  <a:noFill/>
                </a:ln>
                <a:solidFill>
                  <a:schemeClr val="bg2">
                    <a:lumMod val="50000"/>
                  </a:schemeClr>
                </a:solidFill>
                <a:effectLst/>
                <a:uLnTx/>
                <a:uFillTx/>
                <a:latin typeface="Calibri"/>
                <a:ea typeface="ＭＳ Ｐゴシック" pitchFamily="-111" charset="-128"/>
              </a:rPr>
              <a:t>To mitigate impact of national largest infrastructures disruptions in specific countries</a:t>
            </a:r>
          </a:p>
        </p:txBody>
      </p:sp>
    </p:spTree>
    <p:extLst>
      <p:ext uri="{BB962C8B-B14F-4D97-AF65-F5344CB8AC3E}">
        <p14:creationId xmlns:p14="http://schemas.microsoft.com/office/powerpoint/2010/main" val="3149502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p:txBody>
          <a:bodyPr anchor="t" anchorCtr="0"/>
          <a:lstStyle/>
          <a:p>
            <a:pPr>
              <a:lnSpc>
                <a:spcPct val="120000"/>
              </a:lnSpc>
            </a:pPr>
            <a:r>
              <a:rPr lang="en-GB" sz="2400" dirty="0" smtClean="0"/>
              <a:t>4.2. VIP </a:t>
            </a:r>
            <a:r>
              <a:rPr lang="en-GB" sz="2400" dirty="0" err="1" smtClean="0"/>
              <a:t>Iberico</a:t>
            </a:r>
            <a:r>
              <a:rPr lang="en-GB" sz="2400" dirty="0" smtClean="0"/>
              <a:t>: </a:t>
            </a:r>
            <a:r>
              <a:rPr lang="en-GB" sz="2400" dirty="0"/>
              <a:t>capacity booking </a:t>
            </a:r>
            <a:r>
              <a:rPr lang="en-GB" sz="2400" dirty="0" smtClean="0"/>
              <a:t>Spanish side</a:t>
            </a:r>
            <a:endParaRPr lang="en-US" sz="2400" dirty="0">
              <a:solidFill>
                <a:srgbClr val="2A4677"/>
              </a:solidFill>
            </a:endParaRPr>
          </a:p>
        </p:txBody>
      </p:sp>
      <p:graphicFrame>
        <p:nvGraphicFramePr>
          <p:cNvPr id="6" name="2 Gráfico"/>
          <p:cNvGraphicFramePr>
            <a:graphicFrameLocks/>
          </p:cNvGraphicFramePr>
          <p:nvPr>
            <p:extLst>
              <p:ext uri="{D42A27DB-BD31-4B8C-83A1-F6EECF244321}">
                <p14:modId xmlns:p14="http://schemas.microsoft.com/office/powerpoint/2010/main" val="1706237493"/>
              </p:ext>
            </p:extLst>
          </p:nvPr>
        </p:nvGraphicFramePr>
        <p:xfrm>
          <a:off x="-468560" y="3140968"/>
          <a:ext cx="9980066" cy="34369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4 Gráfico"/>
          <p:cNvGraphicFramePr>
            <a:graphicFrameLocks/>
          </p:cNvGraphicFramePr>
          <p:nvPr>
            <p:extLst>
              <p:ext uri="{D42A27DB-BD31-4B8C-83A1-F6EECF244321}">
                <p14:modId xmlns:p14="http://schemas.microsoft.com/office/powerpoint/2010/main" val="4184187948"/>
              </p:ext>
            </p:extLst>
          </p:nvPr>
        </p:nvGraphicFramePr>
        <p:xfrm>
          <a:off x="-605110" y="685104"/>
          <a:ext cx="10116616" cy="31489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94068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p:nvPr>
        </p:nvSpPr>
        <p:spPr/>
        <p:txBody>
          <a:bodyPr anchor="t" anchorCtr="0"/>
          <a:lstStyle/>
          <a:p>
            <a:pPr>
              <a:lnSpc>
                <a:spcPct val="120000"/>
              </a:lnSpc>
            </a:pPr>
            <a:r>
              <a:rPr lang="en-US" sz="2400" dirty="0" smtClean="0"/>
              <a:t>5.2 Main conclusions: competition &amp; market integration</a:t>
            </a:r>
            <a:endParaRPr lang="en-US" sz="2400" dirty="0">
              <a:solidFill>
                <a:srgbClr val="C29903"/>
              </a:solidFill>
            </a:endParaRPr>
          </a:p>
        </p:txBody>
      </p:sp>
      <p:sp>
        <p:nvSpPr>
          <p:cNvPr id="7" name="Rectangle 7"/>
          <p:cNvSpPr/>
          <p:nvPr/>
        </p:nvSpPr>
        <p:spPr>
          <a:xfrm>
            <a:off x="755576" y="1067125"/>
            <a:ext cx="304800" cy="4572000"/>
          </a:xfrm>
          <a:prstGeom prst="rect">
            <a:avLst/>
          </a:prstGeom>
          <a:gradFill flip="none" rotWithShape="1">
            <a:gsLst>
              <a:gs pos="80000">
                <a:srgbClr val="FF9900"/>
              </a:gs>
              <a:gs pos="0">
                <a:srgbClr val="92D050"/>
              </a:gs>
              <a:gs pos="100000">
                <a:srgbClr val="FF00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2"/>
          <p:cNvSpPr txBox="1">
            <a:spLocks/>
          </p:cNvSpPr>
          <p:nvPr/>
        </p:nvSpPr>
        <p:spPr>
          <a:xfrm>
            <a:off x="1187624" y="980728"/>
            <a:ext cx="7632848" cy="4648200"/>
          </a:xfrm>
          <a:prstGeom prst="rect">
            <a:avLst/>
          </a:prstGeom>
          <a:noFill/>
        </p:spPr>
        <p:txBody>
          <a:bodyPr/>
          <a:lstStyle>
            <a:lvl1pPr marL="0" marR="0" indent="0" algn="l" defTabSz="914400" rtl="0" eaLnBrk="0" fontAlgn="base" latinLnBrk="0" hangingPunct="0">
              <a:lnSpc>
                <a:spcPct val="100000"/>
              </a:lnSpc>
              <a:spcBef>
                <a:spcPts val="0"/>
              </a:spcBef>
              <a:spcAft>
                <a:spcPct val="0"/>
              </a:spcAft>
              <a:buClr>
                <a:schemeClr val="accent3"/>
              </a:buClr>
              <a:buSzTx/>
              <a:buFontTx/>
              <a:buNone/>
              <a:tabLst/>
              <a:defRPr lang="en-GB" sz="2200" b="1" i="1" kern="100" noProof="0" smtClean="0">
                <a:solidFill>
                  <a:srgbClr val="000000"/>
                </a:solidFill>
                <a:latin typeface="+mn-lt"/>
                <a:ea typeface="ＭＳ Ｐゴシック" charset="-128"/>
                <a:cs typeface="ＭＳ Ｐゴシック" charset="-128"/>
                <a:sym typeface="Wingdings" pitchFamily="2" charset="2"/>
              </a:defRPr>
            </a:lvl1pPr>
            <a:lvl2pPr marL="171450" indent="-171450" algn="l" rtl="0" eaLnBrk="1" fontAlgn="base" hangingPunct="1">
              <a:spcBef>
                <a:spcPts val="600"/>
              </a:spcBef>
              <a:spcAft>
                <a:spcPct val="0"/>
              </a:spcAft>
              <a:buClr>
                <a:schemeClr val="accent3"/>
              </a:buClr>
              <a:buFont typeface="Calibri" pitchFamily="34" charset="0"/>
              <a:buChar char="&gt;"/>
              <a:defRPr sz="1800" kern="1200" baseline="0">
                <a:solidFill>
                  <a:srgbClr val="000000"/>
                </a:solidFill>
                <a:latin typeface="+mn-lt"/>
                <a:ea typeface="ＭＳ Ｐゴシック" pitchFamily="-111" charset="-128"/>
                <a:cs typeface="ＭＳ Ｐゴシック"/>
              </a:defRPr>
            </a:lvl2pPr>
            <a:lvl3pPr marL="400050" indent="-171450" algn="l" rtl="0" eaLnBrk="1" fontAlgn="base" hangingPunct="1">
              <a:spcBef>
                <a:spcPts val="300"/>
              </a:spcBef>
              <a:spcAft>
                <a:spcPct val="0"/>
              </a:spcAft>
              <a:buClr>
                <a:schemeClr val="accent3"/>
              </a:buClr>
              <a:buFont typeface="Wingdings" pitchFamily="2" charset="2"/>
              <a:buChar char="§"/>
              <a:defRPr sz="1800" kern="1200" baseline="0">
                <a:solidFill>
                  <a:srgbClr val="000000"/>
                </a:solidFill>
                <a:latin typeface="+mn-lt"/>
                <a:ea typeface="ＭＳ Ｐゴシック" pitchFamily="-111" charset="-128"/>
                <a:cs typeface="ＭＳ Ｐゴシック"/>
              </a:defRPr>
            </a:lvl3pPr>
            <a:lvl4pPr marL="628650" indent="-171450" algn="l" rtl="0" eaLnBrk="1" fontAlgn="base" hangingPunct="1">
              <a:spcBef>
                <a:spcPts val="300"/>
              </a:spcBef>
              <a:spcAft>
                <a:spcPct val="0"/>
              </a:spcAft>
              <a:buClr>
                <a:schemeClr val="accent3"/>
              </a:buClr>
              <a:buFont typeface="Courier New" pitchFamily="49" charset="0"/>
              <a:buChar char="o"/>
              <a:defRPr sz="1600" kern="1200">
                <a:solidFill>
                  <a:srgbClr val="000000"/>
                </a:solidFill>
                <a:latin typeface="+mn-lt"/>
                <a:ea typeface="ＭＳ Ｐゴシック" pitchFamily="-111" charset="-128"/>
                <a:cs typeface="ＭＳ Ｐゴシック"/>
              </a:defRPr>
            </a:lvl4pPr>
            <a:lvl5pPr marL="857250" indent="-171450" algn="l" rtl="0" eaLnBrk="1" fontAlgn="base" hangingPunct="1">
              <a:spcBef>
                <a:spcPts val="300"/>
              </a:spcBef>
              <a:spcAft>
                <a:spcPct val="0"/>
              </a:spcAft>
              <a:buClr>
                <a:schemeClr val="accent3"/>
              </a:buClr>
              <a:buFont typeface="Arial" pitchFamily="34" charset="0"/>
              <a:buChar char="-"/>
              <a:defRPr sz="1600" kern="1200">
                <a:solidFill>
                  <a:srgbClr val="000000"/>
                </a:solidFill>
                <a:latin typeface="+mn-lt"/>
                <a:ea typeface="ＭＳ Ｐゴシック" pitchFamily="-111"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spcBef>
                <a:spcPts val="300"/>
              </a:spcBef>
              <a:spcAft>
                <a:spcPts val="600"/>
              </a:spcAft>
            </a:pPr>
            <a:r>
              <a:rPr lang="en-GB" dirty="0">
                <a:solidFill>
                  <a:srgbClr val="00B050"/>
                </a:solidFill>
                <a:latin typeface="Calibri" panose="020F0502020204030204" pitchFamily="34" charset="0"/>
                <a:cs typeface="Calibri" panose="020F0502020204030204" pitchFamily="34" charset="0"/>
              </a:rPr>
              <a:t>Already achieved</a:t>
            </a:r>
            <a:endParaRPr lang="en-GB" dirty="0">
              <a:latin typeface="Calibri" panose="020F0502020204030204" pitchFamily="34" charset="0"/>
              <a:cs typeface="Calibri" panose="020F0502020204030204" pitchFamily="34" charset="0"/>
            </a:endParaRPr>
          </a:p>
          <a:p>
            <a:pPr lvl="1">
              <a:spcBef>
                <a:spcPts val="300"/>
              </a:spcBef>
              <a:spcAft>
                <a:spcPts val="600"/>
              </a:spcAft>
              <a:buClr>
                <a:srgbClr val="339966"/>
              </a:buClr>
            </a:pPr>
            <a:r>
              <a:rPr lang="en-GB" b="0" i="1" dirty="0">
                <a:solidFill>
                  <a:schemeClr val="bg2">
                    <a:lumMod val="50000"/>
                  </a:schemeClr>
                </a:solidFill>
                <a:latin typeface="Calibri" panose="020F0502020204030204" pitchFamily="34" charset="0"/>
                <a:cs typeface="Calibri" panose="020F0502020204030204" pitchFamily="34" charset="0"/>
              </a:rPr>
              <a:t>Most of Europe can access diversified supply sources</a:t>
            </a:r>
          </a:p>
          <a:p>
            <a:pPr lvl="1">
              <a:spcBef>
                <a:spcPts val="300"/>
              </a:spcBef>
              <a:spcAft>
                <a:spcPts val="600"/>
              </a:spcAft>
              <a:buClr>
                <a:srgbClr val="339966"/>
              </a:buClr>
            </a:pPr>
            <a:r>
              <a:rPr lang="en-GB" b="0" i="1" dirty="0">
                <a:solidFill>
                  <a:schemeClr val="bg2">
                    <a:lumMod val="50000"/>
                  </a:schemeClr>
                </a:solidFill>
                <a:latin typeface="Calibri" panose="020F0502020204030204" pitchFamily="34" charset="0"/>
                <a:cs typeface="Calibri" panose="020F0502020204030204" pitchFamily="34" charset="0"/>
              </a:rPr>
              <a:t>The infrastructure allows for efficient cooperation between countries showing low level of dependence on LNG and Russian supply</a:t>
            </a:r>
          </a:p>
          <a:p>
            <a:pPr lvl="1">
              <a:spcBef>
                <a:spcPts val="300"/>
              </a:spcBef>
              <a:spcAft>
                <a:spcPts val="600"/>
              </a:spcAft>
              <a:buClr>
                <a:srgbClr val="339966"/>
              </a:buClr>
            </a:pPr>
            <a:r>
              <a:rPr lang="en-GB" b="0" i="1" dirty="0">
                <a:solidFill>
                  <a:schemeClr val="bg2">
                    <a:lumMod val="50000"/>
                  </a:schemeClr>
                </a:solidFill>
                <a:latin typeface="Calibri" panose="020F0502020204030204" pitchFamily="34" charset="0"/>
                <a:cs typeface="Calibri" panose="020F0502020204030204" pitchFamily="34" charset="0"/>
              </a:rPr>
              <a:t>Infrastructure allows for hub price convergence, especially in Western Europe</a:t>
            </a:r>
          </a:p>
          <a:p>
            <a:pPr lvl="1">
              <a:spcBef>
                <a:spcPts val="300"/>
              </a:spcBef>
              <a:spcAft>
                <a:spcPts val="600"/>
              </a:spcAft>
              <a:buClr>
                <a:srgbClr val="339966"/>
              </a:buClr>
            </a:pPr>
            <a:r>
              <a:rPr lang="en-GB" b="0" i="1" dirty="0">
                <a:solidFill>
                  <a:schemeClr val="bg2">
                    <a:lumMod val="50000"/>
                  </a:schemeClr>
                </a:solidFill>
                <a:latin typeface="Calibri" panose="020F0502020204030204" pitchFamily="34" charset="0"/>
                <a:cs typeface="Calibri" panose="020F0502020204030204" pitchFamily="34" charset="0"/>
              </a:rPr>
              <a:t>Most countries have balanced entry capacities in comparison to their geographical location</a:t>
            </a:r>
          </a:p>
          <a:p>
            <a:pPr>
              <a:lnSpc>
                <a:spcPct val="150000"/>
              </a:lnSpc>
              <a:spcBef>
                <a:spcPts val="300"/>
              </a:spcBef>
              <a:spcAft>
                <a:spcPts val="600"/>
              </a:spcAft>
            </a:pPr>
            <a:r>
              <a:rPr lang="en-GB" dirty="0" smtClean="0">
                <a:solidFill>
                  <a:srgbClr val="C00000"/>
                </a:solidFill>
                <a:latin typeface="Calibri" panose="020F0502020204030204" pitchFamily="34" charset="0"/>
                <a:cs typeface="Calibri" panose="020F0502020204030204" pitchFamily="34" charset="0"/>
              </a:rPr>
              <a:t>Further </a:t>
            </a:r>
            <a:r>
              <a:rPr lang="en-GB" dirty="0">
                <a:solidFill>
                  <a:srgbClr val="C00000"/>
                </a:solidFill>
                <a:latin typeface="Calibri" panose="020F0502020204030204" pitchFamily="34" charset="0"/>
                <a:cs typeface="Calibri" panose="020F0502020204030204" pitchFamily="34" charset="0"/>
              </a:rPr>
              <a:t>infrastructure needs</a:t>
            </a:r>
            <a:endParaRPr lang="en-GB" dirty="0">
              <a:latin typeface="Calibri" panose="020F0502020204030204" pitchFamily="34" charset="0"/>
              <a:cs typeface="Calibri" panose="020F0502020204030204" pitchFamily="34" charset="0"/>
            </a:endParaRPr>
          </a:p>
          <a:p>
            <a:pPr lvl="1">
              <a:spcBef>
                <a:spcPts val="300"/>
              </a:spcBef>
              <a:spcAft>
                <a:spcPts val="600"/>
              </a:spcAft>
              <a:buClr>
                <a:srgbClr val="C00000"/>
              </a:buClr>
            </a:pPr>
            <a:r>
              <a:rPr lang="en-GB" b="0" i="1" dirty="0">
                <a:solidFill>
                  <a:schemeClr val="bg2">
                    <a:lumMod val="50000"/>
                  </a:schemeClr>
                </a:solidFill>
                <a:latin typeface="Calibri" panose="020F0502020204030204" pitchFamily="34" charset="0"/>
                <a:cs typeface="Calibri" panose="020F0502020204030204" pitchFamily="34" charset="0"/>
              </a:rPr>
              <a:t>To ensure more diversified access to supply sources – in the Baltics, South-East Europe and Iberian Peninsula</a:t>
            </a:r>
          </a:p>
          <a:p>
            <a:pPr lvl="1">
              <a:lnSpc>
                <a:spcPct val="150000"/>
              </a:lnSpc>
              <a:spcBef>
                <a:spcPts val="300"/>
              </a:spcBef>
              <a:spcAft>
                <a:spcPts val="600"/>
              </a:spcAft>
              <a:buClr>
                <a:srgbClr val="C00000"/>
              </a:buClr>
            </a:pPr>
            <a:r>
              <a:rPr lang="en-GB" b="0" i="1" dirty="0">
                <a:solidFill>
                  <a:schemeClr val="bg2">
                    <a:lumMod val="50000"/>
                  </a:schemeClr>
                </a:solidFill>
                <a:latin typeface="Calibri" panose="020F0502020204030204" pitchFamily="34" charset="0"/>
                <a:cs typeface="Calibri" panose="020F0502020204030204" pitchFamily="34" charset="0"/>
              </a:rPr>
              <a:t>To lift high dependence to a specific supply source</a:t>
            </a:r>
          </a:p>
          <a:p>
            <a:pPr lvl="1">
              <a:spcBef>
                <a:spcPts val="300"/>
              </a:spcBef>
              <a:spcAft>
                <a:spcPts val="600"/>
              </a:spcAft>
            </a:pPr>
            <a:endParaRPr lang="en-GB" b="0" i="1" dirty="0">
              <a:solidFill>
                <a:schemeClr val="tx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245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p:nvPr>
        </p:nvSpPr>
        <p:spPr/>
        <p:txBody>
          <a:bodyPr anchor="t" anchorCtr="0"/>
          <a:lstStyle/>
          <a:p>
            <a:pPr>
              <a:lnSpc>
                <a:spcPct val="120000"/>
              </a:lnSpc>
            </a:pPr>
            <a:r>
              <a:rPr lang="en-US" sz="2400" dirty="0" smtClean="0"/>
              <a:t>5.2 Projects submitted by the Region</a:t>
            </a:r>
            <a:endParaRPr lang="en-US" sz="2400" dirty="0">
              <a:solidFill>
                <a:srgbClr val="C29903"/>
              </a:solidFill>
            </a:endParaRPr>
          </a:p>
        </p:txBody>
      </p:sp>
      <p:pic>
        <p:nvPicPr>
          <p:cNvPr id="3" name="Imagen 2"/>
          <p:cNvPicPr>
            <a:picLocks noChangeAspect="1"/>
          </p:cNvPicPr>
          <p:nvPr/>
        </p:nvPicPr>
        <p:blipFill>
          <a:blip r:embed="rId3"/>
          <a:stretch>
            <a:fillRect/>
          </a:stretch>
        </p:blipFill>
        <p:spPr>
          <a:xfrm>
            <a:off x="1246" y="1268760"/>
            <a:ext cx="9144000" cy="3892547"/>
          </a:xfrm>
          <a:prstGeom prst="rect">
            <a:avLst/>
          </a:prstGeom>
        </p:spPr>
      </p:pic>
    </p:spTree>
    <p:extLst>
      <p:ext uri="{BB962C8B-B14F-4D97-AF65-F5344CB8AC3E}">
        <p14:creationId xmlns:p14="http://schemas.microsoft.com/office/powerpoint/2010/main" val="279344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p:nvPr>
        </p:nvSpPr>
        <p:spPr/>
        <p:txBody>
          <a:bodyPr anchor="t" anchorCtr="0"/>
          <a:lstStyle/>
          <a:p>
            <a:pPr>
              <a:lnSpc>
                <a:spcPct val="120000"/>
              </a:lnSpc>
            </a:pPr>
            <a:r>
              <a:rPr lang="en-US" sz="2400" dirty="0" smtClean="0"/>
              <a:t>5.2 Conclusions</a:t>
            </a:r>
            <a:endParaRPr lang="en-US" sz="2400" dirty="0">
              <a:solidFill>
                <a:srgbClr val="C29903"/>
              </a:solidFill>
            </a:endParaRPr>
          </a:p>
        </p:txBody>
      </p:sp>
      <p:sp>
        <p:nvSpPr>
          <p:cNvPr id="6" name="Text Placeholder 2">
            <a:extLst>
              <a:ext uri="{FF2B5EF4-FFF2-40B4-BE49-F238E27FC236}">
                <a16:creationId xmlns:a16="http://schemas.microsoft.com/office/drawing/2014/main" id="{1EC67CE2-DE42-4E22-AABE-F4C2289F8018}"/>
              </a:ext>
            </a:extLst>
          </p:cNvPr>
          <p:cNvSpPr txBox="1">
            <a:spLocks/>
          </p:cNvSpPr>
          <p:nvPr/>
        </p:nvSpPr>
        <p:spPr>
          <a:xfrm>
            <a:off x="395536" y="840608"/>
            <a:ext cx="7992888" cy="1626671"/>
          </a:xfrm>
          <a:prstGeom prst="rect">
            <a:avLst/>
          </a:prstGeom>
        </p:spPr>
        <p:txBody>
          <a:bodyPr/>
          <a:lstStyle>
            <a:lvl1pPr marL="457200" indent="-457200" algn="l" defTabSz="336550" rtl="0" eaLnBrk="0" fontAlgn="base" hangingPunct="0">
              <a:spcBef>
                <a:spcPct val="50000"/>
              </a:spcBef>
              <a:spcAft>
                <a:spcPct val="0"/>
              </a:spcAft>
              <a:buClr>
                <a:schemeClr val="tx2"/>
              </a:buClr>
              <a:buSzPct val="120000"/>
              <a:buFont typeface="Arial" charset="0"/>
              <a:defRPr sz="2400">
                <a:solidFill>
                  <a:srgbClr val="2A4677"/>
                </a:solidFill>
                <a:latin typeface="+mn-lt"/>
                <a:ea typeface="+mn-ea"/>
                <a:cs typeface="+mn-cs"/>
              </a:defRPr>
            </a:lvl1pPr>
            <a:lvl2pPr marL="647700" indent="-457200" algn="l" defTabSz="336550" rtl="0" eaLnBrk="0" fontAlgn="base" hangingPunct="0">
              <a:spcBef>
                <a:spcPct val="35000"/>
              </a:spcBef>
              <a:spcAft>
                <a:spcPct val="0"/>
              </a:spcAft>
              <a:buClr>
                <a:srgbClr val="339966"/>
              </a:buClr>
              <a:buSzPct val="120000"/>
              <a:buFont typeface="Symbol" pitchFamily="18" charset="2"/>
              <a:buChar char="·"/>
              <a:defRPr sz="2400">
                <a:solidFill>
                  <a:srgbClr val="2A4677"/>
                </a:solidFill>
                <a:latin typeface="+mn-lt"/>
              </a:defRPr>
            </a:lvl2pPr>
            <a:lvl3pPr marL="1047750" indent="-381000" algn="l" defTabSz="336550" rtl="0" eaLnBrk="0" fontAlgn="base" hangingPunct="0">
              <a:spcBef>
                <a:spcPct val="25000"/>
              </a:spcBef>
              <a:spcAft>
                <a:spcPct val="0"/>
              </a:spcAft>
              <a:buClr>
                <a:srgbClr val="339966"/>
              </a:buClr>
              <a:buSzPct val="85000"/>
              <a:buFont typeface="Symbol" pitchFamily="18" charset="2"/>
              <a:buChar char="¨"/>
              <a:defRPr sz="2000">
                <a:solidFill>
                  <a:srgbClr val="2A4677"/>
                </a:solidFill>
                <a:latin typeface="+mn-lt"/>
              </a:defRPr>
            </a:lvl3pPr>
            <a:lvl4pPr marL="1524000" indent="-381000" algn="l" defTabSz="336550" rtl="0" eaLnBrk="0" fontAlgn="base" hangingPunct="0">
              <a:spcBef>
                <a:spcPct val="15000"/>
              </a:spcBef>
              <a:spcAft>
                <a:spcPct val="0"/>
              </a:spcAft>
              <a:buClr>
                <a:srgbClr val="339966"/>
              </a:buClr>
              <a:buSzPct val="90000"/>
              <a:buFont typeface="Symbol" pitchFamily="18" charset="2"/>
              <a:buChar char="+"/>
              <a:defRPr sz="2000">
                <a:solidFill>
                  <a:srgbClr val="2A4677"/>
                </a:solidFill>
                <a:latin typeface="+mn-lt"/>
              </a:defRPr>
            </a:lvl4pPr>
            <a:lvl5pPr marL="2000250" indent="-381000" algn="l" defTabSz="336550" rtl="0" eaLnBrk="0" fontAlgn="base" hangingPunct="0">
              <a:spcBef>
                <a:spcPct val="15000"/>
              </a:spcBef>
              <a:spcAft>
                <a:spcPct val="0"/>
              </a:spcAft>
              <a:buClr>
                <a:srgbClr val="339966"/>
              </a:buClr>
              <a:buSzPct val="90000"/>
              <a:buFont typeface="Symbol" pitchFamily="18" charset="2"/>
              <a:buChar char="-"/>
              <a:defRPr sz="2000">
                <a:solidFill>
                  <a:srgbClr val="2A4677"/>
                </a:solidFill>
                <a:latin typeface="+mn-lt"/>
              </a:defRPr>
            </a:lvl5pPr>
            <a:lvl6pPr marL="24574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6pPr>
            <a:lvl7pPr marL="29146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7pPr>
            <a:lvl8pPr marL="33718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8pPr>
            <a:lvl9pPr marL="3829050" indent="-381000" algn="l" defTabSz="336550" rtl="0" eaLnBrk="0" fontAlgn="base" hangingPunct="0">
              <a:spcBef>
                <a:spcPct val="15000"/>
              </a:spcBef>
              <a:spcAft>
                <a:spcPct val="0"/>
              </a:spcAft>
              <a:buClr>
                <a:schemeClr val="tx2"/>
              </a:buClr>
              <a:buSzPct val="90000"/>
              <a:buFont typeface="Symbol" pitchFamily="18" charset="2"/>
              <a:buChar char="-"/>
              <a:defRPr sz="2000">
                <a:solidFill>
                  <a:schemeClr val="bg1"/>
                </a:solidFill>
                <a:latin typeface="+mn-lt"/>
              </a:defRPr>
            </a:lvl9pPr>
          </a:lstStyle>
          <a:p>
            <a:pPr marL="342900" indent="-342900">
              <a:buClr>
                <a:srgbClr val="339966"/>
              </a:buClr>
              <a:buFont typeface="Arial" panose="020B0604020202020204" pitchFamily="34" charset="0"/>
              <a:buChar char="•"/>
            </a:pPr>
            <a:r>
              <a:rPr lang="en-GB" sz="1800" b="0" kern="0" dirty="0" smtClean="0"/>
              <a:t>Stakeholder are welcome to take part to the TYNDP public consultation (until 29 March)</a:t>
            </a:r>
          </a:p>
          <a:p>
            <a:pPr marL="360363" indent="0"/>
            <a:r>
              <a:rPr lang="en-GB" sz="1800" b="0" kern="0" dirty="0" smtClean="0">
                <a:solidFill>
                  <a:schemeClr val="tx1">
                    <a:lumMod val="50000"/>
                  </a:schemeClr>
                </a:solidFill>
                <a:hlinkClick r:id="rId3"/>
              </a:rPr>
              <a:t>https://entsog.eu/entsogs-tyndp-presentation-day-draft-ten-year-network-development-plan-tyndp-2018#</a:t>
            </a:r>
            <a:r>
              <a:rPr lang="en-GB" sz="1800" b="0" kern="0" dirty="0" smtClean="0">
                <a:solidFill>
                  <a:schemeClr val="tx1">
                    <a:lumMod val="50000"/>
                  </a:schemeClr>
                </a:solidFill>
              </a:rPr>
              <a:t> </a:t>
            </a:r>
          </a:p>
          <a:p>
            <a:endParaRPr lang="en-GB" sz="1800" b="0" kern="0" dirty="0"/>
          </a:p>
        </p:txBody>
      </p:sp>
      <p:pic>
        <p:nvPicPr>
          <p:cNvPr id="8" name="Picture 5">
            <a:extLst>
              <a:ext uri="{FF2B5EF4-FFF2-40B4-BE49-F238E27FC236}">
                <a16:creationId xmlns:a16="http://schemas.microsoft.com/office/drawing/2014/main" id="{C619FE6C-B8A2-47FD-B572-ADB19F6FCAF3}"/>
              </a:ext>
            </a:extLst>
          </p:cNvPr>
          <p:cNvPicPr>
            <a:picLocks noChangeAspect="1"/>
          </p:cNvPicPr>
          <p:nvPr/>
        </p:nvPicPr>
        <p:blipFill>
          <a:blip r:embed="rId4"/>
          <a:stretch>
            <a:fillRect/>
          </a:stretch>
        </p:blipFill>
        <p:spPr>
          <a:xfrm>
            <a:off x="5652120" y="1988840"/>
            <a:ext cx="2895600" cy="4102844"/>
          </a:xfrm>
          <a:prstGeom prst="rect">
            <a:avLst/>
          </a:prstGeom>
        </p:spPr>
        <p:style>
          <a:lnRef idx="3">
            <a:schemeClr val="lt1"/>
          </a:lnRef>
          <a:fillRef idx="1">
            <a:schemeClr val="accent1"/>
          </a:fillRef>
          <a:effectRef idx="1">
            <a:schemeClr val="accent1"/>
          </a:effectRef>
          <a:fontRef idx="minor">
            <a:schemeClr val="lt1"/>
          </a:fontRef>
        </p:style>
      </p:pic>
      <p:sp>
        <p:nvSpPr>
          <p:cNvPr id="9" name="Text Placeholder 2">
            <a:extLst>
              <a:ext uri="{FF2B5EF4-FFF2-40B4-BE49-F238E27FC236}">
                <a16:creationId xmlns:a16="http://schemas.microsoft.com/office/drawing/2014/main" id="{47F4DAFB-D64D-4B77-ADE9-66F1D4DBDDFA}"/>
              </a:ext>
            </a:extLst>
          </p:cNvPr>
          <p:cNvSpPr txBox="1">
            <a:spLocks/>
          </p:cNvSpPr>
          <p:nvPr/>
        </p:nvSpPr>
        <p:spPr>
          <a:xfrm>
            <a:off x="600075" y="2610106"/>
            <a:ext cx="4619997" cy="1157560"/>
          </a:xfrm>
          <a:prstGeom prst="rect">
            <a:avLst/>
          </a:prstGeom>
        </p:spPr>
        <p:txBody>
          <a:bodyPr/>
          <a:lstStyle>
            <a:lvl1pPr marL="0" marR="0" indent="0" algn="l" defTabSz="914400" rtl="0" eaLnBrk="0" fontAlgn="base" latinLnBrk="0" hangingPunct="0">
              <a:lnSpc>
                <a:spcPct val="100000"/>
              </a:lnSpc>
              <a:spcBef>
                <a:spcPts val="0"/>
              </a:spcBef>
              <a:spcAft>
                <a:spcPct val="0"/>
              </a:spcAft>
              <a:buClr>
                <a:schemeClr val="accent3"/>
              </a:buClr>
              <a:buSzTx/>
              <a:buFontTx/>
              <a:buNone/>
              <a:tabLst/>
              <a:defRPr lang="en-GB" sz="2200" b="1" i="1" kern="100" noProof="0" smtClean="0">
                <a:solidFill>
                  <a:srgbClr val="000000"/>
                </a:solidFill>
                <a:latin typeface="+mn-lt"/>
                <a:ea typeface="ＭＳ Ｐゴシック" charset="-128"/>
                <a:cs typeface="ＭＳ Ｐゴシック" charset="-128"/>
                <a:sym typeface="Wingdings" pitchFamily="2" charset="2"/>
              </a:defRPr>
            </a:lvl1pPr>
            <a:lvl2pPr marL="171450" indent="-171450" algn="l" rtl="0" eaLnBrk="1" fontAlgn="base" hangingPunct="1">
              <a:spcBef>
                <a:spcPts val="600"/>
              </a:spcBef>
              <a:spcAft>
                <a:spcPct val="0"/>
              </a:spcAft>
              <a:buClr>
                <a:schemeClr val="accent3"/>
              </a:buClr>
              <a:buFont typeface="Calibri" pitchFamily="34" charset="0"/>
              <a:buChar char="&gt;"/>
              <a:defRPr sz="1800" kern="1200" baseline="0">
                <a:solidFill>
                  <a:srgbClr val="000000"/>
                </a:solidFill>
                <a:latin typeface="+mn-lt"/>
                <a:ea typeface="ＭＳ Ｐゴシック" pitchFamily="-111" charset="-128"/>
                <a:cs typeface="ＭＳ Ｐゴシック"/>
              </a:defRPr>
            </a:lvl2pPr>
            <a:lvl3pPr marL="400050" indent="-171450" algn="l" rtl="0" eaLnBrk="1" fontAlgn="base" hangingPunct="1">
              <a:spcBef>
                <a:spcPts val="300"/>
              </a:spcBef>
              <a:spcAft>
                <a:spcPct val="0"/>
              </a:spcAft>
              <a:buClr>
                <a:schemeClr val="accent3"/>
              </a:buClr>
              <a:buFont typeface="Wingdings" pitchFamily="2" charset="2"/>
              <a:buChar char="§"/>
              <a:defRPr sz="1800" kern="1200" baseline="0">
                <a:solidFill>
                  <a:srgbClr val="000000"/>
                </a:solidFill>
                <a:latin typeface="+mn-lt"/>
                <a:ea typeface="ＭＳ Ｐゴシック" pitchFamily="-111" charset="-128"/>
                <a:cs typeface="ＭＳ Ｐゴシック"/>
              </a:defRPr>
            </a:lvl3pPr>
            <a:lvl4pPr marL="628650" indent="-171450" algn="l" rtl="0" eaLnBrk="1" fontAlgn="base" hangingPunct="1">
              <a:spcBef>
                <a:spcPts val="300"/>
              </a:spcBef>
              <a:spcAft>
                <a:spcPct val="0"/>
              </a:spcAft>
              <a:buClr>
                <a:schemeClr val="accent3"/>
              </a:buClr>
              <a:buFont typeface="Courier New" pitchFamily="49" charset="0"/>
              <a:buChar char="o"/>
              <a:defRPr sz="1600" kern="1200">
                <a:solidFill>
                  <a:srgbClr val="000000"/>
                </a:solidFill>
                <a:latin typeface="+mn-lt"/>
                <a:ea typeface="ＭＳ Ｐゴシック" pitchFamily="-111" charset="-128"/>
                <a:cs typeface="ＭＳ Ｐゴシック"/>
              </a:defRPr>
            </a:lvl4pPr>
            <a:lvl5pPr marL="857250" indent="-171450" algn="l" rtl="0" eaLnBrk="1" fontAlgn="base" hangingPunct="1">
              <a:spcBef>
                <a:spcPts val="300"/>
              </a:spcBef>
              <a:spcAft>
                <a:spcPct val="0"/>
              </a:spcAft>
              <a:buClr>
                <a:schemeClr val="accent3"/>
              </a:buClr>
              <a:buFont typeface="Arial" pitchFamily="34" charset="0"/>
              <a:buChar char="-"/>
              <a:defRPr sz="1600" kern="1200">
                <a:solidFill>
                  <a:srgbClr val="000000"/>
                </a:solidFill>
                <a:latin typeface="+mn-lt"/>
                <a:ea typeface="ＭＳ Ｐゴシック" pitchFamily="-111"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Clr>
                <a:srgbClr val="339966"/>
              </a:buClr>
              <a:buFont typeface="Arial" panose="020B0604020202020204" pitchFamily="34" charset="0"/>
              <a:buChar char="•"/>
            </a:pPr>
            <a:r>
              <a:rPr lang="en-GB" sz="1800" b="0" i="0" dirty="0">
                <a:solidFill>
                  <a:srgbClr val="2A4677"/>
                </a:solidFill>
              </a:rPr>
              <a:t>More on TYNDP 2018:</a:t>
            </a:r>
          </a:p>
          <a:p>
            <a:pPr marL="360363"/>
            <a:r>
              <a:rPr lang="en-GB" sz="1800" b="0" dirty="0">
                <a:hlinkClick r:id="rId5"/>
              </a:rPr>
              <a:t>https://www.entsog.eu/tyndp#entsog-ten-year-network-development-plan-2018</a:t>
            </a:r>
            <a:endParaRPr lang="en-GB" sz="1800" b="0" dirty="0"/>
          </a:p>
          <a:p>
            <a:endParaRPr lang="en-GB" sz="1800" dirty="0"/>
          </a:p>
          <a:p>
            <a:endParaRPr lang="en-GB" sz="1800" dirty="0"/>
          </a:p>
        </p:txBody>
      </p:sp>
    </p:spTree>
    <p:extLst>
      <p:ext uri="{BB962C8B-B14F-4D97-AF65-F5344CB8AC3E}">
        <p14:creationId xmlns:p14="http://schemas.microsoft.com/office/powerpoint/2010/main" val="3471763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3111227"/>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US" sz="3200" dirty="0" smtClean="0">
                <a:solidFill>
                  <a:srgbClr val="2A4677"/>
                </a:solidFill>
              </a:rPr>
              <a:t>6.1. 2019 </a:t>
            </a:r>
            <a:r>
              <a:rPr lang="en-US" sz="3200" dirty="0">
                <a:solidFill>
                  <a:srgbClr val="2A4677"/>
                </a:solidFill>
              </a:rPr>
              <a:t>list: project candidates of PCIs in the Region </a:t>
            </a:r>
            <a:endParaRPr lang="en-US" sz="3200" dirty="0" smtClean="0">
              <a:solidFill>
                <a:srgbClr val="2A4677"/>
              </a:solidFill>
            </a:endParaRPr>
          </a:p>
        </p:txBody>
      </p:sp>
    </p:spTree>
    <p:extLst>
      <p:ext uri="{BB962C8B-B14F-4D97-AF65-F5344CB8AC3E}">
        <p14:creationId xmlns:p14="http://schemas.microsoft.com/office/powerpoint/2010/main" val="237455537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p:nvPr>
        </p:nvSpPr>
        <p:spPr/>
        <p:txBody>
          <a:bodyPr anchor="t" anchorCtr="0"/>
          <a:lstStyle/>
          <a:p>
            <a:pPr>
              <a:lnSpc>
                <a:spcPct val="120000"/>
              </a:lnSpc>
            </a:pPr>
            <a:r>
              <a:rPr lang="en-US" sz="2400" dirty="0" smtClean="0"/>
              <a:t>6.1. </a:t>
            </a:r>
            <a:r>
              <a:rPr lang="en-GB" sz="2400" dirty="0" smtClean="0"/>
              <a:t>PCI process gas</a:t>
            </a:r>
            <a:endParaRPr lang="en-US" sz="2400" dirty="0">
              <a:solidFill>
                <a:srgbClr val="C29903"/>
              </a:solidFill>
            </a:endParaRPr>
          </a:p>
        </p:txBody>
      </p:sp>
      <p:pic>
        <p:nvPicPr>
          <p:cNvPr id="4" name="Image 5"/>
          <p:cNvPicPr>
            <a:picLocks noChangeAspect="1"/>
          </p:cNvPicPr>
          <p:nvPr/>
        </p:nvPicPr>
        <p:blipFill>
          <a:blip r:embed="rId3"/>
          <a:stretch>
            <a:fillRect/>
          </a:stretch>
        </p:blipFill>
        <p:spPr>
          <a:xfrm>
            <a:off x="591106" y="1988840"/>
            <a:ext cx="7884368" cy="2721508"/>
          </a:xfrm>
          <a:prstGeom prst="rect">
            <a:avLst/>
          </a:prstGeom>
        </p:spPr>
      </p:pic>
    </p:spTree>
    <p:extLst>
      <p:ext uri="{BB962C8B-B14F-4D97-AF65-F5344CB8AC3E}">
        <p14:creationId xmlns:p14="http://schemas.microsoft.com/office/powerpoint/2010/main" val="3938198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p:nvPr>
        </p:nvSpPr>
        <p:spPr>
          <a:xfrm>
            <a:off x="539552" y="324642"/>
            <a:ext cx="8332788" cy="365125"/>
          </a:xfrm>
        </p:spPr>
        <p:txBody>
          <a:bodyPr anchor="t" anchorCtr="0"/>
          <a:lstStyle/>
          <a:p>
            <a:pPr>
              <a:lnSpc>
                <a:spcPct val="120000"/>
              </a:lnSpc>
            </a:pPr>
            <a:r>
              <a:rPr lang="en-US" sz="2400" dirty="0" smtClean="0"/>
              <a:t>6.1. </a:t>
            </a:r>
            <a:r>
              <a:rPr lang="en-GB" sz="2400" dirty="0" smtClean="0"/>
              <a:t>STEP</a:t>
            </a:r>
            <a:endParaRPr lang="en-US" sz="2400" dirty="0">
              <a:solidFill>
                <a:srgbClr val="C29903"/>
              </a:solidFill>
            </a:endParaRPr>
          </a:p>
        </p:txBody>
      </p:sp>
      <p:sp>
        <p:nvSpPr>
          <p:cNvPr id="3" name="Rectangle 2"/>
          <p:cNvSpPr/>
          <p:nvPr/>
        </p:nvSpPr>
        <p:spPr bwMode="auto">
          <a:xfrm>
            <a:off x="2483768" y="5157192"/>
            <a:ext cx="720080" cy="216024"/>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endParaRPr kumimoji="0" lang="fr-FR" sz="2400" b="1" i="0" u="none" strike="noStrike" cap="none" normalizeH="0" baseline="0" smtClean="0">
              <a:ln>
                <a:noFill/>
              </a:ln>
              <a:solidFill>
                <a:schemeClr val="bg1"/>
              </a:solidFill>
              <a:effectLst/>
              <a:latin typeface="Arial" charset="0"/>
            </a:endParaRPr>
          </a:p>
        </p:txBody>
      </p:sp>
      <p:pic>
        <p:nvPicPr>
          <p:cNvPr id="7" name="Imagen 14"/>
          <p:cNvPicPr/>
          <p:nvPr/>
        </p:nvPicPr>
        <p:blipFill rotWithShape="1">
          <a:blip r:embed="rId3" cstate="print">
            <a:extLst>
              <a:ext uri="{28A0092B-C50C-407E-A947-70E740481C1C}">
                <a14:useLocalDpi xmlns:a14="http://schemas.microsoft.com/office/drawing/2010/main" val="0"/>
              </a:ext>
            </a:extLst>
          </a:blip>
          <a:srcRect b="32368"/>
          <a:stretch/>
        </p:blipFill>
        <p:spPr bwMode="auto">
          <a:xfrm>
            <a:off x="476728" y="1025354"/>
            <a:ext cx="4680520" cy="2822644"/>
          </a:xfrm>
          <a:prstGeom prst="rect">
            <a:avLst/>
          </a:prstGeom>
          <a:noFill/>
        </p:spPr>
      </p:pic>
      <p:graphicFrame>
        <p:nvGraphicFramePr>
          <p:cNvPr id="8" name="Tabla 15"/>
          <p:cNvGraphicFramePr>
            <a:graphicFrameLocks noGrp="1"/>
          </p:cNvGraphicFramePr>
          <p:nvPr>
            <p:extLst/>
          </p:nvPr>
        </p:nvGraphicFramePr>
        <p:xfrm>
          <a:off x="476728" y="3905674"/>
          <a:ext cx="4680520" cy="1728192"/>
        </p:xfrm>
        <a:graphic>
          <a:graphicData uri="http://schemas.openxmlformats.org/drawingml/2006/table">
            <a:tbl>
              <a:tblPr firstRow="1"/>
              <a:tblGrid>
                <a:gridCol w="703932">
                  <a:extLst>
                    <a:ext uri="{9D8B030D-6E8A-4147-A177-3AD203B41FA5}">
                      <a16:colId xmlns:a16="http://schemas.microsoft.com/office/drawing/2014/main" val="20000"/>
                    </a:ext>
                  </a:extLst>
                </a:gridCol>
                <a:gridCol w="448640">
                  <a:extLst>
                    <a:ext uri="{9D8B030D-6E8A-4147-A177-3AD203B41FA5}">
                      <a16:colId xmlns:a16="http://schemas.microsoft.com/office/drawing/2014/main" val="20001"/>
                    </a:ext>
                  </a:extLst>
                </a:gridCol>
                <a:gridCol w="1529456">
                  <a:extLst>
                    <a:ext uri="{9D8B030D-6E8A-4147-A177-3AD203B41FA5}">
                      <a16:colId xmlns:a16="http://schemas.microsoft.com/office/drawing/2014/main" val="20002"/>
                    </a:ext>
                  </a:extLst>
                </a:gridCol>
                <a:gridCol w="734139">
                  <a:extLst>
                    <a:ext uri="{9D8B030D-6E8A-4147-A177-3AD203B41FA5}">
                      <a16:colId xmlns:a16="http://schemas.microsoft.com/office/drawing/2014/main" val="20003"/>
                    </a:ext>
                  </a:extLst>
                </a:gridCol>
                <a:gridCol w="611782">
                  <a:extLst>
                    <a:ext uri="{9D8B030D-6E8A-4147-A177-3AD203B41FA5}">
                      <a16:colId xmlns:a16="http://schemas.microsoft.com/office/drawing/2014/main" val="20004"/>
                    </a:ext>
                  </a:extLst>
                </a:gridCol>
                <a:gridCol w="652571">
                  <a:extLst>
                    <a:ext uri="{9D8B030D-6E8A-4147-A177-3AD203B41FA5}">
                      <a16:colId xmlns:a16="http://schemas.microsoft.com/office/drawing/2014/main" val="20005"/>
                    </a:ext>
                  </a:extLst>
                </a:gridCol>
              </a:tblGrid>
              <a:tr h="480433">
                <a:tc>
                  <a:txBody>
                    <a:bodyPr/>
                    <a:lstStyle/>
                    <a:p>
                      <a:pPr algn="ctr">
                        <a:spcBef>
                          <a:spcPts val="200"/>
                        </a:spcBef>
                        <a:spcAft>
                          <a:spcPts val="200"/>
                        </a:spcAft>
                      </a:pPr>
                      <a:r>
                        <a:rPr lang="en-GB" sz="1050" b="1" dirty="0">
                          <a:solidFill>
                            <a:schemeClr val="bg1"/>
                          </a:solidFill>
                          <a:effectLst/>
                          <a:latin typeface="+mj-lt"/>
                          <a:ea typeface="Verdana" panose="020B0604030504040204" pitchFamily="34" charset="0"/>
                          <a:cs typeface="Arial" panose="020B0604020202020204" pitchFamily="34" charset="0"/>
                        </a:rPr>
                        <a:t>TSO</a:t>
                      </a:r>
                      <a:endParaRPr lang="es-ES" sz="1100" b="1" dirty="0">
                        <a:solidFill>
                          <a:schemeClr val="bg1"/>
                        </a:solidFill>
                        <a:effectLst/>
                        <a:latin typeface="+mj-lt"/>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0000"/>
                      </a:schemeClr>
                    </a:solidFill>
                  </a:tcPr>
                </a:tc>
                <a:tc>
                  <a:txBody>
                    <a:bodyPr/>
                    <a:lstStyle/>
                    <a:p>
                      <a:pPr algn="ctr">
                        <a:spcBef>
                          <a:spcPts val="200"/>
                        </a:spcBef>
                        <a:spcAft>
                          <a:spcPts val="200"/>
                        </a:spcAft>
                      </a:pPr>
                      <a:r>
                        <a:rPr lang="es-ES" sz="1100" b="1" dirty="0" smtClean="0">
                          <a:solidFill>
                            <a:schemeClr val="bg1"/>
                          </a:solidFill>
                          <a:effectLst/>
                          <a:latin typeface="+mj-lt"/>
                          <a:ea typeface="Verdana" panose="020B0604030504040204" pitchFamily="34" charset="0"/>
                          <a:cs typeface="Arial" panose="020B0604020202020204" pitchFamily="34" charset="0"/>
                        </a:rPr>
                        <a:t>No.</a:t>
                      </a:r>
                      <a:endParaRPr lang="es-ES" sz="1100" b="1" dirty="0">
                        <a:solidFill>
                          <a:schemeClr val="bg1"/>
                        </a:solidFill>
                        <a:effectLst/>
                        <a:latin typeface="+mj-lt"/>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0000"/>
                      </a:schemeClr>
                    </a:solidFill>
                  </a:tcPr>
                </a:tc>
                <a:tc>
                  <a:txBody>
                    <a:bodyPr/>
                    <a:lstStyle/>
                    <a:p>
                      <a:pPr algn="ctr">
                        <a:spcBef>
                          <a:spcPts val="200"/>
                        </a:spcBef>
                        <a:spcAft>
                          <a:spcPts val="200"/>
                        </a:spcAft>
                      </a:pPr>
                      <a:r>
                        <a:rPr lang="en-GB" sz="1050" b="1" dirty="0">
                          <a:solidFill>
                            <a:schemeClr val="bg1"/>
                          </a:solidFill>
                          <a:effectLst/>
                          <a:latin typeface="+mj-lt"/>
                          <a:ea typeface="Verdana" panose="020B0604030504040204" pitchFamily="34" charset="0"/>
                          <a:cs typeface="Arial" panose="020B0604020202020204" pitchFamily="34" charset="0"/>
                        </a:rPr>
                        <a:t>Pipeline / compressor station</a:t>
                      </a:r>
                      <a:endParaRPr lang="es-ES" sz="1100" b="1" dirty="0">
                        <a:solidFill>
                          <a:schemeClr val="bg1"/>
                        </a:solidFill>
                        <a:effectLst/>
                        <a:latin typeface="+mj-lt"/>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0000"/>
                      </a:schemeClr>
                    </a:solidFill>
                  </a:tcPr>
                </a:tc>
                <a:tc>
                  <a:txBody>
                    <a:bodyPr/>
                    <a:lstStyle/>
                    <a:p>
                      <a:pPr algn="ctr">
                        <a:spcBef>
                          <a:spcPts val="200"/>
                        </a:spcBef>
                        <a:spcAft>
                          <a:spcPts val="200"/>
                        </a:spcAft>
                      </a:pPr>
                      <a:r>
                        <a:rPr lang="en-GB" sz="1050" b="1" dirty="0">
                          <a:solidFill>
                            <a:schemeClr val="bg1"/>
                          </a:solidFill>
                          <a:effectLst/>
                          <a:latin typeface="+mj-lt"/>
                          <a:ea typeface="Verdana" panose="020B0604030504040204" pitchFamily="34" charset="0"/>
                          <a:cs typeface="Arial" panose="020B0604020202020204" pitchFamily="34" charset="0"/>
                        </a:rPr>
                        <a:t>Length / Power</a:t>
                      </a:r>
                      <a:endParaRPr lang="es-ES" sz="1100" b="1" dirty="0">
                        <a:solidFill>
                          <a:schemeClr val="bg1"/>
                        </a:solidFill>
                        <a:effectLst/>
                        <a:latin typeface="+mj-lt"/>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0000"/>
                      </a:schemeClr>
                    </a:solidFill>
                  </a:tcPr>
                </a:tc>
                <a:tc>
                  <a:txBody>
                    <a:bodyPr/>
                    <a:lstStyle/>
                    <a:p>
                      <a:pPr algn="ctr">
                        <a:spcBef>
                          <a:spcPts val="200"/>
                        </a:spcBef>
                        <a:spcAft>
                          <a:spcPts val="200"/>
                        </a:spcAft>
                      </a:pPr>
                      <a:r>
                        <a:rPr lang="en-GB" sz="1050" b="1" dirty="0">
                          <a:solidFill>
                            <a:schemeClr val="bg1"/>
                          </a:solidFill>
                          <a:effectLst/>
                          <a:latin typeface="+mj-lt"/>
                          <a:ea typeface="Verdana" panose="020B0604030504040204" pitchFamily="34" charset="0"/>
                          <a:cs typeface="Arial" panose="020B0604020202020204" pitchFamily="34" charset="0"/>
                        </a:rPr>
                        <a:t>CAPEX (M€)</a:t>
                      </a:r>
                      <a:endParaRPr lang="es-ES" sz="1100" b="1" dirty="0">
                        <a:solidFill>
                          <a:schemeClr val="bg1"/>
                        </a:solidFill>
                        <a:effectLst/>
                        <a:latin typeface="+mj-lt"/>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0000"/>
                      </a:schemeClr>
                    </a:solidFill>
                  </a:tcPr>
                </a:tc>
                <a:tc>
                  <a:txBody>
                    <a:bodyPr/>
                    <a:lstStyle/>
                    <a:p>
                      <a:pPr algn="ctr">
                        <a:spcBef>
                          <a:spcPts val="200"/>
                        </a:spcBef>
                        <a:spcAft>
                          <a:spcPts val="200"/>
                        </a:spcAft>
                      </a:pPr>
                      <a:r>
                        <a:rPr lang="es-ES" sz="1100" b="1" dirty="0" smtClean="0">
                          <a:solidFill>
                            <a:schemeClr val="bg1"/>
                          </a:solidFill>
                          <a:effectLst/>
                          <a:latin typeface="+mj-lt"/>
                          <a:ea typeface="Verdana" panose="020B0604030504040204" pitchFamily="34" charset="0"/>
                          <a:cs typeface="Arial" panose="020B0604020202020204" pitchFamily="34" charset="0"/>
                        </a:rPr>
                        <a:t>Total (M€)</a:t>
                      </a:r>
                      <a:endParaRPr lang="es-ES" sz="1100" b="1" dirty="0">
                        <a:solidFill>
                          <a:schemeClr val="bg1"/>
                        </a:solidFill>
                        <a:effectLst/>
                        <a:latin typeface="+mj-lt"/>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90000"/>
                      </a:schemeClr>
                    </a:solidFill>
                  </a:tcPr>
                </a:tc>
                <a:extLst>
                  <a:ext uri="{0D108BD9-81ED-4DB2-BD59-A6C34878D82A}">
                    <a16:rowId xmlns:a16="http://schemas.microsoft.com/office/drawing/2014/main" val="10000"/>
                  </a:ext>
                </a:extLst>
              </a:tr>
              <a:tr h="348618">
                <a:tc>
                  <a:txBody>
                    <a:bodyPr/>
                    <a:lstStyle/>
                    <a:p>
                      <a:pPr algn="just">
                        <a:spcBef>
                          <a:spcPts val="200"/>
                        </a:spcBef>
                        <a:spcAft>
                          <a:spcPts val="200"/>
                        </a:spcAft>
                      </a:pPr>
                      <a:r>
                        <a:rPr lang="en-GB" sz="1200" b="1" dirty="0" err="1">
                          <a:solidFill>
                            <a:schemeClr val="bg1"/>
                          </a:solidFill>
                          <a:effectLst/>
                          <a:latin typeface="+mj-lt"/>
                          <a:ea typeface="Verdana" panose="020B0604030504040204" pitchFamily="34" charset="0"/>
                          <a:cs typeface="Arial" panose="020B0604020202020204" pitchFamily="34" charset="0"/>
                        </a:rPr>
                        <a:t>Teréga</a:t>
                      </a:r>
                      <a:endParaRPr lang="es-ES" sz="1400" b="1" dirty="0">
                        <a:solidFill>
                          <a:schemeClr val="bg1"/>
                        </a:solidFill>
                        <a:effectLst/>
                        <a:latin typeface="+mj-lt"/>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B700"/>
                    </a:solidFill>
                  </a:tcPr>
                </a:tc>
                <a:tc>
                  <a:txBody>
                    <a:bodyPr/>
                    <a:lstStyle/>
                    <a:p>
                      <a:pPr algn="ctr">
                        <a:spcBef>
                          <a:spcPts val="200"/>
                        </a:spcBef>
                        <a:spcAft>
                          <a:spcPts val="200"/>
                        </a:spcAft>
                      </a:pPr>
                      <a:r>
                        <a:rPr lang="es-ES" sz="1100" dirty="0" smtClean="0">
                          <a:solidFill>
                            <a:srgbClr val="000000"/>
                          </a:solidFill>
                          <a:effectLst/>
                          <a:latin typeface="+mj-lt"/>
                          <a:ea typeface="Verdana" panose="020B0604030504040204" pitchFamily="34" charset="0"/>
                          <a:cs typeface="Arial" panose="020B0604020202020204" pitchFamily="34" charset="0"/>
                        </a:rPr>
                        <a:t>1</a:t>
                      </a:r>
                      <a:endParaRPr lang="es-ES" sz="1100" dirty="0">
                        <a:solidFill>
                          <a:srgbClr val="000000"/>
                        </a:solidFill>
                        <a:effectLst/>
                        <a:latin typeface="+mj-lt"/>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B700">
                        <a:alpha val="20000"/>
                      </a:srgbClr>
                    </a:solidFill>
                  </a:tcPr>
                </a:tc>
                <a:tc>
                  <a:txBody>
                    <a:bodyPr/>
                    <a:lstStyle/>
                    <a:p>
                      <a:pPr algn="just">
                        <a:spcBef>
                          <a:spcPts val="200"/>
                        </a:spcBef>
                        <a:spcAft>
                          <a:spcPts val="200"/>
                        </a:spcAft>
                      </a:pPr>
                      <a:r>
                        <a:rPr lang="en-GB" sz="1050" dirty="0" err="1">
                          <a:solidFill>
                            <a:srgbClr val="000000"/>
                          </a:solidFill>
                          <a:effectLst/>
                          <a:latin typeface="+mj-lt"/>
                          <a:ea typeface="Verdana" panose="020B0604030504040204" pitchFamily="34" charset="0"/>
                          <a:cs typeface="Arial" panose="020B0604020202020204" pitchFamily="34" charset="0"/>
                        </a:rPr>
                        <a:t>Barbaira</a:t>
                      </a:r>
                      <a:r>
                        <a:rPr lang="en-GB" sz="1050" dirty="0">
                          <a:solidFill>
                            <a:srgbClr val="000000"/>
                          </a:solidFill>
                          <a:effectLst/>
                          <a:latin typeface="+mj-lt"/>
                          <a:ea typeface="Verdana" panose="020B0604030504040204" pitchFamily="34" charset="0"/>
                          <a:cs typeface="Arial" panose="020B0604020202020204" pitchFamily="34" charset="0"/>
                        </a:rPr>
                        <a:t> – Border</a:t>
                      </a:r>
                      <a:endParaRPr lang="es-ES" sz="1100" dirty="0">
                        <a:solidFill>
                          <a:srgbClr val="000000"/>
                        </a:solidFill>
                        <a:effectLst/>
                        <a:latin typeface="+mj-lt"/>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B700">
                        <a:alpha val="20000"/>
                      </a:srgbClr>
                    </a:solidFill>
                  </a:tcPr>
                </a:tc>
                <a:tc>
                  <a:txBody>
                    <a:bodyPr/>
                    <a:lstStyle/>
                    <a:p>
                      <a:pPr algn="r">
                        <a:spcBef>
                          <a:spcPts val="200"/>
                        </a:spcBef>
                        <a:spcAft>
                          <a:spcPts val="200"/>
                        </a:spcAft>
                      </a:pPr>
                      <a:r>
                        <a:rPr lang="en-GB" sz="1050" dirty="0">
                          <a:solidFill>
                            <a:srgbClr val="000000"/>
                          </a:solidFill>
                          <a:effectLst/>
                          <a:latin typeface="+mj-lt"/>
                          <a:ea typeface="Verdana" panose="020B0604030504040204" pitchFamily="34" charset="0"/>
                          <a:cs typeface="Arial" panose="020B0604020202020204" pitchFamily="34" charset="0"/>
                        </a:rPr>
                        <a:t>120 km</a:t>
                      </a:r>
                      <a:endParaRPr lang="es-ES" sz="1100" dirty="0">
                        <a:solidFill>
                          <a:srgbClr val="000000"/>
                        </a:solidFill>
                        <a:effectLst/>
                        <a:latin typeface="+mj-lt"/>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B700">
                        <a:alpha val="20000"/>
                      </a:srgbClr>
                    </a:solidFill>
                  </a:tcPr>
                </a:tc>
                <a:tc>
                  <a:txBody>
                    <a:bodyPr/>
                    <a:lstStyle/>
                    <a:p>
                      <a:pPr algn="r">
                        <a:spcBef>
                          <a:spcPts val="200"/>
                        </a:spcBef>
                        <a:spcAft>
                          <a:spcPts val="200"/>
                        </a:spcAft>
                      </a:pPr>
                      <a:r>
                        <a:rPr lang="en-GB" sz="1050" dirty="0">
                          <a:solidFill>
                            <a:srgbClr val="000000"/>
                          </a:solidFill>
                          <a:effectLst/>
                          <a:latin typeface="+mj-lt"/>
                          <a:ea typeface="Verdana" panose="020B0604030504040204" pitchFamily="34" charset="0"/>
                          <a:cs typeface="Arial" panose="020B0604020202020204" pitchFamily="34" charset="0"/>
                        </a:rPr>
                        <a:t>290</a:t>
                      </a:r>
                      <a:endParaRPr lang="es-ES" sz="1100" dirty="0">
                        <a:solidFill>
                          <a:srgbClr val="000000"/>
                        </a:solidFill>
                        <a:effectLst/>
                        <a:latin typeface="+mj-lt"/>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B700">
                        <a:alpha val="20000"/>
                      </a:srgbClr>
                    </a:solidFill>
                  </a:tcPr>
                </a:tc>
                <a:tc>
                  <a:txBody>
                    <a:bodyPr/>
                    <a:lstStyle/>
                    <a:p>
                      <a:pPr algn="r">
                        <a:spcBef>
                          <a:spcPts val="200"/>
                        </a:spcBef>
                        <a:spcAft>
                          <a:spcPts val="200"/>
                        </a:spcAft>
                      </a:pPr>
                      <a:r>
                        <a:rPr lang="es-ES" sz="1100" b="1" dirty="0" smtClean="0">
                          <a:solidFill>
                            <a:srgbClr val="000000"/>
                          </a:solidFill>
                          <a:effectLst/>
                          <a:latin typeface="+mj-lt"/>
                          <a:ea typeface="Verdana" panose="020B0604030504040204" pitchFamily="34" charset="0"/>
                          <a:cs typeface="Arial" panose="020B0604020202020204" pitchFamily="34" charset="0"/>
                        </a:rPr>
                        <a:t>290</a:t>
                      </a:r>
                      <a:endParaRPr lang="es-ES" sz="1100" b="1" dirty="0">
                        <a:solidFill>
                          <a:srgbClr val="000000"/>
                        </a:solidFill>
                        <a:effectLst/>
                        <a:latin typeface="+mj-lt"/>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B700">
                        <a:alpha val="20000"/>
                      </a:srgbClr>
                    </a:solidFill>
                  </a:tcPr>
                </a:tc>
                <a:extLst>
                  <a:ext uri="{0D108BD9-81ED-4DB2-BD59-A6C34878D82A}">
                    <a16:rowId xmlns:a16="http://schemas.microsoft.com/office/drawing/2014/main" val="10001"/>
                  </a:ext>
                </a:extLst>
              </a:tr>
              <a:tr h="274533">
                <a:tc rowSpan="3">
                  <a:txBody>
                    <a:bodyPr/>
                    <a:lstStyle/>
                    <a:p>
                      <a:pPr algn="just">
                        <a:spcBef>
                          <a:spcPts val="200"/>
                        </a:spcBef>
                        <a:spcAft>
                          <a:spcPts val="200"/>
                        </a:spcAft>
                      </a:pPr>
                      <a:r>
                        <a:rPr lang="en-GB" sz="1200" b="1" dirty="0" err="1" smtClean="0">
                          <a:solidFill>
                            <a:schemeClr val="bg1"/>
                          </a:solidFill>
                          <a:effectLst/>
                          <a:latin typeface="+mj-lt"/>
                          <a:ea typeface="Verdana" panose="020B0604030504040204" pitchFamily="34" charset="0"/>
                          <a:cs typeface="Arial" panose="020B0604020202020204" pitchFamily="34" charset="0"/>
                        </a:rPr>
                        <a:t>Enagás</a:t>
                      </a:r>
                      <a:endParaRPr lang="es-ES" sz="1400" b="1" dirty="0">
                        <a:solidFill>
                          <a:schemeClr val="bg1"/>
                        </a:solidFill>
                        <a:effectLst/>
                        <a:latin typeface="+mj-lt"/>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AAE"/>
                    </a:solidFill>
                  </a:tcPr>
                </a:tc>
                <a:tc>
                  <a:txBody>
                    <a:bodyPr/>
                    <a:lstStyle/>
                    <a:p>
                      <a:pPr algn="ctr">
                        <a:spcBef>
                          <a:spcPts val="200"/>
                        </a:spcBef>
                        <a:spcAft>
                          <a:spcPts val="200"/>
                        </a:spcAft>
                      </a:pPr>
                      <a:r>
                        <a:rPr lang="es-ES" sz="1100" dirty="0" smtClean="0">
                          <a:solidFill>
                            <a:srgbClr val="000000"/>
                          </a:solidFill>
                          <a:effectLst/>
                          <a:latin typeface="+mj-lt"/>
                          <a:ea typeface="Verdana" panose="020B0604030504040204" pitchFamily="34" charset="0"/>
                          <a:cs typeface="Arial" panose="020B0604020202020204" pitchFamily="34" charset="0"/>
                        </a:rPr>
                        <a:t>2</a:t>
                      </a:r>
                      <a:endParaRPr lang="es-ES" sz="1100" dirty="0">
                        <a:solidFill>
                          <a:srgbClr val="000000"/>
                        </a:solidFill>
                        <a:effectLst/>
                        <a:latin typeface="+mj-lt"/>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AAE">
                        <a:alpha val="10196"/>
                      </a:srgbClr>
                    </a:solidFill>
                  </a:tcPr>
                </a:tc>
                <a:tc>
                  <a:txBody>
                    <a:bodyPr/>
                    <a:lstStyle/>
                    <a:p>
                      <a:pPr algn="just">
                        <a:spcBef>
                          <a:spcPts val="200"/>
                        </a:spcBef>
                        <a:spcAft>
                          <a:spcPts val="200"/>
                        </a:spcAft>
                      </a:pPr>
                      <a:r>
                        <a:rPr lang="en-GB" sz="1050" dirty="0" err="1">
                          <a:solidFill>
                            <a:srgbClr val="000000"/>
                          </a:solidFill>
                          <a:effectLst/>
                          <a:latin typeface="+mj-lt"/>
                          <a:ea typeface="Verdana" panose="020B0604030504040204" pitchFamily="34" charset="0"/>
                          <a:cs typeface="Arial" panose="020B0604020202020204" pitchFamily="34" charset="0"/>
                        </a:rPr>
                        <a:t>Figueras</a:t>
                      </a:r>
                      <a:r>
                        <a:rPr lang="en-GB" sz="1050" dirty="0">
                          <a:solidFill>
                            <a:srgbClr val="000000"/>
                          </a:solidFill>
                          <a:effectLst/>
                          <a:latin typeface="+mj-lt"/>
                          <a:ea typeface="Verdana" panose="020B0604030504040204" pitchFamily="34" charset="0"/>
                          <a:cs typeface="Arial" panose="020B0604020202020204" pitchFamily="34" charset="0"/>
                        </a:rPr>
                        <a:t> – Border</a:t>
                      </a:r>
                      <a:endParaRPr lang="es-ES" sz="1100" dirty="0">
                        <a:solidFill>
                          <a:srgbClr val="000000"/>
                        </a:solidFill>
                        <a:effectLst/>
                        <a:latin typeface="+mj-lt"/>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AAE">
                        <a:alpha val="10196"/>
                      </a:srgbClr>
                    </a:solidFill>
                  </a:tcPr>
                </a:tc>
                <a:tc>
                  <a:txBody>
                    <a:bodyPr/>
                    <a:lstStyle/>
                    <a:p>
                      <a:pPr algn="r">
                        <a:spcBef>
                          <a:spcPts val="200"/>
                        </a:spcBef>
                        <a:spcAft>
                          <a:spcPts val="200"/>
                        </a:spcAft>
                      </a:pPr>
                      <a:r>
                        <a:rPr lang="en-GB" sz="1050" dirty="0">
                          <a:solidFill>
                            <a:srgbClr val="000000"/>
                          </a:solidFill>
                          <a:effectLst/>
                          <a:latin typeface="+mj-lt"/>
                          <a:ea typeface="Verdana" panose="020B0604030504040204" pitchFamily="34" charset="0"/>
                          <a:cs typeface="Arial" panose="020B0604020202020204" pitchFamily="34" charset="0"/>
                        </a:rPr>
                        <a:t>28 km</a:t>
                      </a:r>
                      <a:endParaRPr lang="es-ES" sz="1100" dirty="0">
                        <a:solidFill>
                          <a:srgbClr val="000000"/>
                        </a:solidFill>
                        <a:effectLst/>
                        <a:latin typeface="+mj-lt"/>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AAE">
                        <a:alpha val="10196"/>
                      </a:srgbClr>
                    </a:solidFill>
                  </a:tcPr>
                </a:tc>
                <a:tc>
                  <a:txBody>
                    <a:bodyPr/>
                    <a:lstStyle/>
                    <a:p>
                      <a:pPr algn="r">
                        <a:spcBef>
                          <a:spcPts val="200"/>
                        </a:spcBef>
                        <a:spcAft>
                          <a:spcPts val="200"/>
                        </a:spcAft>
                      </a:pPr>
                      <a:r>
                        <a:rPr lang="en-GB" sz="1050" dirty="0">
                          <a:solidFill>
                            <a:srgbClr val="000000"/>
                          </a:solidFill>
                          <a:effectLst/>
                          <a:latin typeface="+mj-lt"/>
                          <a:ea typeface="Verdana" panose="020B0604030504040204" pitchFamily="34" charset="0"/>
                          <a:cs typeface="Arial" panose="020B0604020202020204" pitchFamily="34" charset="0"/>
                        </a:rPr>
                        <a:t>27</a:t>
                      </a:r>
                      <a:endParaRPr lang="es-ES" sz="1100" dirty="0">
                        <a:solidFill>
                          <a:srgbClr val="000000"/>
                        </a:solidFill>
                        <a:effectLst/>
                        <a:latin typeface="+mj-lt"/>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AAE">
                        <a:alpha val="10196"/>
                      </a:srgbClr>
                    </a:solidFill>
                  </a:tcPr>
                </a:tc>
                <a:tc rowSpan="3">
                  <a:txBody>
                    <a:bodyPr/>
                    <a:lstStyle/>
                    <a:p>
                      <a:pPr algn="r">
                        <a:spcBef>
                          <a:spcPts val="200"/>
                        </a:spcBef>
                        <a:spcAft>
                          <a:spcPts val="200"/>
                        </a:spcAft>
                      </a:pPr>
                      <a:r>
                        <a:rPr lang="es-ES" sz="1100" b="1" dirty="0" smtClean="0">
                          <a:solidFill>
                            <a:srgbClr val="000000"/>
                          </a:solidFill>
                          <a:effectLst/>
                          <a:latin typeface="+mj-lt"/>
                          <a:ea typeface="Verdana" panose="020B0604030504040204" pitchFamily="34" charset="0"/>
                          <a:cs typeface="Arial" panose="020B0604020202020204" pitchFamily="34" charset="0"/>
                        </a:rPr>
                        <a:t>152</a:t>
                      </a:r>
                      <a:endParaRPr lang="es-ES" sz="1100" b="1" dirty="0">
                        <a:solidFill>
                          <a:srgbClr val="000000"/>
                        </a:solidFill>
                        <a:effectLst/>
                        <a:latin typeface="+mj-lt"/>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AAE">
                        <a:alpha val="10196"/>
                      </a:srgbClr>
                    </a:solidFill>
                  </a:tcPr>
                </a:tc>
                <a:extLst>
                  <a:ext uri="{0D108BD9-81ED-4DB2-BD59-A6C34878D82A}">
                    <a16:rowId xmlns:a16="http://schemas.microsoft.com/office/drawing/2014/main" val="10002"/>
                  </a:ext>
                </a:extLst>
              </a:tr>
              <a:tr h="305041">
                <a:tc vMerge="1">
                  <a:txBody>
                    <a:bodyPr/>
                    <a:lstStyle/>
                    <a:p>
                      <a:endParaRPr lang="es-ES"/>
                    </a:p>
                  </a:txBody>
                  <a:tcPr/>
                </a:tc>
                <a:tc>
                  <a:txBody>
                    <a:bodyPr/>
                    <a:lstStyle/>
                    <a:p>
                      <a:pPr algn="ctr">
                        <a:spcBef>
                          <a:spcPts val="200"/>
                        </a:spcBef>
                        <a:spcAft>
                          <a:spcPts val="200"/>
                        </a:spcAft>
                      </a:pPr>
                      <a:r>
                        <a:rPr lang="es-ES" sz="1100" dirty="0" smtClean="0">
                          <a:solidFill>
                            <a:srgbClr val="000000"/>
                          </a:solidFill>
                          <a:effectLst/>
                          <a:latin typeface="+mj-lt"/>
                          <a:ea typeface="Verdana" panose="020B0604030504040204" pitchFamily="34" charset="0"/>
                          <a:cs typeface="Arial" panose="020B0604020202020204" pitchFamily="34" charset="0"/>
                        </a:rPr>
                        <a:t>3</a:t>
                      </a:r>
                      <a:endParaRPr lang="es-ES" sz="1100" dirty="0">
                        <a:solidFill>
                          <a:srgbClr val="000000"/>
                        </a:solidFill>
                        <a:effectLst/>
                        <a:latin typeface="+mj-lt"/>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AAE">
                        <a:alpha val="10196"/>
                      </a:srgbClr>
                    </a:solidFill>
                  </a:tcPr>
                </a:tc>
                <a:tc>
                  <a:txBody>
                    <a:bodyPr/>
                    <a:lstStyle/>
                    <a:p>
                      <a:pPr algn="just">
                        <a:spcBef>
                          <a:spcPts val="200"/>
                        </a:spcBef>
                        <a:spcAft>
                          <a:spcPts val="200"/>
                        </a:spcAft>
                      </a:pPr>
                      <a:r>
                        <a:rPr lang="en-GB" sz="1050" dirty="0" err="1">
                          <a:solidFill>
                            <a:srgbClr val="000000"/>
                          </a:solidFill>
                          <a:effectLst/>
                          <a:latin typeface="+mj-lt"/>
                          <a:ea typeface="Verdana" panose="020B0604030504040204" pitchFamily="34" charset="0"/>
                          <a:cs typeface="Arial" panose="020B0604020202020204" pitchFamily="34" charset="0"/>
                        </a:rPr>
                        <a:t>Hostalrich</a:t>
                      </a:r>
                      <a:r>
                        <a:rPr lang="en-GB" sz="1050" dirty="0">
                          <a:solidFill>
                            <a:srgbClr val="000000"/>
                          </a:solidFill>
                          <a:effectLst/>
                          <a:latin typeface="+mj-lt"/>
                          <a:ea typeface="Verdana" panose="020B0604030504040204" pitchFamily="34" charset="0"/>
                          <a:cs typeface="Arial" panose="020B0604020202020204" pitchFamily="34" charset="0"/>
                        </a:rPr>
                        <a:t> – </a:t>
                      </a:r>
                      <a:r>
                        <a:rPr lang="en-GB" sz="1050" dirty="0" err="1" smtClean="0">
                          <a:solidFill>
                            <a:srgbClr val="000000"/>
                          </a:solidFill>
                          <a:effectLst/>
                          <a:latin typeface="+mj-lt"/>
                          <a:ea typeface="Verdana" panose="020B0604030504040204" pitchFamily="34" charset="0"/>
                          <a:cs typeface="Arial" panose="020B0604020202020204" pitchFamily="34" charset="0"/>
                        </a:rPr>
                        <a:t>Figueras</a:t>
                      </a:r>
                      <a:endParaRPr lang="en-GB" sz="1050" dirty="0" smtClean="0">
                        <a:solidFill>
                          <a:srgbClr val="000000"/>
                        </a:solidFill>
                        <a:effectLst/>
                        <a:latin typeface="+mj-lt"/>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AAE">
                        <a:alpha val="10196"/>
                      </a:srgbClr>
                    </a:solidFill>
                  </a:tcPr>
                </a:tc>
                <a:tc>
                  <a:txBody>
                    <a:bodyPr/>
                    <a:lstStyle/>
                    <a:p>
                      <a:pPr algn="r">
                        <a:spcBef>
                          <a:spcPts val="200"/>
                        </a:spcBef>
                        <a:spcAft>
                          <a:spcPts val="200"/>
                        </a:spcAft>
                      </a:pPr>
                      <a:r>
                        <a:rPr lang="en-GB" sz="1050" dirty="0">
                          <a:solidFill>
                            <a:srgbClr val="000000"/>
                          </a:solidFill>
                          <a:effectLst/>
                          <a:latin typeface="+mj-lt"/>
                          <a:ea typeface="Verdana" panose="020B0604030504040204" pitchFamily="34" charset="0"/>
                          <a:cs typeface="Arial" panose="020B0604020202020204" pitchFamily="34" charset="0"/>
                        </a:rPr>
                        <a:t>79 km</a:t>
                      </a:r>
                      <a:endParaRPr lang="es-ES" sz="1100" dirty="0">
                        <a:solidFill>
                          <a:srgbClr val="000000"/>
                        </a:solidFill>
                        <a:effectLst/>
                        <a:latin typeface="+mj-lt"/>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AAE">
                        <a:alpha val="10196"/>
                      </a:srgbClr>
                    </a:solidFill>
                  </a:tcPr>
                </a:tc>
                <a:tc>
                  <a:txBody>
                    <a:bodyPr/>
                    <a:lstStyle/>
                    <a:p>
                      <a:pPr algn="r">
                        <a:spcBef>
                          <a:spcPts val="200"/>
                        </a:spcBef>
                        <a:spcAft>
                          <a:spcPts val="200"/>
                        </a:spcAft>
                      </a:pPr>
                      <a:r>
                        <a:rPr lang="en-GB" sz="1050" dirty="0">
                          <a:solidFill>
                            <a:srgbClr val="000000"/>
                          </a:solidFill>
                          <a:effectLst/>
                          <a:latin typeface="+mj-lt"/>
                          <a:ea typeface="Verdana" panose="020B0604030504040204" pitchFamily="34" charset="0"/>
                          <a:cs typeface="Arial" panose="020B0604020202020204" pitchFamily="34" charset="0"/>
                        </a:rPr>
                        <a:t>72</a:t>
                      </a:r>
                      <a:endParaRPr lang="es-ES" sz="1100" dirty="0">
                        <a:solidFill>
                          <a:srgbClr val="000000"/>
                        </a:solidFill>
                        <a:effectLst/>
                        <a:latin typeface="+mj-lt"/>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AAE">
                        <a:alpha val="10196"/>
                      </a:srgbClr>
                    </a:solidFill>
                  </a:tcPr>
                </a:tc>
                <a:tc vMerge="1">
                  <a:txBody>
                    <a:bodyPr/>
                    <a:lstStyle/>
                    <a:p>
                      <a:pPr algn="r">
                        <a:spcBef>
                          <a:spcPts val="200"/>
                        </a:spcBef>
                        <a:spcAft>
                          <a:spcPts val="200"/>
                        </a:spcAft>
                      </a:pPr>
                      <a:endParaRPr lang="es-ES" sz="11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AAE">
                        <a:alpha val="10196"/>
                      </a:srgbClr>
                    </a:solidFill>
                  </a:tcPr>
                </a:tc>
                <a:extLst>
                  <a:ext uri="{0D108BD9-81ED-4DB2-BD59-A6C34878D82A}">
                    <a16:rowId xmlns:a16="http://schemas.microsoft.com/office/drawing/2014/main" val="10003"/>
                  </a:ext>
                </a:extLst>
              </a:tr>
              <a:tr h="319567">
                <a:tc vMerge="1">
                  <a:txBody>
                    <a:bodyPr/>
                    <a:lstStyle/>
                    <a:p>
                      <a:endParaRPr lang="es-ES"/>
                    </a:p>
                  </a:txBody>
                  <a:tcPr/>
                </a:tc>
                <a:tc>
                  <a:txBody>
                    <a:bodyPr/>
                    <a:lstStyle/>
                    <a:p>
                      <a:pPr algn="ctr">
                        <a:spcBef>
                          <a:spcPts val="200"/>
                        </a:spcBef>
                        <a:spcAft>
                          <a:spcPts val="200"/>
                        </a:spcAft>
                      </a:pPr>
                      <a:r>
                        <a:rPr lang="es-ES" sz="1100" dirty="0" smtClean="0">
                          <a:solidFill>
                            <a:srgbClr val="000000"/>
                          </a:solidFill>
                          <a:effectLst/>
                          <a:latin typeface="+mj-lt"/>
                          <a:ea typeface="Verdana" panose="020B0604030504040204" pitchFamily="34" charset="0"/>
                          <a:cs typeface="Arial" panose="020B0604020202020204" pitchFamily="34" charset="0"/>
                        </a:rPr>
                        <a:t>4</a:t>
                      </a:r>
                      <a:endParaRPr lang="es-ES" sz="1100" dirty="0">
                        <a:solidFill>
                          <a:srgbClr val="000000"/>
                        </a:solidFill>
                        <a:effectLst/>
                        <a:latin typeface="+mj-lt"/>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AAE">
                        <a:alpha val="10196"/>
                      </a:srgbClr>
                    </a:solidFill>
                  </a:tcPr>
                </a:tc>
                <a:tc>
                  <a:txBody>
                    <a:bodyPr/>
                    <a:lstStyle/>
                    <a:p>
                      <a:pPr algn="just">
                        <a:spcBef>
                          <a:spcPts val="200"/>
                        </a:spcBef>
                        <a:spcAft>
                          <a:spcPts val="200"/>
                        </a:spcAft>
                      </a:pPr>
                      <a:r>
                        <a:rPr lang="en-GB" sz="1050" dirty="0" err="1">
                          <a:solidFill>
                            <a:srgbClr val="000000"/>
                          </a:solidFill>
                          <a:effectLst/>
                          <a:latin typeface="+mj-lt"/>
                          <a:ea typeface="Verdana" panose="020B0604030504040204" pitchFamily="34" charset="0"/>
                          <a:cs typeface="Arial" panose="020B0604020202020204" pitchFamily="34" charset="0"/>
                        </a:rPr>
                        <a:t>Martorell</a:t>
                      </a:r>
                      <a:r>
                        <a:rPr lang="en-GB" sz="1050" dirty="0">
                          <a:solidFill>
                            <a:srgbClr val="000000"/>
                          </a:solidFill>
                          <a:effectLst/>
                          <a:latin typeface="+mj-lt"/>
                          <a:ea typeface="Verdana" panose="020B0604030504040204" pitchFamily="34" charset="0"/>
                          <a:cs typeface="Arial" panose="020B0604020202020204" pitchFamily="34" charset="0"/>
                        </a:rPr>
                        <a:t> CS</a:t>
                      </a:r>
                      <a:endParaRPr lang="es-ES" sz="1100" dirty="0">
                        <a:solidFill>
                          <a:srgbClr val="000000"/>
                        </a:solidFill>
                        <a:effectLst/>
                        <a:latin typeface="+mj-lt"/>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AAE">
                        <a:alpha val="10196"/>
                      </a:srgbClr>
                    </a:solidFill>
                  </a:tcPr>
                </a:tc>
                <a:tc>
                  <a:txBody>
                    <a:bodyPr/>
                    <a:lstStyle/>
                    <a:p>
                      <a:pPr algn="r">
                        <a:spcBef>
                          <a:spcPts val="200"/>
                        </a:spcBef>
                        <a:spcAft>
                          <a:spcPts val="200"/>
                        </a:spcAft>
                      </a:pPr>
                      <a:r>
                        <a:rPr lang="en-GB" sz="1050" dirty="0">
                          <a:solidFill>
                            <a:srgbClr val="000000"/>
                          </a:solidFill>
                          <a:effectLst/>
                          <a:latin typeface="+mj-lt"/>
                          <a:ea typeface="Verdana" panose="020B0604030504040204" pitchFamily="34" charset="0"/>
                          <a:cs typeface="Arial" panose="020B0604020202020204" pitchFamily="34" charset="0"/>
                        </a:rPr>
                        <a:t>36 MW</a:t>
                      </a:r>
                      <a:endParaRPr lang="es-ES" sz="1100" dirty="0">
                        <a:solidFill>
                          <a:srgbClr val="000000"/>
                        </a:solidFill>
                        <a:effectLst/>
                        <a:latin typeface="+mj-lt"/>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AAE">
                        <a:alpha val="10196"/>
                      </a:srgbClr>
                    </a:solidFill>
                  </a:tcPr>
                </a:tc>
                <a:tc>
                  <a:txBody>
                    <a:bodyPr/>
                    <a:lstStyle/>
                    <a:p>
                      <a:pPr algn="r">
                        <a:spcBef>
                          <a:spcPts val="200"/>
                        </a:spcBef>
                        <a:spcAft>
                          <a:spcPts val="200"/>
                        </a:spcAft>
                      </a:pPr>
                      <a:r>
                        <a:rPr lang="en-GB" sz="1050" dirty="0">
                          <a:solidFill>
                            <a:srgbClr val="000000"/>
                          </a:solidFill>
                          <a:effectLst/>
                          <a:latin typeface="+mj-lt"/>
                          <a:ea typeface="Verdana" panose="020B0604030504040204" pitchFamily="34" charset="0"/>
                          <a:cs typeface="Arial" panose="020B0604020202020204" pitchFamily="34" charset="0"/>
                        </a:rPr>
                        <a:t>53</a:t>
                      </a:r>
                      <a:endParaRPr lang="es-ES" sz="1100" dirty="0">
                        <a:solidFill>
                          <a:srgbClr val="000000"/>
                        </a:solidFill>
                        <a:effectLst/>
                        <a:latin typeface="+mj-lt"/>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AAE">
                        <a:alpha val="10196"/>
                      </a:srgbClr>
                    </a:solidFill>
                  </a:tcPr>
                </a:tc>
                <a:tc vMerge="1">
                  <a:txBody>
                    <a:bodyPr/>
                    <a:lstStyle/>
                    <a:p>
                      <a:pPr algn="r">
                        <a:spcBef>
                          <a:spcPts val="200"/>
                        </a:spcBef>
                        <a:spcAft>
                          <a:spcPts val="200"/>
                        </a:spcAft>
                      </a:pPr>
                      <a:endParaRPr lang="es-ES" sz="1100" dirty="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AAE">
                        <a:alpha val="10196"/>
                      </a:srgbClr>
                    </a:solidFill>
                  </a:tcPr>
                </a:tc>
                <a:extLst>
                  <a:ext uri="{0D108BD9-81ED-4DB2-BD59-A6C34878D82A}">
                    <a16:rowId xmlns:a16="http://schemas.microsoft.com/office/drawing/2014/main" val="10004"/>
                  </a:ext>
                </a:extLst>
              </a:tr>
            </a:tbl>
          </a:graphicData>
        </a:graphic>
      </p:graphicFrame>
      <p:sp>
        <p:nvSpPr>
          <p:cNvPr id="5" name="Rectangle 4"/>
          <p:cNvSpPr/>
          <p:nvPr/>
        </p:nvSpPr>
        <p:spPr>
          <a:xfrm>
            <a:off x="5580112" y="1059834"/>
            <a:ext cx="3292228" cy="4878259"/>
          </a:xfrm>
          <a:prstGeom prst="rect">
            <a:avLst/>
          </a:prstGeom>
        </p:spPr>
        <p:txBody>
          <a:bodyPr wrap="square">
            <a:spAutoFit/>
          </a:bodyPr>
          <a:lstStyle/>
          <a:p>
            <a:pPr algn="ctr">
              <a:spcBef>
                <a:spcPts val="600"/>
              </a:spcBef>
              <a:spcAft>
                <a:spcPts val="0"/>
              </a:spcAft>
            </a:pPr>
            <a:r>
              <a:rPr lang="en-US" sz="1200" u="sng" dirty="0"/>
              <a:t>STEP project: </a:t>
            </a:r>
            <a:endParaRPr lang="en-US" sz="1200" u="sng" dirty="0" smtClean="0"/>
          </a:p>
          <a:p>
            <a:pPr>
              <a:spcBef>
                <a:spcPts val="600"/>
              </a:spcBef>
              <a:spcAft>
                <a:spcPts val="0"/>
              </a:spcAft>
            </a:pPr>
            <a:r>
              <a:rPr lang="en-US" sz="1200" dirty="0" smtClean="0"/>
              <a:t>Key</a:t>
            </a:r>
            <a:r>
              <a:rPr lang="en-US" sz="1200" dirty="0"/>
              <a:t> interconnection for creating energy solidarity among the countries of the EU</a:t>
            </a:r>
            <a:r>
              <a:rPr lang="en-US" sz="1200" dirty="0" smtClean="0"/>
              <a:t>.</a:t>
            </a:r>
          </a:p>
          <a:p>
            <a:pPr marL="171450" indent="-171450">
              <a:spcBef>
                <a:spcPts val="600"/>
              </a:spcBef>
              <a:spcAft>
                <a:spcPts val="0"/>
              </a:spcAft>
              <a:buFont typeface="Arial" panose="020B0604020202020204" pitchFamily="34" charset="0"/>
              <a:buChar char="•"/>
            </a:pPr>
            <a:r>
              <a:rPr lang="en-US" sz="1200" b="0" dirty="0" smtClean="0"/>
              <a:t>Given </a:t>
            </a:r>
            <a:r>
              <a:rPr lang="en-US" sz="1200" b="0" dirty="0"/>
              <a:t>its technical characteristics, STEP will be able to transport gas  from North to South (from France to Spain) or from South to North (from Spain to France).</a:t>
            </a:r>
          </a:p>
          <a:p>
            <a:pPr marL="171450" indent="-171450">
              <a:spcBef>
                <a:spcPts val="600"/>
              </a:spcBef>
              <a:spcAft>
                <a:spcPts val="0"/>
              </a:spcAft>
              <a:buFont typeface="Arial" panose="020B0604020202020204" pitchFamily="34" charset="0"/>
              <a:buChar char="•"/>
            </a:pPr>
            <a:r>
              <a:rPr lang="en-US" sz="1200" b="0" dirty="0"/>
              <a:t>Bidirectional pipeline: will make EU energy prices more competitive, driving energy supply diversification. Studies have predicted mostly North to South flows. </a:t>
            </a:r>
          </a:p>
          <a:p>
            <a:pPr>
              <a:spcBef>
                <a:spcPts val="600"/>
              </a:spcBef>
              <a:spcAft>
                <a:spcPts val="0"/>
              </a:spcAft>
            </a:pPr>
            <a:r>
              <a:rPr lang="en-US" sz="1200" b="0" dirty="0"/>
              <a:t>However, </a:t>
            </a:r>
            <a:r>
              <a:rPr lang="en-US" sz="1200" b="0" dirty="0" smtClean="0"/>
              <a:t>this </a:t>
            </a:r>
            <a:r>
              <a:rPr lang="en-US" sz="1200" b="0" dirty="0"/>
              <a:t>will depend on:</a:t>
            </a:r>
          </a:p>
          <a:p>
            <a:pPr marL="171450" indent="-171450">
              <a:spcBef>
                <a:spcPts val="600"/>
              </a:spcBef>
              <a:spcAft>
                <a:spcPts val="0"/>
              </a:spcAft>
              <a:buFont typeface="Arial" panose="020B0604020202020204" pitchFamily="34" charset="0"/>
              <a:buChar char="•"/>
            </a:pPr>
            <a:r>
              <a:rPr lang="en-US" sz="1200" b="0" dirty="0"/>
              <a:t>Gas supplies from various worldwide gas fields, especially from Russia and the North Sea.</a:t>
            </a:r>
          </a:p>
          <a:p>
            <a:pPr marL="171450" indent="-171450">
              <a:spcBef>
                <a:spcPts val="600"/>
              </a:spcBef>
              <a:spcAft>
                <a:spcPts val="0"/>
              </a:spcAft>
              <a:buFont typeface="Arial" panose="020B0604020202020204" pitchFamily="34" charset="0"/>
              <a:buChar char="•"/>
            </a:pPr>
            <a:r>
              <a:rPr lang="en-US" sz="1200" b="0" dirty="0"/>
              <a:t>Evolution of gas consumption patterns in France and the Iberian Peninsula.</a:t>
            </a:r>
          </a:p>
          <a:p>
            <a:pPr marL="171450" indent="-171450">
              <a:spcBef>
                <a:spcPts val="600"/>
              </a:spcBef>
              <a:spcAft>
                <a:spcPts val="0"/>
              </a:spcAft>
              <a:buFont typeface="Arial" panose="020B0604020202020204" pitchFamily="34" charset="0"/>
              <a:buChar char="•"/>
            </a:pPr>
            <a:r>
              <a:rPr lang="en-US" sz="1200" b="0" dirty="0"/>
              <a:t>Increased use of LNG in Europe (as highlighted in July 2018 Lisbon Declaration: the strategic importance of LNG in diversifying EU energy sources and supplies</a:t>
            </a:r>
            <a:r>
              <a:rPr lang="en-US" sz="1200" b="0" dirty="0" smtClean="0"/>
              <a:t>).</a:t>
            </a:r>
            <a:endParaRPr lang="en-US" sz="1200" b="0" dirty="0"/>
          </a:p>
        </p:txBody>
      </p:sp>
    </p:spTree>
    <p:extLst>
      <p:ext uri="{BB962C8B-B14F-4D97-AF65-F5344CB8AC3E}">
        <p14:creationId xmlns:p14="http://schemas.microsoft.com/office/powerpoint/2010/main" val="2763008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p:nvPr>
        </p:nvSpPr>
        <p:spPr/>
        <p:txBody>
          <a:bodyPr anchor="t" anchorCtr="0"/>
          <a:lstStyle/>
          <a:p>
            <a:pPr>
              <a:lnSpc>
                <a:spcPct val="120000"/>
              </a:lnSpc>
            </a:pPr>
            <a:r>
              <a:rPr lang="en-US" sz="2400" dirty="0" smtClean="0"/>
              <a:t>6.1. </a:t>
            </a:r>
            <a:r>
              <a:rPr lang="en-GB" sz="2400" dirty="0" smtClean="0"/>
              <a:t>3</a:t>
            </a:r>
            <a:r>
              <a:rPr lang="en-GB" sz="2400" baseline="30000" dirty="0" smtClean="0"/>
              <a:t>rd</a:t>
            </a:r>
            <a:r>
              <a:rPr lang="en-GB" sz="2400" dirty="0" smtClean="0"/>
              <a:t> IP between ES-PT (1</a:t>
            </a:r>
            <a:r>
              <a:rPr lang="en-GB" sz="2400" baseline="30000" dirty="0" smtClean="0"/>
              <a:t>st</a:t>
            </a:r>
            <a:r>
              <a:rPr lang="en-GB" sz="2400" dirty="0" smtClean="0"/>
              <a:t> phase)</a:t>
            </a:r>
            <a:endParaRPr lang="en-US" sz="2400" dirty="0">
              <a:solidFill>
                <a:srgbClr val="C29903"/>
              </a:solidFill>
            </a:endParaRPr>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61163"/>
          <a:stretch/>
        </p:blipFill>
        <p:spPr bwMode="auto">
          <a:xfrm>
            <a:off x="194399" y="5104940"/>
            <a:ext cx="3873545" cy="84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0169" b="56226"/>
          <a:stretch/>
        </p:blipFill>
        <p:spPr bwMode="auto">
          <a:xfrm>
            <a:off x="194399" y="4573622"/>
            <a:ext cx="3873545" cy="501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upo 18"/>
          <p:cNvGrpSpPr/>
          <p:nvPr/>
        </p:nvGrpSpPr>
        <p:grpSpPr>
          <a:xfrm>
            <a:off x="416358" y="836712"/>
            <a:ext cx="3080361" cy="3672408"/>
            <a:chOff x="416358" y="836712"/>
            <a:chExt cx="3080361" cy="3672408"/>
          </a:xfrm>
        </p:grpSpPr>
        <p:pic>
          <p:nvPicPr>
            <p:cNvPr id="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870" t="1659" r="54111" b="28488"/>
            <a:stretch/>
          </p:blipFill>
          <p:spPr bwMode="auto">
            <a:xfrm>
              <a:off x="416358" y="836712"/>
              <a:ext cx="3080361"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Elipse"/>
            <p:cNvSpPr/>
            <p:nvPr/>
          </p:nvSpPr>
          <p:spPr bwMode="auto">
            <a:xfrm>
              <a:off x="1918704" y="2708920"/>
              <a:ext cx="216024" cy="216024"/>
            </a:xfrm>
            <a:prstGeom prst="ellipse">
              <a:avLst/>
            </a:prstGeom>
            <a:solidFill>
              <a:srgbClr val="9CB7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r>
                <a:rPr kumimoji="0" lang="es-ES_tradnl" sz="1050" b="1" i="0" u="none" strike="noStrike" cap="none" normalizeH="0" baseline="0" dirty="0" smtClean="0">
                  <a:ln>
                    <a:noFill/>
                  </a:ln>
                  <a:solidFill>
                    <a:schemeClr val="tx1"/>
                  </a:solidFill>
                  <a:effectLst/>
                  <a:latin typeface="Arial" charset="0"/>
                </a:rPr>
                <a:t>1</a:t>
              </a:r>
              <a:endParaRPr kumimoji="0" lang="en-US" sz="1050" b="1" i="0" u="none" strike="noStrike" cap="none" normalizeH="0" baseline="0" dirty="0" smtClean="0">
                <a:ln>
                  <a:noFill/>
                </a:ln>
                <a:solidFill>
                  <a:schemeClr val="tx1"/>
                </a:solidFill>
                <a:effectLst/>
                <a:latin typeface="Arial" charset="0"/>
              </a:endParaRPr>
            </a:p>
          </p:txBody>
        </p:sp>
        <p:sp>
          <p:nvSpPr>
            <p:cNvPr id="7" name="8 Elipse"/>
            <p:cNvSpPr/>
            <p:nvPr/>
          </p:nvSpPr>
          <p:spPr bwMode="auto">
            <a:xfrm>
              <a:off x="2244753" y="2862814"/>
              <a:ext cx="216024" cy="216024"/>
            </a:xfrm>
            <a:prstGeom prst="ellipse">
              <a:avLst/>
            </a:prstGeom>
            <a:solidFill>
              <a:srgbClr val="9CB7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r>
                <a:rPr kumimoji="0" lang="es-ES_tradnl" sz="1050" b="1" i="0" u="none" strike="noStrike" cap="none" normalizeH="0" baseline="0" dirty="0" smtClean="0">
                  <a:ln>
                    <a:noFill/>
                  </a:ln>
                  <a:solidFill>
                    <a:schemeClr val="tx1"/>
                  </a:solidFill>
                  <a:effectLst/>
                  <a:latin typeface="Arial" charset="0"/>
                </a:rPr>
                <a:t>2</a:t>
              </a:r>
              <a:endParaRPr kumimoji="0" lang="en-US" sz="1050" b="1" i="0" u="none" strike="noStrike" cap="none" normalizeH="0" baseline="0" dirty="0" smtClean="0">
                <a:ln>
                  <a:noFill/>
                </a:ln>
                <a:solidFill>
                  <a:schemeClr val="tx1"/>
                </a:solidFill>
                <a:effectLst/>
                <a:latin typeface="Arial" charset="0"/>
              </a:endParaRPr>
            </a:p>
          </p:txBody>
        </p:sp>
        <p:sp>
          <p:nvSpPr>
            <p:cNvPr id="14" name="14 Elipse"/>
            <p:cNvSpPr/>
            <p:nvPr/>
          </p:nvSpPr>
          <p:spPr bwMode="auto">
            <a:xfrm>
              <a:off x="1455746" y="2852936"/>
              <a:ext cx="216024" cy="216024"/>
            </a:xfrm>
            <a:prstGeom prst="ellipse">
              <a:avLst/>
            </a:prstGeom>
            <a:solidFill>
              <a:srgbClr val="007AAE"/>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pPr>
              <a:r>
                <a:rPr kumimoji="0" lang="es-ES_tradnl" sz="1050" b="1" i="0" u="none" strike="noStrike" cap="none" normalizeH="0" baseline="0" dirty="0" smtClean="0">
                  <a:ln>
                    <a:noFill/>
                  </a:ln>
                  <a:solidFill>
                    <a:schemeClr val="tx1"/>
                  </a:solidFill>
                  <a:effectLst/>
                  <a:latin typeface="Arial" charset="0"/>
                </a:rPr>
                <a:t>1</a:t>
              </a:r>
              <a:endParaRPr kumimoji="0" lang="en-US" sz="1050" b="1" i="0" u="none" strike="noStrike" cap="none" normalizeH="0" baseline="0" dirty="0" smtClean="0">
                <a:ln>
                  <a:noFill/>
                </a:ln>
                <a:solidFill>
                  <a:schemeClr val="tx1"/>
                </a:solidFill>
                <a:effectLst/>
                <a:latin typeface="Arial" charset="0"/>
              </a:endParaRPr>
            </a:p>
          </p:txBody>
        </p:sp>
      </p:grpSp>
      <p:sp>
        <p:nvSpPr>
          <p:cNvPr id="21" name="Rectangle 4"/>
          <p:cNvSpPr/>
          <p:nvPr/>
        </p:nvSpPr>
        <p:spPr>
          <a:xfrm>
            <a:off x="4139952" y="841041"/>
            <a:ext cx="4770966" cy="5332229"/>
          </a:xfrm>
          <a:prstGeom prst="rect">
            <a:avLst/>
          </a:prstGeom>
        </p:spPr>
        <p:txBody>
          <a:bodyPr wrap="square">
            <a:spAutoFit/>
          </a:bodyPr>
          <a:lstStyle/>
          <a:p>
            <a:pPr algn="ctr">
              <a:spcBef>
                <a:spcPts val="600"/>
              </a:spcBef>
              <a:spcAft>
                <a:spcPts val="0"/>
              </a:spcAft>
            </a:pPr>
            <a:r>
              <a:rPr lang="en-US" sz="1200" u="sng" dirty="0">
                <a:solidFill>
                  <a:srgbClr val="002060"/>
                </a:solidFill>
              </a:rPr>
              <a:t>3rd IP between ES-PT project </a:t>
            </a:r>
            <a:r>
              <a:rPr lang="en-US" sz="1200" u="sng" dirty="0" smtClean="0">
                <a:solidFill>
                  <a:srgbClr val="002060"/>
                </a:solidFill>
              </a:rPr>
              <a:t>(</a:t>
            </a:r>
            <a:r>
              <a:rPr lang="en-US" sz="1200" u="sng" dirty="0">
                <a:solidFill>
                  <a:srgbClr val="002060"/>
                </a:solidFill>
              </a:rPr>
              <a:t>1st phase</a:t>
            </a:r>
            <a:r>
              <a:rPr lang="en-US" sz="1200" u="sng" dirty="0" smtClean="0">
                <a:solidFill>
                  <a:srgbClr val="002060"/>
                </a:solidFill>
              </a:rPr>
              <a:t>): </a:t>
            </a:r>
          </a:p>
          <a:p>
            <a:pPr>
              <a:spcBef>
                <a:spcPts val="600"/>
              </a:spcBef>
              <a:spcAft>
                <a:spcPts val="0"/>
              </a:spcAft>
            </a:pPr>
            <a:r>
              <a:rPr lang="en-US" sz="1200" dirty="0" smtClean="0">
                <a:solidFill>
                  <a:srgbClr val="002060"/>
                </a:solidFill>
              </a:rPr>
              <a:t>Key</a:t>
            </a:r>
            <a:r>
              <a:rPr lang="en-US" sz="1200" dirty="0">
                <a:solidFill>
                  <a:srgbClr val="002060"/>
                </a:solidFill>
              </a:rPr>
              <a:t> interconnection for creating energy solidarity among the countries of the </a:t>
            </a:r>
            <a:r>
              <a:rPr lang="en-US" sz="1200" dirty="0" smtClean="0">
                <a:solidFill>
                  <a:srgbClr val="002060"/>
                </a:solidFill>
              </a:rPr>
              <a:t>EU.</a:t>
            </a:r>
          </a:p>
          <a:p>
            <a:pPr marL="171450" indent="-171450">
              <a:spcBef>
                <a:spcPts val="600"/>
              </a:spcBef>
              <a:spcAft>
                <a:spcPts val="0"/>
              </a:spcAft>
              <a:buFont typeface="Arial" panose="020B0604020202020204" pitchFamily="34" charset="0"/>
              <a:buChar char="•"/>
            </a:pPr>
            <a:r>
              <a:rPr lang="en-US" sz="1050" b="0" dirty="0" smtClean="0">
                <a:solidFill>
                  <a:srgbClr val="002060"/>
                </a:solidFill>
              </a:rPr>
              <a:t>From a European perspective, the project aims </a:t>
            </a:r>
            <a:r>
              <a:rPr lang="en-US" sz="1050" b="0" u="sng" dirty="0" smtClean="0">
                <a:solidFill>
                  <a:srgbClr val="002060"/>
                </a:solidFill>
              </a:rPr>
              <a:t>to integrate the European systems </a:t>
            </a:r>
            <a:r>
              <a:rPr lang="en-US" sz="1050" b="0" dirty="0" smtClean="0">
                <a:solidFill>
                  <a:srgbClr val="002060"/>
                </a:solidFill>
              </a:rPr>
              <a:t>and, therefore, an internal gas market development;</a:t>
            </a:r>
          </a:p>
          <a:p>
            <a:pPr marL="171450" indent="-171450">
              <a:spcBef>
                <a:spcPts val="600"/>
              </a:spcBef>
              <a:spcAft>
                <a:spcPts val="0"/>
              </a:spcAft>
              <a:buFont typeface="Arial" panose="020B0604020202020204" pitchFamily="34" charset="0"/>
              <a:buChar char="•"/>
            </a:pPr>
            <a:r>
              <a:rPr lang="en-US" sz="1050" b="0" u="sng" dirty="0" smtClean="0">
                <a:solidFill>
                  <a:srgbClr val="002060"/>
                </a:solidFill>
              </a:rPr>
              <a:t>Supplemented </a:t>
            </a:r>
            <a:r>
              <a:rPr lang="en-US" sz="1050" b="0" u="sng" dirty="0">
                <a:solidFill>
                  <a:srgbClr val="002060"/>
                </a:solidFill>
              </a:rPr>
              <a:t>with the </a:t>
            </a:r>
            <a:r>
              <a:rPr lang="en-US" sz="1050" b="0" u="sng" dirty="0" smtClean="0">
                <a:solidFill>
                  <a:srgbClr val="002060"/>
                </a:solidFill>
              </a:rPr>
              <a:t>development </a:t>
            </a:r>
            <a:r>
              <a:rPr lang="en-US" sz="1050" b="0" u="sng" dirty="0">
                <a:solidFill>
                  <a:srgbClr val="002060"/>
                </a:solidFill>
              </a:rPr>
              <a:t>of </a:t>
            </a:r>
            <a:r>
              <a:rPr lang="en-US" sz="1050" b="0" u="sng" dirty="0" smtClean="0">
                <a:solidFill>
                  <a:srgbClr val="002060"/>
                </a:solidFill>
              </a:rPr>
              <a:t>STEP project</a:t>
            </a:r>
            <a:r>
              <a:rPr lang="en-US" sz="1050" b="0" dirty="0" smtClean="0">
                <a:solidFill>
                  <a:srgbClr val="002060"/>
                </a:solidFill>
              </a:rPr>
              <a:t>, it also </a:t>
            </a:r>
            <a:r>
              <a:rPr lang="en-US" sz="1050" b="0" dirty="0">
                <a:solidFill>
                  <a:srgbClr val="002060"/>
                </a:solidFill>
              </a:rPr>
              <a:t>aims at ensuring that no Member State is isolated from the European network, as well as, </a:t>
            </a:r>
            <a:r>
              <a:rPr lang="en-US" sz="1050" b="0" u="sng" dirty="0">
                <a:solidFill>
                  <a:srgbClr val="002060"/>
                </a:solidFill>
              </a:rPr>
              <a:t>reinforce the security of supply in any system, increasing the solidarity between countries in all of </a:t>
            </a:r>
            <a:r>
              <a:rPr lang="en-US" sz="1050" b="0" u="sng" dirty="0" smtClean="0">
                <a:solidFill>
                  <a:srgbClr val="002060"/>
                </a:solidFill>
              </a:rPr>
              <a:t>Europe</a:t>
            </a:r>
            <a:r>
              <a:rPr lang="en-US" sz="1050" b="0" dirty="0" smtClean="0">
                <a:solidFill>
                  <a:srgbClr val="002060"/>
                </a:solidFill>
              </a:rPr>
              <a:t>, more specifically:</a:t>
            </a:r>
          </a:p>
          <a:p>
            <a:pPr marL="628650" lvl="1" indent="-171450">
              <a:spcBef>
                <a:spcPts val="600"/>
              </a:spcBef>
              <a:spcAft>
                <a:spcPts val="0"/>
              </a:spcAft>
              <a:buFont typeface="Arial" panose="020B0604020202020204" pitchFamily="34" charset="0"/>
              <a:buChar char="•"/>
            </a:pPr>
            <a:r>
              <a:rPr lang="en-US" sz="1050" b="0" dirty="0">
                <a:solidFill>
                  <a:srgbClr val="002060"/>
                </a:solidFill>
              </a:rPr>
              <a:t>The project </a:t>
            </a:r>
            <a:r>
              <a:rPr lang="en-US" sz="1050" b="0" dirty="0" smtClean="0">
                <a:solidFill>
                  <a:srgbClr val="002060"/>
                </a:solidFill>
              </a:rPr>
              <a:t>slightly </a:t>
            </a:r>
            <a:r>
              <a:rPr lang="en-US" sz="1050" b="0" u="sng" dirty="0">
                <a:solidFill>
                  <a:srgbClr val="002060"/>
                </a:solidFill>
              </a:rPr>
              <a:t>improves diversification </a:t>
            </a:r>
            <a:r>
              <a:rPr lang="en-US" sz="1050" b="0" dirty="0">
                <a:solidFill>
                  <a:srgbClr val="002060"/>
                </a:solidFill>
              </a:rPr>
              <a:t>of entry points </a:t>
            </a:r>
            <a:r>
              <a:rPr lang="en-US" sz="1050" b="0" dirty="0" smtClean="0">
                <a:solidFill>
                  <a:srgbClr val="002060"/>
                </a:solidFill>
              </a:rPr>
              <a:t>(LICD) in </a:t>
            </a:r>
            <a:r>
              <a:rPr lang="en-US" sz="1050" b="0" dirty="0">
                <a:solidFill>
                  <a:srgbClr val="002060"/>
                </a:solidFill>
              </a:rPr>
              <a:t>Portugal and </a:t>
            </a:r>
            <a:r>
              <a:rPr lang="en-US" sz="1050" b="0" dirty="0" smtClean="0">
                <a:solidFill>
                  <a:srgbClr val="002060"/>
                </a:solidFill>
              </a:rPr>
              <a:t>Spain, by increasing the </a:t>
            </a:r>
            <a:r>
              <a:rPr lang="en-US" sz="1050" b="0" dirty="0">
                <a:solidFill>
                  <a:srgbClr val="002060"/>
                </a:solidFill>
              </a:rPr>
              <a:t>capacity </a:t>
            </a:r>
            <a:r>
              <a:rPr lang="en-US" sz="1050" b="0" dirty="0" smtClean="0">
                <a:solidFill>
                  <a:srgbClr val="002060"/>
                </a:solidFill>
              </a:rPr>
              <a:t>between </a:t>
            </a:r>
            <a:r>
              <a:rPr lang="en-US" sz="1050" b="0" dirty="0">
                <a:solidFill>
                  <a:srgbClr val="002060"/>
                </a:solidFill>
              </a:rPr>
              <a:t>the two </a:t>
            </a:r>
            <a:r>
              <a:rPr lang="en-US" sz="1050" b="0" dirty="0" smtClean="0">
                <a:solidFill>
                  <a:srgbClr val="002060"/>
                </a:solidFill>
              </a:rPr>
              <a:t>countries;</a:t>
            </a:r>
          </a:p>
          <a:p>
            <a:pPr marL="628650" lvl="1" indent="-171450">
              <a:spcBef>
                <a:spcPts val="600"/>
              </a:spcBef>
              <a:spcAft>
                <a:spcPts val="0"/>
              </a:spcAft>
              <a:buFont typeface="Arial" panose="020B0604020202020204" pitchFamily="34" charset="0"/>
              <a:buChar char="•"/>
            </a:pPr>
            <a:r>
              <a:rPr lang="en-US" sz="1050" b="0" dirty="0" smtClean="0">
                <a:solidFill>
                  <a:srgbClr val="002060"/>
                </a:solidFill>
              </a:rPr>
              <a:t>In </a:t>
            </a:r>
            <a:r>
              <a:rPr lang="en-US" sz="1050" b="0" dirty="0">
                <a:solidFill>
                  <a:srgbClr val="002060"/>
                </a:solidFill>
              </a:rPr>
              <a:t>case of disruption of the single largest infrastructure (SLID</a:t>
            </a:r>
            <a:r>
              <a:rPr lang="en-US" sz="1050" b="0" u="sng" dirty="0">
                <a:solidFill>
                  <a:srgbClr val="002060"/>
                </a:solidFill>
              </a:rPr>
              <a:t>) in </a:t>
            </a:r>
            <a:r>
              <a:rPr lang="en-US" sz="1050" b="0" u="sng" dirty="0" smtClean="0">
                <a:solidFill>
                  <a:srgbClr val="002060"/>
                </a:solidFill>
              </a:rPr>
              <a:t>Portugal, the </a:t>
            </a:r>
            <a:r>
              <a:rPr lang="en-US" sz="1050" b="0" u="sng" dirty="0">
                <a:solidFill>
                  <a:srgbClr val="002060"/>
                </a:solidFill>
              </a:rPr>
              <a:t>potential demand curtailment </a:t>
            </a:r>
            <a:r>
              <a:rPr lang="en-US" sz="1050" b="0" u="sng" dirty="0" smtClean="0">
                <a:solidFill>
                  <a:srgbClr val="002060"/>
                </a:solidFill>
              </a:rPr>
              <a:t>is halved</a:t>
            </a:r>
            <a:r>
              <a:rPr lang="en-US" sz="1050" b="0" dirty="0" smtClean="0">
                <a:solidFill>
                  <a:srgbClr val="002060"/>
                </a:solidFill>
              </a:rPr>
              <a:t>;</a:t>
            </a:r>
          </a:p>
          <a:p>
            <a:pPr marL="628650" lvl="1" indent="-171450">
              <a:spcBef>
                <a:spcPts val="600"/>
              </a:spcBef>
              <a:spcAft>
                <a:spcPts val="0"/>
              </a:spcAft>
              <a:buFont typeface="Arial" panose="020B0604020202020204" pitchFamily="34" charset="0"/>
              <a:buChar char="•"/>
            </a:pPr>
            <a:r>
              <a:rPr lang="en-US" sz="1050" b="0" dirty="0">
                <a:solidFill>
                  <a:srgbClr val="002060"/>
                </a:solidFill>
              </a:rPr>
              <a:t>In case of disruption of Algerian </a:t>
            </a:r>
            <a:r>
              <a:rPr lang="en-US" sz="1050" b="0" dirty="0" smtClean="0">
                <a:solidFill>
                  <a:srgbClr val="002060"/>
                </a:solidFill>
              </a:rPr>
              <a:t>supply, </a:t>
            </a:r>
            <a:r>
              <a:rPr lang="en-US" sz="1050" b="0" dirty="0">
                <a:solidFill>
                  <a:srgbClr val="002060"/>
                </a:solidFill>
              </a:rPr>
              <a:t>the project slightly mitigates the risk of demand curtailment in </a:t>
            </a:r>
            <a:r>
              <a:rPr lang="en-US" sz="1050" b="0" dirty="0" smtClean="0">
                <a:solidFill>
                  <a:srgbClr val="002060"/>
                </a:solidFill>
              </a:rPr>
              <a:t>Spain, because, with </a:t>
            </a:r>
            <a:r>
              <a:rPr lang="en-US" sz="1050" b="0" dirty="0" err="1" smtClean="0">
                <a:solidFill>
                  <a:srgbClr val="002060"/>
                </a:solidFill>
              </a:rPr>
              <a:t>Carregado</a:t>
            </a:r>
            <a:r>
              <a:rPr lang="en-US" sz="1050" b="0" dirty="0" smtClean="0">
                <a:solidFill>
                  <a:srgbClr val="002060"/>
                </a:solidFill>
              </a:rPr>
              <a:t> CS, Portugal </a:t>
            </a:r>
            <a:r>
              <a:rPr lang="en-US" sz="1050" b="0" dirty="0">
                <a:solidFill>
                  <a:srgbClr val="002060"/>
                </a:solidFill>
              </a:rPr>
              <a:t>is able to send gas to </a:t>
            </a:r>
            <a:r>
              <a:rPr lang="en-US" sz="1050" b="0" dirty="0" smtClean="0">
                <a:solidFill>
                  <a:srgbClr val="002060"/>
                </a:solidFill>
              </a:rPr>
              <a:t>Spain, allowing </a:t>
            </a:r>
            <a:r>
              <a:rPr lang="en-US" sz="1050" b="0" dirty="0">
                <a:solidFill>
                  <a:srgbClr val="002060"/>
                </a:solidFill>
              </a:rPr>
              <a:t>further cooperation among </a:t>
            </a:r>
            <a:r>
              <a:rPr lang="en-US" sz="1050" b="0" dirty="0" smtClean="0">
                <a:solidFill>
                  <a:srgbClr val="002060"/>
                </a:solidFill>
              </a:rPr>
              <a:t>the two countries;</a:t>
            </a:r>
          </a:p>
          <a:p>
            <a:pPr marL="628650" lvl="1" indent="-171450">
              <a:spcBef>
                <a:spcPts val="600"/>
              </a:spcBef>
              <a:spcAft>
                <a:spcPts val="0"/>
              </a:spcAft>
              <a:buFont typeface="Arial" panose="020B0604020202020204" pitchFamily="34" charset="0"/>
              <a:buChar char="•"/>
            </a:pPr>
            <a:r>
              <a:rPr lang="en-US" sz="1050" b="0" dirty="0" smtClean="0">
                <a:solidFill>
                  <a:srgbClr val="002060"/>
                </a:solidFill>
              </a:rPr>
              <a:t>The </a:t>
            </a:r>
            <a:r>
              <a:rPr lang="en-US" sz="1050" b="0" u="sng" dirty="0" smtClean="0">
                <a:solidFill>
                  <a:srgbClr val="002060"/>
                </a:solidFill>
              </a:rPr>
              <a:t>bi-directionality </a:t>
            </a:r>
            <a:r>
              <a:rPr lang="en-US" sz="1050" b="0" u="sng" dirty="0">
                <a:solidFill>
                  <a:srgbClr val="002060"/>
                </a:solidFill>
              </a:rPr>
              <a:t>is improved </a:t>
            </a:r>
            <a:r>
              <a:rPr lang="en-US" sz="1050" b="0" dirty="0">
                <a:solidFill>
                  <a:srgbClr val="002060"/>
                </a:solidFill>
              </a:rPr>
              <a:t>by 49% (from 43% to 92%). The project </a:t>
            </a:r>
            <a:r>
              <a:rPr lang="en-US" sz="1050" b="0" dirty="0" smtClean="0">
                <a:solidFill>
                  <a:srgbClr val="002060"/>
                </a:solidFill>
              </a:rPr>
              <a:t>creates </a:t>
            </a:r>
            <a:r>
              <a:rPr lang="en-US" sz="1050" b="0" dirty="0">
                <a:solidFill>
                  <a:srgbClr val="002060"/>
                </a:solidFill>
              </a:rPr>
              <a:t>more capacity from Portugal to Spain balancing both sides of the </a:t>
            </a:r>
            <a:r>
              <a:rPr lang="en-US" sz="1050" b="0" dirty="0" smtClean="0">
                <a:solidFill>
                  <a:srgbClr val="002060"/>
                </a:solidFill>
              </a:rPr>
              <a:t>interconnection;</a:t>
            </a:r>
          </a:p>
          <a:p>
            <a:pPr>
              <a:spcBef>
                <a:spcPts val="600"/>
              </a:spcBef>
              <a:spcAft>
                <a:spcPts val="0"/>
              </a:spcAft>
            </a:pPr>
            <a:endParaRPr lang="en-US" sz="1050" dirty="0" smtClean="0">
              <a:solidFill>
                <a:srgbClr val="002060"/>
              </a:solidFill>
            </a:endParaRPr>
          </a:p>
          <a:p>
            <a:pPr>
              <a:spcBef>
                <a:spcPts val="600"/>
              </a:spcBef>
              <a:spcAft>
                <a:spcPts val="0"/>
              </a:spcAft>
            </a:pPr>
            <a:r>
              <a:rPr lang="en-US" sz="1050" dirty="0" smtClean="0">
                <a:solidFill>
                  <a:srgbClr val="002060"/>
                </a:solidFill>
              </a:rPr>
              <a:t>The </a:t>
            </a:r>
            <a:r>
              <a:rPr lang="en-US" sz="1050" dirty="0">
                <a:solidFill>
                  <a:srgbClr val="002060"/>
                </a:solidFill>
              </a:rPr>
              <a:t>capacity provided by </a:t>
            </a:r>
            <a:r>
              <a:rPr lang="en-US" sz="1050" dirty="0" smtClean="0">
                <a:solidFill>
                  <a:srgbClr val="002060"/>
                </a:solidFill>
              </a:rPr>
              <a:t>the Project, will be </a:t>
            </a:r>
            <a:r>
              <a:rPr lang="en-US" sz="1050" dirty="0">
                <a:solidFill>
                  <a:srgbClr val="002060"/>
                </a:solidFill>
              </a:rPr>
              <a:t>fundamental for the market integration of the Portuguese and Spanish markets, playing an enabling role, in case of an eventual market merger between the two countries</a:t>
            </a:r>
            <a:r>
              <a:rPr lang="en-US" sz="1050" b="0" dirty="0" smtClean="0">
                <a:solidFill>
                  <a:srgbClr val="002060"/>
                </a:solidFill>
              </a:rPr>
              <a:t>.</a:t>
            </a:r>
          </a:p>
          <a:p>
            <a:pPr>
              <a:spcBef>
                <a:spcPts val="600"/>
              </a:spcBef>
              <a:spcAft>
                <a:spcPts val="0"/>
              </a:spcAft>
            </a:pPr>
            <a:endParaRPr lang="en-US" sz="1000" b="0" dirty="0">
              <a:solidFill>
                <a:srgbClr val="002060"/>
              </a:solidFill>
            </a:endParaRPr>
          </a:p>
          <a:p>
            <a:pPr algn="r">
              <a:spcBef>
                <a:spcPts val="600"/>
              </a:spcBef>
              <a:spcAft>
                <a:spcPts val="0"/>
              </a:spcAft>
            </a:pPr>
            <a:r>
              <a:rPr lang="en-US" sz="800" b="0" dirty="0" smtClean="0">
                <a:solidFill>
                  <a:srgbClr val="002060"/>
                </a:solidFill>
              </a:rPr>
              <a:t>Note: Information extracted from TYNDP 2018 Project fiche West 04</a:t>
            </a:r>
            <a:endParaRPr lang="en-US" sz="700" b="0" dirty="0" smtClean="0">
              <a:solidFill>
                <a:srgbClr val="002060"/>
              </a:solidFill>
            </a:endParaRPr>
          </a:p>
        </p:txBody>
      </p:sp>
    </p:spTree>
    <p:extLst>
      <p:ext uri="{BB962C8B-B14F-4D97-AF65-F5344CB8AC3E}">
        <p14:creationId xmlns:p14="http://schemas.microsoft.com/office/powerpoint/2010/main" val="830159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6"/>
          <p:cNvSpPr>
            <a:spLocks noChangeArrowheads="1"/>
          </p:cNvSpPr>
          <p:nvPr/>
        </p:nvSpPr>
        <p:spPr bwMode="auto">
          <a:xfrm>
            <a:off x="958850" y="3111227"/>
            <a:ext cx="72009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571500" eaLnBrk="0" hangingPunct="0">
              <a:lnSpc>
                <a:spcPct val="120000"/>
              </a:lnSpc>
            </a:pPr>
            <a:r>
              <a:rPr lang="en-US" sz="3200" dirty="0"/>
              <a:t>7.1. </a:t>
            </a:r>
            <a:r>
              <a:rPr lang="en-GB" sz="3200" dirty="0"/>
              <a:t>Market-based instruments in the TRF</a:t>
            </a:r>
            <a:r>
              <a:rPr lang="en-US" sz="3200" dirty="0" smtClean="0">
                <a:solidFill>
                  <a:srgbClr val="2A4677"/>
                </a:solidFill>
              </a:rPr>
              <a:t> </a:t>
            </a:r>
          </a:p>
        </p:txBody>
      </p:sp>
    </p:spTree>
    <p:extLst>
      <p:ext uri="{BB962C8B-B14F-4D97-AF65-F5344CB8AC3E}">
        <p14:creationId xmlns:p14="http://schemas.microsoft.com/office/powerpoint/2010/main" val="321150947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 31"/>
          <p:cNvPicPr>
            <a:picLocks noChangeAspect="1"/>
          </p:cNvPicPr>
          <p:nvPr/>
        </p:nvPicPr>
        <p:blipFill>
          <a:blip r:embed="rId3"/>
          <a:stretch>
            <a:fillRect/>
          </a:stretch>
        </p:blipFill>
        <p:spPr>
          <a:xfrm>
            <a:off x="-36512" y="2718792"/>
            <a:ext cx="7034390" cy="3346603"/>
          </a:xfrm>
          <a:prstGeom prst="rect">
            <a:avLst/>
          </a:prstGeom>
        </p:spPr>
      </p:pic>
      <p:sp>
        <p:nvSpPr>
          <p:cNvPr id="11" name="1 Título"/>
          <p:cNvSpPr>
            <a:spLocks noGrp="1"/>
          </p:cNvSpPr>
          <p:nvPr>
            <p:ph type="title"/>
          </p:nvPr>
        </p:nvSpPr>
        <p:spPr/>
        <p:txBody>
          <a:bodyPr anchor="t" anchorCtr="0"/>
          <a:lstStyle/>
          <a:p>
            <a:pPr>
              <a:lnSpc>
                <a:spcPct val="120000"/>
              </a:lnSpc>
            </a:pPr>
            <a:r>
              <a:rPr lang="en-US" sz="2400" dirty="0"/>
              <a:t>7</a:t>
            </a:r>
            <a:r>
              <a:rPr lang="en-US" sz="2400" dirty="0" smtClean="0"/>
              <a:t>.1. </a:t>
            </a:r>
            <a:r>
              <a:rPr lang="en-GB" sz="2400" dirty="0" smtClean="0"/>
              <a:t>Market-based instruments in the TRF</a:t>
            </a:r>
            <a:endParaRPr lang="en-US" sz="2400" dirty="0">
              <a:solidFill>
                <a:srgbClr val="C29903"/>
              </a:solidFill>
            </a:endParaRPr>
          </a:p>
        </p:txBody>
      </p:sp>
      <p:sp>
        <p:nvSpPr>
          <p:cNvPr id="17" name="Espace réservé du contenu 1"/>
          <p:cNvSpPr txBox="1">
            <a:spLocks/>
          </p:cNvSpPr>
          <p:nvPr/>
        </p:nvSpPr>
        <p:spPr>
          <a:xfrm>
            <a:off x="323528" y="1031565"/>
            <a:ext cx="8221960" cy="44507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err="1" smtClean="0">
                <a:solidFill>
                  <a:srgbClr val="00B0F0"/>
                </a:solidFill>
              </a:rPr>
              <a:t>Hierarchy</a:t>
            </a:r>
            <a:r>
              <a:rPr lang="fr-FR" dirty="0" smtClean="0">
                <a:solidFill>
                  <a:srgbClr val="00B0F0"/>
                </a:solidFill>
              </a:rPr>
              <a:t> of </a:t>
            </a:r>
            <a:r>
              <a:rPr lang="fr-FR" dirty="0" err="1" smtClean="0">
                <a:solidFill>
                  <a:srgbClr val="00B0F0"/>
                </a:solidFill>
              </a:rPr>
              <a:t>measures</a:t>
            </a:r>
            <a:endParaRPr lang="fr-FR" b="1" dirty="0" smtClean="0">
              <a:solidFill>
                <a:srgbClr val="00B0F0"/>
              </a:solidFill>
            </a:endParaRPr>
          </a:p>
          <a:p>
            <a:pPr marL="0" indent="0">
              <a:buNone/>
            </a:pPr>
            <a:endParaRPr lang="fr-FR" b="1" dirty="0" smtClean="0">
              <a:solidFill>
                <a:srgbClr val="00B0F0"/>
              </a:solidFill>
            </a:endParaRPr>
          </a:p>
        </p:txBody>
      </p:sp>
      <p:sp>
        <p:nvSpPr>
          <p:cNvPr id="20" name="Rectangle 19"/>
          <p:cNvSpPr/>
          <p:nvPr/>
        </p:nvSpPr>
        <p:spPr>
          <a:xfrm>
            <a:off x="323528" y="1654169"/>
            <a:ext cx="8036924" cy="815608"/>
          </a:xfrm>
          <a:prstGeom prst="rect">
            <a:avLst/>
          </a:prstGeom>
        </p:spPr>
        <p:txBody>
          <a:bodyPr wrap="square">
            <a:spAutoFit/>
          </a:bodyPr>
          <a:lstStyle/>
          <a:p>
            <a:pPr marL="285750" indent="-285750">
              <a:spcAft>
                <a:spcPts val="600"/>
              </a:spcAft>
              <a:buFont typeface="Wingdings" panose="05000000000000000000" pitchFamily="2" charset="2"/>
              <a:buChar char="Ø"/>
            </a:pPr>
            <a:r>
              <a:rPr lang="en-US" sz="1400" dirty="0">
                <a:solidFill>
                  <a:schemeClr val="accent1"/>
                </a:solidFill>
              </a:rPr>
              <a:t>The decisions of the CRE of 26 October 2017 and 24 July 2018 specify the modalities of use of the mechanisms for management of congestions.</a:t>
            </a:r>
          </a:p>
          <a:p>
            <a:pPr marL="285750" indent="-285750">
              <a:spcAft>
                <a:spcPts val="600"/>
              </a:spcAft>
              <a:buFont typeface="Wingdings" panose="05000000000000000000" pitchFamily="2" charset="2"/>
              <a:buChar char="Ø"/>
            </a:pPr>
            <a:r>
              <a:rPr lang="en-US" sz="1400" dirty="0">
                <a:solidFill>
                  <a:schemeClr val="accent1"/>
                </a:solidFill>
              </a:rPr>
              <a:t>In particular, the mechanisms are hierarchized in this way:</a:t>
            </a:r>
          </a:p>
        </p:txBody>
      </p:sp>
      <p:sp>
        <p:nvSpPr>
          <p:cNvPr id="31" name="ZoneTexte 30"/>
          <p:cNvSpPr txBox="1"/>
          <p:nvPr/>
        </p:nvSpPr>
        <p:spPr>
          <a:xfrm>
            <a:off x="6268567" y="5731281"/>
            <a:ext cx="2664296" cy="415498"/>
          </a:xfrm>
          <a:prstGeom prst="rect">
            <a:avLst/>
          </a:prstGeom>
          <a:noFill/>
        </p:spPr>
        <p:txBody>
          <a:bodyPr wrap="square" rtlCol="0">
            <a:spAutoFit/>
          </a:bodyPr>
          <a:lstStyle/>
          <a:p>
            <a:r>
              <a:rPr lang="fr-FR" sz="1050" dirty="0" err="1" smtClean="0"/>
              <a:t>Ensured</a:t>
            </a:r>
            <a:r>
              <a:rPr lang="fr-FR" sz="1050" dirty="0" smtClean="0"/>
              <a:t> </a:t>
            </a:r>
            <a:r>
              <a:rPr lang="fr-FR" sz="1050" dirty="0" err="1" smtClean="0"/>
              <a:t>usability</a:t>
            </a:r>
            <a:r>
              <a:rPr lang="fr-FR" sz="1050" dirty="0" smtClean="0"/>
              <a:t>, if </a:t>
            </a:r>
            <a:r>
              <a:rPr lang="fr-FR" sz="1050" dirty="0" err="1" smtClean="0"/>
              <a:t>needed</a:t>
            </a:r>
            <a:r>
              <a:rPr lang="fr-FR" sz="1050" dirty="0" smtClean="0"/>
              <a:t>, by </a:t>
            </a:r>
            <a:r>
              <a:rPr lang="fr-FR" sz="1050" dirty="0" err="1" smtClean="0"/>
              <a:t>means</a:t>
            </a:r>
            <a:r>
              <a:rPr lang="fr-FR" sz="1050" dirty="0" smtClean="0"/>
              <a:t> of a </a:t>
            </a:r>
            <a:r>
              <a:rPr lang="fr-FR" sz="1050" dirty="0"/>
              <a:t>Flow </a:t>
            </a:r>
            <a:r>
              <a:rPr lang="fr-FR" sz="1050" dirty="0" err="1"/>
              <a:t>Commitment</a:t>
            </a:r>
            <a:r>
              <a:rPr lang="fr-FR" sz="1050" dirty="0"/>
              <a:t> </a:t>
            </a:r>
            <a:r>
              <a:rPr lang="fr-FR" sz="1050" dirty="0" err="1"/>
              <a:t>beforehand</a:t>
            </a:r>
            <a:endParaRPr lang="fr-FR" sz="1050" dirty="0"/>
          </a:p>
        </p:txBody>
      </p:sp>
      <p:sp>
        <p:nvSpPr>
          <p:cNvPr id="33" name="ZoneTexte 32"/>
          <p:cNvSpPr txBox="1"/>
          <p:nvPr/>
        </p:nvSpPr>
        <p:spPr>
          <a:xfrm>
            <a:off x="4466166" y="4339716"/>
            <a:ext cx="360040" cy="461665"/>
          </a:xfrm>
          <a:prstGeom prst="rect">
            <a:avLst/>
          </a:prstGeom>
          <a:noFill/>
        </p:spPr>
        <p:txBody>
          <a:bodyPr wrap="square" rtlCol="0">
            <a:spAutoFit/>
          </a:bodyPr>
          <a:lstStyle/>
          <a:p>
            <a:r>
              <a:rPr lang="fr-FR" dirty="0" smtClean="0"/>
              <a:t>*</a:t>
            </a:r>
            <a:endParaRPr lang="fr-FR" dirty="0"/>
          </a:p>
        </p:txBody>
      </p:sp>
      <p:sp>
        <p:nvSpPr>
          <p:cNvPr id="34" name="ZoneTexte 33"/>
          <p:cNvSpPr txBox="1"/>
          <p:nvPr/>
        </p:nvSpPr>
        <p:spPr>
          <a:xfrm>
            <a:off x="6057063" y="5695760"/>
            <a:ext cx="360040" cy="461665"/>
          </a:xfrm>
          <a:prstGeom prst="rect">
            <a:avLst/>
          </a:prstGeom>
          <a:noFill/>
        </p:spPr>
        <p:txBody>
          <a:bodyPr wrap="square" rtlCol="0">
            <a:spAutoFit/>
          </a:bodyPr>
          <a:lstStyle/>
          <a:p>
            <a:r>
              <a:rPr lang="fr-FR" dirty="0" smtClean="0"/>
              <a:t>*</a:t>
            </a:r>
            <a:endParaRPr lang="fr-FR" dirty="0"/>
          </a:p>
        </p:txBody>
      </p:sp>
    </p:spTree>
    <p:extLst>
      <p:ext uri="{BB962C8B-B14F-4D97-AF65-F5344CB8AC3E}">
        <p14:creationId xmlns:p14="http://schemas.microsoft.com/office/powerpoint/2010/main" val="487252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p:nvPr>
        </p:nvSpPr>
        <p:spPr/>
        <p:txBody>
          <a:bodyPr anchor="t" anchorCtr="0"/>
          <a:lstStyle/>
          <a:p>
            <a:pPr>
              <a:lnSpc>
                <a:spcPct val="120000"/>
              </a:lnSpc>
            </a:pPr>
            <a:r>
              <a:rPr lang="en-US" sz="2400" dirty="0"/>
              <a:t>7</a:t>
            </a:r>
            <a:r>
              <a:rPr lang="en-US" sz="2400" dirty="0" smtClean="0"/>
              <a:t>.1. </a:t>
            </a:r>
            <a:r>
              <a:rPr lang="en-GB" sz="2400" dirty="0" smtClean="0"/>
              <a:t>Market-based instruments in the TRF</a:t>
            </a:r>
            <a:endParaRPr lang="en-US" sz="2400" dirty="0">
              <a:solidFill>
                <a:srgbClr val="C29903"/>
              </a:solidFill>
            </a:endParaRPr>
          </a:p>
        </p:txBody>
      </p:sp>
      <p:sp>
        <p:nvSpPr>
          <p:cNvPr id="17" name="Espace réservé du contenu 1"/>
          <p:cNvSpPr txBox="1">
            <a:spLocks/>
          </p:cNvSpPr>
          <p:nvPr/>
        </p:nvSpPr>
        <p:spPr>
          <a:xfrm>
            <a:off x="323528" y="1171027"/>
            <a:ext cx="8221960" cy="445070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smtClean="0">
                <a:solidFill>
                  <a:srgbClr val="00B0F0"/>
                </a:solidFill>
              </a:rPr>
              <a:t>LOCATIONAL SPREAD</a:t>
            </a:r>
          </a:p>
          <a:p>
            <a:pPr marL="0" indent="0">
              <a:buNone/>
            </a:pPr>
            <a:endParaRPr lang="fr-FR" b="1" dirty="0" smtClean="0">
              <a:solidFill>
                <a:srgbClr val="00B0F0"/>
              </a:solidFill>
            </a:endParaRPr>
          </a:p>
        </p:txBody>
      </p:sp>
      <p:sp>
        <p:nvSpPr>
          <p:cNvPr id="4" name="Rectangle 3"/>
          <p:cNvSpPr/>
          <p:nvPr/>
        </p:nvSpPr>
        <p:spPr>
          <a:xfrm>
            <a:off x="340672" y="3607354"/>
            <a:ext cx="4332778" cy="2031325"/>
          </a:xfrm>
          <a:prstGeom prst="rect">
            <a:avLst/>
          </a:prstGeom>
        </p:spPr>
        <p:txBody>
          <a:bodyPr wrap="square">
            <a:spAutoFit/>
          </a:bodyPr>
          <a:lstStyle/>
          <a:p>
            <a:pPr marL="742950" lvl="4" indent="-285750">
              <a:buClr>
                <a:schemeClr val="accent1"/>
              </a:buClr>
              <a:buFont typeface="Wingdings" panose="05000000000000000000" pitchFamily="2" charset="2"/>
              <a:buChar char="§"/>
            </a:pPr>
            <a:r>
              <a:rPr lang="en-GB" sz="1400" b="1" dirty="0" smtClean="0">
                <a:solidFill>
                  <a:schemeClr val="accent1"/>
                </a:solidFill>
              </a:rPr>
              <a:t>Purchase</a:t>
            </a:r>
            <a:r>
              <a:rPr lang="en-GB" sz="1400" dirty="0" smtClean="0">
                <a:solidFill>
                  <a:schemeClr val="accent1"/>
                </a:solidFill>
              </a:rPr>
              <a:t> </a:t>
            </a:r>
            <a:r>
              <a:rPr lang="en-GB" sz="1400" dirty="0">
                <a:solidFill>
                  <a:srgbClr val="3C4F69"/>
                </a:solidFill>
              </a:rPr>
              <a:t>by </a:t>
            </a:r>
            <a:r>
              <a:rPr lang="en-GB" sz="1400" dirty="0" smtClean="0">
                <a:solidFill>
                  <a:srgbClr val="3C4F69"/>
                </a:solidFill>
              </a:rPr>
              <a:t>TSOs </a:t>
            </a:r>
            <a:r>
              <a:rPr lang="en-GB" sz="1400" dirty="0">
                <a:solidFill>
                  <a:srgbClr val="3C4F69"/>
                </a:solidFill>
              </a:rPr>
              <a:t>downstream of the limit</a:t>
            </a:r>
            <a:r>
              <a:rPr lang="fr-FR" sz="1400" dirty="0">
                <a:solidFill>
                  <a:srgbClr val="3C4F69"/>
                </a:solidFill>
                <a:latin typeface="Calibri" panose="020F0502020204030204" pitchFamily="34" charset="0"/>
              </a:rPr>
              <a:t> </a:t>
            </a:r>
          </a:p>
          <a:p>
            <a:pPr marL="457200" lvl="4">
              <a:buClr>
                <a:schemeClr val="accent1"/>
              </a:buClr>
            </a:pPr>
            <a:endParaRPr lang="fr-FR" sz="1400" dirty="0">
              <a:solidFill>
                <a:srgbClr val="3C4F69"/>
              </a:solidFill>
              <a:latin typeface="Calibri" panose="020F0502020204030204" pitchFamily="34" charset="0"/>
            </a:endParaRPr>
          </a:p>
          <a:p>
            <a:pPr marL="742950" lvl="4" indent="-285750">
              <a:buClr>
                <a:schemeClr val="accent1"/>
              </a:buClr>
              <a:buFont typeface="Wingdings" panose="05000000000000000000" pitchFamily="2" charset="2"/>
              <a:buChar char="§"/>
            </a:pPr>
            <a:r>
              <a:rPr lang="en-GB" sz="1400" b="1" u="sng" dirty="0" smtClean="0">
                <a:solidFill>
                  <a:schemeClr val="accent1"/>
                </a:solidFill>
              </a:rPr>
              <a:t>And</a:t>
            </a:r>
            <a:r>
              <a:rPr lang="en-GB" sz="1400" dirty="0" smtClean="0">
                <a:solidFill>
                  <a:schemeClr val="accent1"/>
                </a:solidFill>
              </a:rPr>
              <a:t> </a:t>
            </a:r>
            <a:r>
              <a:rPr lang="en-GB" sz="1400" b="1" dirty="0">
                <a:solidFill>
                  <a:schemeClr val="accent1"/>
                </a:solidFill>
              </a:rPr>
              <a:t>simultaneous sale </a:t>
            </a:r>
            <a:r>
              <a:rPr lang="en-GB" sz="1400" dirty="0">
                <a:solidFill>
                  <a:srgbClr val="3C4F69"/>
                </a:solidFill>
              </a:rPr>
              <a:t>of the same quantity by the TSOs upstream of the limit </a:t>
            </a:r>
          </a:p>
          <a:p>
            <a:pPr marL="457200" lvl="2" algn="just">
              <a:buClr>
                <a:srgbClr val="007BC2"/>
              </a:buClr>
              <a:buSzPct val="100000"/>
            </a:pPr>
            <a:endParaRPr lang="fr-FR" sz="1400" dirty="0">
              <a:solidFill>
                <a:srgbClr val="3C4F69"/>
              </a:solidFill>
            </a:endParaRPr>
          </a:p>
          <a:p>
            <a:pPr marL="742950" lvl="4" indent="-285750">
              <a:buClr>
                <a:schemeClr val="accent1"/>
              </a:buClr>
              <a:buFont typeface="Wingdings" panose="05000000000000000000" pitchFamily="2" charset="2"/>
              <a:buChar char="§"/>
            </a:pPr>
            <a:r>
              <a:rPr lang="en-GB" sz="1400" dirty="0" smtClean="0">
                <a:solidFill>
                  <a:srgbClr val="3C4F69"/>
                </a:solidFill>
              </a:rPr>
              <a:t>TSOs buy </a:t>
            </a:r>
            <a:r>
              <a:rPr lang="en-GB" sz="1400" dirty="0">
                <a:solidFill>
                  <a:srgbClr val="3C4F69"/>
                </a:solidFill>
              </a:rPr>
              <a:t>a “spread</a:t>
            </a:r>
            <a:r>
              <a:rPr lang="en-GB" sz="1400" dirty="0" smtClean="0">
                <a:solidFill>
                  <a:srgbClr val="3C4F69"/>
                </a:solidFill>
              </a:rPr>
              <a:t>” through this simultaneous </a:t>
            </a:r>
            <a:r>
              <a:rPr lang="en-GB" sz="1400" dirty="0" err="1" smtClean="0">
                <a:solidFill>
                  <a:srgbClr val="3C4F69"/>
                </a:solidFill>
              </a:rPr>
              <a:t>buy&amp;sell</a:t>
            </a:r>
            <a:endParaRPr lang="en-GB" sz="1400" dirty="0">
              <a:solidFill>
                <a:srgbClr val="3C4F69"/>
              </a:solidFill>
            </a:endParaRPr>
          </a:p>
        </p:txBody>
      </p:sp>
      <p:grpSp>
        <p:nvGrpSpPr>
          <p:cNvPr id="5" name="Groupe 4"/>
          <p:cNvGrpSpPr/>
          <p:nvPr/>
        </p:nvGrpSpPr>
        <p:grpSpPr>
          <a:xfrm>
            <a:off x="4986051" y="2803561"/>
            <a:ext cx="4102851" cy="3419178"/>
            <a:chOff x="4738358" y="1963492"/>
            <a:chExt cx="3733307" cy="3034465"/>
          </a:xfrm>
        </p:grpSpPr>
        <p:pic>
          <p:nvPicPr>
            <p:cNvPr id="6" name="Image 5"/>
            <p:cNvPicPr>
              <a:picLocks noChangeAspect="1"/>
            </p:cNvPicPr>
            <p:nvPr/>
          </p:nvPicPr>
          <p:blipFill>
            <a:blip r:embed="rId3"/>
            <a:stretch>
              <a:fillRect/>
            </a:stretch>
          </p:blipFill>
          <p:spPr>
            <a:xfrm>
              <a:off x="4738358" y="1963492"/>
              <a:ext cx="3733307" cy="2918482"/>
            </a:xfrm>
            <a:prstGeom prst="rect">
              <a:avLst/>
            </a:prstGeom>
          </p:spPr>
        </p:pic>
        <p:grpSp>
          <p:nvGrpSpPr>
            <p:cNvPr id="7" name="Groupe 6"/>
            <p:cNvGrpSpPr/>
            <p:nvPr/>
          </p:nvGrpSpPr>
          <p:grpSpPr>
            <a:xfrm>
              <a:off x="5199059" y="1963492"/>
              <a:ext cx="3208711" cy="3034465"/>
              <a:chOff x="4726501" y="2063377"/>
              <a:chExt cx="3208711" cy="3034465"/>
            </a:xfrm>
          </p:grpSpPr>
          <p:sp>
            <p:nvSpPr>
              <p:cNvPr id="8" name="Ellipse 7"/>
              <p:cNvSpPr/>
              <p:nvPr/>
            </p:nvSpPr>
            <p:spPr>
              <a:xfrm>
                <a:off x="4726501" y="2063377"/>
                <a:ext cx="3208711" cy="3034465"/>
              </a:xfrm>
              <a:prstGeom prst="ellipse">
                <a:avLst/>
              </a:prstGeom>
              <a:solidFill>
                <a:srgbClr val="007BC2">
                  <a:alpha val="32941"/>
                </a:srgbClr>
              </a:solidFill>
              <a:ln w="12700" cap="flat" cmpd="sng" algn="ctr">
                <a:noFill/>
                <a:prstDash val="solid"/>
                <a:miter lim="800000"/>
              </a:ln>
              <a:effectLst/>
            </p:spPr>
            <p:txBody>
              <a:bodyPr rtlCol="0" anchor="ctr"/>
              <a:lstStyle/>
              <a:p>
                <a:pPr algn="ctr">
                  <a:defRPr/>
                </a:pPr>
                <a:endParaRPr lang="fr-FR" sz="1350" kern="0" dirty="0">
                  <a:solidFill>
                    <a:sysClr val="window" lastClr="FFFFFF"/>
                  </a:solidFill>
                  <a:latin typeface="Calibri"/>
                </a:endParaRPr>
              </a:p>
              <a:p>
                <a:pPr algn="ctr">
                  <a:defRPr/>
                </a:pPr>
                <a:endParaRPr lang="fr-FR" sz="1350" kern="0" dirty="0">
                  <a:solidFill>
                    <a:sysClr val="window" lastClr="FFFFFF"/>
                  </a:solidFill>
                  <a:latin typeface="Calibri"/>
                </a:endParaRPr>
              </a:p>
              <a:p>
                <a:pPr algn="ctr">
                  <a:defRPr/>
                </a:pPr>
                <a:endParaRPr lang="fr-FR" sz="1350" kern="0" dirty="0">
                  <a:solidFill>
                    <a:sysClr val="window" lastClr="FFFFFF"/>
                  </a:solidFill>
                  <a:latin typeface="Calibri"/>
                </a:endParaRPr>
              </a:p>
              <a:p>
                <a:pPr algn="ctr">
                  <a:defRPr/>
                </a:pPr>
                <a:endParaRPr lang="fr-FR" sz="1350" kern="0" dirty="0">
                  <a:solidFill>
                    <a:sysClr val="window" lastClr="FFFFFF"/>
                  </a:solidFill>
                  <a:latin typeface="Calibri"/>
                </a:endParaRPr>
              </a:p>
              <a:p>
                <a:pPr algn="ctr">
                  <a:defRPr/>
                </a:pPr>
                <a:endParaRPr lang="fr-FR" sz="1350" kern="0" dirty="0">
                  <a:solidFill>
                    <a:sysClr val="window" lastClr="FFFFFF"/>
                  </a:solidFill>
                  <a:latin typeface="Calibri"/>
                </a:endParaRPr>
              </a:p>
            </p:txBody>
          </p:sp>
          <p:sp>
            <p:nvSpPr>
              <p:cNvPr id="9" name="Flèche vers le bas 8"/>
              <p:cNvSpPr/>
              <p:nvPr/>
            </p:nvSpPr>
            <p:spPr>
              <a:xfrm>
                <a:off x="6026688" y="2354319"/>
                <a:ext cx="537818" cy="681062"/>
              </a:xfrm>
              <a:prstGeom prst="downArrow">
                <a:avLst/>
              </a:prstGeom>
              <a:solidFill>
                <a:schemeClr val="accent4"/>
              </a:solidFill>
              <a:ln w="12700" cap="flat" cmpd="sng" algn="ctr">
                <a:noFill/>
                <a:prstDash val="solid"/>
                <a:miter lim="800000"/>
              </a:ln>
              <a:effectLst/>
            </p:spPr>
            <p:txBody>
              <a:bodyPr rtlCol="0" anchor="ctr"/>
              <a:lstStyle/>
              <a:p>
                <a:pPr algn="ctr">
                  <a:defRPr/>
                </a:pPr>
                <a:endParaRPr lang="fr-FR" sz="1350" kern="0">
                  <a:solidFill>
                    <a:sysClr val="window" lastClr="FFFFFF"/>
                  </a:solidFill>
                  <a:latin typeface="Calibri"/>
                </a:endParaRPr>
              </a:p>
            </p:txBody>
          </p:sp>
          <p:sp>
            <p:nvSpPr>
              <p:cNvPr id="10" name="Flèche vers le bas 9"/>
              <p:cNvSpPr/>
              <p:nvPr/>
            </p:nvSpPr>
            <p:spPr>
              <a:xfrm>
                <a:off x="6153503" y="3841236"/>
                <a:ext cx="354708" cy="681062"/>
              </a:xfrm>
              <a:prstGeom prst="downArrow">
                <a:avLst>
                  <a:gd name="adj1" fmla="val 40467"/>
                  <a:gd name="adj2" fmla="val 48233"/>
                </a:avLst>
              </a:prstGeom>
              <a:solidFill>
                <a:schemeClr val="accent2"/>
              </a:solidFill>
              <a:ln w="12700" cap="flat" cmpd="sng" algn="ctr">
                <a:noFill/>
                <a:prstDash val="solid"/>
                <a:miter lim="800000"/>
              </a:ln>
              <a:effectLst/>
            </p:spPr>
            <p:txBody>
              <a:bodyPr rtlCol="0" anchor="ctr"/>
              <a:lstStyle/>
              <a:p>
                <a:pPr algn="ctr">
                  <a:defRPr/>
                </a:pPr>
                <a:endParaRPr lang="fr-FR" sz="1350" kern="0">
                  <a:solidFill>
                    <a:sysClr val="window" lastClr="FFFFFF"/>
                  </a:solidFill>
                  <a:latin typeface="Calibri"/>
                </a:endParaRPr>
              </a:p>
            </p:txBody>
          </p:sp>
          <p:sp>
            <p:nvSpPr>
              <p:cNvPr id="12" name="Forme libre 11"/>
              <p:cNvSpPr/>
              <p:nvPr/>
            </p:nvSpPr>
            <p:spPr>
              <a:xfrm rot="5400000" flipV="1">
                <a:off x="6064423" y="3119933"/>
                <a:ext cx="503104" cy="527451"/>
              </a:xfrm>
              <a:custGeom>
                <a:avLst/>
                <a:gdLst>
                  <a:gd name="connsiteX0" fmla="*/ 0 w 1790700"/>
                  <a:gd name="connsiteY0" fmla="*/ 0 h 1781175"/>
                  <a:gd name="connsiteX1" fmla="*/ 1076325 w 1790700"/>
                  <a:gd name="connsiteY1" fmla="*/ 714375 h 1781175"/>
                  <a:gd name="connsiteX2" fmla="*/ 1790700 w 1790700"/>
                  <a:gd name="connsiteY2" fmla="*/ 714375 h 1781175"/>
                  <a:gd name="connsiteX3" fmla="*/ 1790700 w 1790700"/>
                  <a:gd name="connsiteY3" fmla="*/ 1066800 h 1781175"/>
                  <a:gd name="connsiteX4" fmla="*/ 1076325 w 1790700"/>
                  <a:gd name="connsiteY4" fmla="*/ 1066800 h 1781175"/>
                  <a:gd name="connsiteX5" fmla="*/ 0 w 1790700"/>
                  <a:gd name="connsiteY5" fmla="*/ 1781175 h 1781175"/>
                  <a:gd name="connsiteX6" fmla="*/ 0 w 1790700"/>
                  <a:gd name="connsiteY6" fmla="*/ 0 h 1781175"/>
                  <a:gd name="connsiteX0" fmla="*/ 0 w 1790700"/>
                  <a:gd name="connsiteY0" fmla="*/ 0 h 1781175"/>
                  <a:gd name="connsiteX1" fmla="*/ 1199715 w 1790700"/>
                  <a:gd name="connsiteY1" fmla="*/ 694097 h 1781175"/>
                  <a:gd name="connsiteX2" fmla="*/ 1790700 w 1790700"/>
                  <a:gd name="connsiteY2" fmla="*/ 714375 h 1781175"/>
                  <a:gd name="connsiteX3" fmla="*/ 1790700 w 1790700"/>
                  <a:gd name="connsiteY3" fmla="*/ 1066800 h 1781175"/>
                  <a:gd name="connsiteX4" fmla="*/ 1076325 w 1790700"/>
                  <a:gd name="connsiteY4" fmla="*/ 1066800 h 1781175"/>
                  <a:gd name="connsiteX5" fmla="*/ 0 w 1790700"/>
                  <a:gd name="connsiteY5" fmla="*/ 1781175 h 1781175"/>
                  <a:gd name="connsiteX6" fmla="*/ 0 w 1790700"/>
                  <a:gd name="connsiteY6" fmla="*/ 0 h 1781175"/>
                  <a:gd name="connsiteX0" fmla="*/ 0 w 1790700"/>
                  <a:gd name="connsiteY0" fmla="*/ 0 h 1781175"/>
                  <a:gd name="connsiteX1" fmla="*/ 1199715 w 1790700"/>
                  <a:gd name="connsiteY1" fmla="*/ 694097 h 1781175"/>
                  <a:gd name="connsiteX2" fmla="*/ 1790700 w 1790700"/>
                  <a:gd name="connsiteY2" fmla="*/ 714375 h 1781175"/>
                  <a:gd name="connsiteX3" fmla="*/ 1790700 w 1790700"/>
                  <a:gd name="connsiteY3" fmla="*/ 1066800 h 1781175"/>
                  <a:gd name="connsiteX4" fmla="*/ 1199715 w 1790700"/>
                  <a:gd name="connsiteY4" fmla="*/ 1082347 h 1781175"/>
                  <a:gd name="connsiteX5" fmla="*/ 0 w 1790700"/>
                  <a:gd name="connsiteY5" fmla="*/ 1781175 h 1781175"/>
                  <a:gd name="connsiteX6" fmla="*/ 0 w 1790700"/>
                  <a:gd name="connsiteY6" fmla="*/ 0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781175">
                    <a:moveTo>
                      <a:pt x="0" y="0"/>
                    </a:moveTo>
                    <a:lnTo>
                      <a:pt x="1199715" y="694097"/>
                    </a:lnTo>
                    <a:lnTo>
                      <a:pt x="1790700" y="714375"/>
                    </a:lnTo>
                    <a:lnTo>
                      <a:pt x="1790700" y="1066800"/>
                    </a:lnTo>
                    <a:lnTo>
                      <a:pt x="1199715" y="1082347"/>
                    </a:lnTo>
                    <a:lnTo>
                      <a:pt x="0" y="1781175"/>
                    </a:lnTo>
                    <a:lnTo>
                      <a:pt x="0" y="0"/>
                    </a:lnTo>
                    <a:close/>
                  </a:path>
                </a:pathLst>
              </a:custGeom>
              <a:solidFill>
                <a:srgbClr val="3C4F69"/>
              </a:solidFill>
              <a:ln w="12700">
                <a:solidFill>
                  <a:srgbClr val="3C4F69"/>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0" bIns="0" rtlCol="0" anchor="ctr"/>
              <a:lstStyle/>
              <a:p>
                <a:pPr algn="r"/>
                <a:r>
                  <a:rPr lang="fr-FR" sz="1300" b="1" dirty="0">
                    <a:solidFill>
                      <a:schemeClr val="tx1"/>
                    </a:solidFill>
                  </a:rPr>
                  <a:t>  </a:t>
                </a:r>
              </a:p>
            </p:txBody>
          </p:sp>
        </p:grpSp>
      </p:grpSp>
      <p:grpSp>
        <p:nvGrpSpPr>
          <p:cNvPr id="13" name="Groupe 12"/>
          <p:cNvGrpSpPr/>
          <p:nvPr/>
        </p:nvGrpSpPr>
        <p:grpSpPr>
          <a:xfrm>
            <a:off x="7644611" y="3402047"/>
            <a:ext cx="720115" cy="2091518"/>
            <a:chOff x="2111900" y="3553461"/>
            <a:chExt cx="985619" cy="2051767"/>
          </a:xfrm>
          <a:effectLst/>
        </p:grpSpPr>
        <p:sp>
          <p:nvSpPr>
            <p:cNvPr id="14" name="Égal 13"/>
            <p:cNvSpPr/>
            <p:nvPr/>
          </p:nvSpPr>
          <p:spPr>
            <a:xfrm>
              <a:off x="2457494" y="3881504"/>
              <a:ext cx="586292" cy="388621"/>
            </a:xfrm>
            <a:prstGeom prst="mathEqual">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dirty="0">
                <a:solidFill>
                  <a:schemeClr val="tx1"/>
                </a:solidFill>
              </a:endParaRPr>
            </a:p>
          </p:txBody>
        </p:sp>
        <p:sp>
          <p:nvSpPr>
            <p:cNvPr id="15" name="Égal 14"/>
            <p:cNvSpPr/>
            <p:nvPr/>
          </p:nvSpPr>
          <p:spPr>
            <a:xfrm>
              <a:off x="2511226" y="4918295"/>
              <a:ext cx="586293" cy="388621"/>
            </a:xfrm>
            <a:prstGeom prst="mathEqual">
              <a:avLst/>
            </a:prstGeom>
            <a:solidFill>
              <a:schemeClr val="accent3"/>
            </a:solid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2000" dirty="0">
                <a:solidFill>
                  <a:schemeClr val="tx1"/>
                </a:solidFill>
              </a:endParaRPr>
            </a:p>
          </p:txBody>
        </p:sp>
        <p:sp>
          <p:nvSpPr>
            <p:cNvPr id="16" name="Flèche vers le bas 15"/>
            <p:cNvSpPr/>
            <p:nvPr/>
          </p:nvSpPr>
          <p:spPr>
            <a:xfrm flipV="1">
              <a:off x="2111900" y="5129704"/>
              <a:ext cx="325194" cy="475524"/>
            </a:xfrm>
            <a:prstGeom prst="downArrow">
              <a:avLst>
                <a:gd name="adj1" fmla="val 40467"/>
                <a:gd name="adj2" fmla="val 48233"/>
              </a:avLst>
            </a:prstGeom>
            <a:solidFill>
              <a:schemeClr val="accent3"/>
            </a:solidFill>
            <a:ln w="12700" cap="flat" cmpd="sng" algn="ctr">
              <a:noFill/>
              <a:prstDash val="solid"/>
              <a:miter lim="800000"/>
            </a:ln>
            <a:effectLst/>
          </p:spPr>
          <p:txBody>
            <a:bodyPr rtlCol="0" anchor="ctr"/>
            <a:lstStyle/>
            <a:p>
              <a:pPr algn="ctr">
                <a:defRPr/>
              </a:pPr>
              <a:endParaRPr lang="fr-FR" sz="1350" kern="0">
                <a:solidFill>
                  <a:sysClr val="window" lastClr="FFFFFF"/>
                </a:solidFill>
                <a:latin typeface="Calibri"/>
              </a:endParaRPr>
            </a:p>
          </p:txBody>
        </p:sp>
        <p:sp>
          <p:nvSpPr>
            <p:cNvPr id="18" name="Flèche vers le bas 17"/>
            <p:cNvSpPr/>
            <p:nvPr/>
          </p:nvSpPr>
          <p:spPr>
            <a:xfrm flipV="1">
              <a:off x="2121919" y="3553461"/>
              <a:ext cx="325195" cy="475524"/>
            </a:xfrm>
            <a:prstGeom prst="downArrow">
              <a:avLst>
                <a:gd name="adj1" fmla="val 40467"/>
                <a:gd name="adj2" fmla="val 48233"/>
              </a:avLst>
            </a:prstGeom>
            <a:solidFill>
              <a:schemeClr val="accent3"/>
            </a:solidFill>
            <a:ln w="12700" cap="flat" cmpd="sng" algn="ctr">
              <a:noFill/>
              <a:prstDash val="solid"/>
              <a:miter lim="800000"/>
            </a:ln>
            <a:effectLst/>
          </p:spPr>
          <p:txBody>
            <a:bodyPr rtlCol="0" anchor="ctr"/>
            <a:lstStyle/>
            <a:p>
              <a:pPr algn="ctr">
                <a:defRPr/>
              </a:pPr>
              <a:endParaRPr lang="fr-FR" sz="1350" kern="0">
                <a:solidFill>
                  <a:sysClr val="window" lastClr="FFFFFF"/>
                </a:solidFill>
                <a:latin typeface="Calibri"/>
              </a:endParaRPr>
            </a:p>
          </p:txBody>
        </p:sp>
        <p:sp>
          <p:nvSpPr>
            <p:cNvPr id="19" name="Flèche vers le bas 18"/>
            <p:cNvSpPr/>
            <p:nvPr/>
          </p:nvSpPr>
          <p:spPr>
            <a:xfrm flipV="1">
              <a:off x="2124573" y="4348697"/>
              <a:ext cx="325194" cy="475524"/>
            </a:xfrm>
            <a:prstGeom prst="downArrow">
              <a:avLst>
                <a:gd name="adj1" fmla="val 40467"/>
                <a:gd name="adj2" fmla="val 48233"/>
              </a:avLst>
            </a:prstGeom>
            <a:solidFill>
              <a:schemeClr val="accent3"/>
            </a:solidFill>
            <a:ln w="12700" cap="flat" cmpd="sng" algn="ctr">
              <a:noFill/>
              <a:prstDash val="solid"/>
              <a:miter lim="800000"/>
            </a:ln>
            <a:effectLst/>
          </p:spPr>
          <p:txBody>
            <a:bodyPr rtlCol="0" anchor="ctr"/>
            <a:lstStyle/>
            <a:p>
              <a:pPr algn="ctr">
                <a:defRPr/>
              </a:pPr>
              <a:endParaRPr lang="fr-FR" sz="1350" kern="0">
                <a:solidFill>
                  <a:sysClr val="window" lastClr="FFFFFF"/>
                </a:solidFill>
                <a:latin typeface="Calibri"/>
              </a:endParaRPr>
            </a:p>
          </p:txBody>
        </p:sp>
      </p:grpSp>
      <p:sp>
        <p:nvSpPr>
          <p:cNvPr id="20" name="Rectangle 19"/>
          <p:cNvSpPr/>
          <p:nvPr/>
        </p:nvSpPr>
        <p:spPr>
          <a:xfrm>
            <a:off x="323528" y="1753404"/>
            <a:ext cx="8036924" cy="307777"/>
          </a:xfrm>
          <a:prstGeom prst="rect">
            <a:avLst/>
          </a:prstGeom>
        </p:spPr>
        <p:txBody>
          <a:bodyPr wrap="square">
            <a:spAutoFit/>
          </a:bodyPr>
          <a:lstStyle/>
          <a:p>
            <a:pPr marL="285750" indent="-285750">
              <a:spcAft>
                <a:spcPts val="600"/>
              </a:spcAft>
              <a:buFont typeface="Wingdings" panose="05000000000000000000" pitchFamily="2" charset="2"/>
              <a:buChar char="Ø"/>
            </a:pPr>
            <a:r>
              <a:rPr lang="en-GB" sz="1400" b="1" dirty="0">
                <a:solidFill>
                  <a:schemeClr val="accent1"/>
                </a:solidFill>
              </a:rPr>
              <a:t>Main mechanism </a:t>
            </a:r>
            <a:r>
              <a:rPr lang="en-GB" sz="1400" dirty="0">
                <a:solidFill>
                  <a:srgbClr val="00B0F0"/>
                </a:solidFill>
                <a:latin typeface="Arial" panose="020B0604020202020204" pitchFamily="34" charset="0"/>
                <a:cs typeface="Arial" panose="020B0604020202020204" pitchFamily="34" charset="0"/>
              </a:rPr>
              <a:t>for management of the residual limits</a:t>
            </a:r>
          </a:p>
        </p:txBody>
      </p:sp>
      <p:sp>
        <p:nvSpPr>
          <p:cNvPr id="21" name="Rectangle 20"/>
          <p:cNvSpPr/>
          <p:nvPr/>
        </p:nvSpPr>
        <p:spPr>
          <a:xfrm>
            <a:off x="303257" y="2280341"/>
            <a:ext cx="7869143" cy="523220"/>
          </a:xfrm>
          <a:prstGeom prst="rect">
            <a:avLst/>
          </a:prstGeom>
        </p:spPr>
        <p:txBody>
          <a:bodyPr wrap="square">
            <a:spAutoFit/>
          </a:bodyPr>
          <a:lstStyle/>
          <a:p>
            <a:pPr marL="285750" indent="-285750">
              <a:spcAft>
                <a:spcPts val="600"/>
              </a:spcAft>
              <a:buFont typeface="Wingdings" panose="05000000000000000000" pitchFamily="2" charset="2"/>
              <a:buChar char="Ø"/>
            </a:pPr>
            <a:r>
              <a:rPr lang="en-GB" sz="1400" b="1" dirty="0">
                <a:solidFill>
                  <a:schemeClr val="accent1"/>
                </a:solidFill>
              </a:rPr>
              <a:t>Optimised cost : </a:t>
            </a:r>
            <a:r>
              <a:rPr lang="en-GB" sz="1400" dirty="0">
                <a:solidFill>
                  <a:srgbClr val="00B0F0"/>
                </a:solidFill>
                <a:latin typeface="Arial" panose="020B0604020202020204" pitchFamily="34" charset="0"/>
                <a:cs typeface="Arial" panose="020B0604020202020204" pitchFamily="34" charset="0"/>
              </a:rPr>
              <a:t>activated within-day only when a proven limit is reached and only for the quantity necessary to resolve the limit</a:t>
            </a:r>
          </a:p>
        </p:txBody>
      </p:sp>
      <p:sp>
        <p:nvSpPr>
          <p:cNvPr id="22" name="Rectangle 21"/>
          <p:cNvSpPr/>
          <p:nvPr/>
        </p:nvSpPr>
        <p:spPr>
          <a:xfrm>
            <a:off x="300796" y="3033281"/>
            <a:ext cx="4535598" cy="523220"/>
          </a:xfrm>
          <a:prstGeom prst="rect">
            <a:avLst/>
          </a:prstGeom>
        </p:spPr>
        <p:txBody>
          <a:bodyPr wrap="square">
            <a:spAutoFit/>
          </a:bodyPr>
          <a:lstStyle/>
          <a:p>
            <a:pPr marL="285750" indent="-285750">
              <a:spcAft>
                <a:spcPts val="600"/>
              </a:spcAft>
              <a:buFont typeface="Wingdings" panose="05000000000000000000" pitchFamily="2" charset="2"/>
              <a:buChar char="Ø"/>
            </a:pPr>
            <a:r>
              <a:rPr lang="en-GB" sz="1400" b="1" dirty="0">
                <a:solidFill>
                  <a:schemeClr val="accent1"/>
                </a:solidFill>
              </a:rPr>
              <a:t>Market product</a:t>
            </a:r>
            <a:r>
              <a:rPr lang="en-GB" sz="1400" dirty="0">
                <a:solidFill>
                  <a:srgbClr val="3C4F69"/>
                </a:solidFill>
              </a:rPr>
              <a:t>, </a:t>
            </a:r>
            <a:r>
              <a:rPr lang="en-GB" sz="1400" dirty="0">
                <a:solidFill>
                  <a:srgbClr val="00B0F0"/>
                </a:solidFill>
              </a:rPr>
              <a:t>relying on the gas stock </a:t>
            </a:r>
            <a:r>
              <a:rPr lang="en-GB" sz="1400" dirty="0" smtClean="0">
                <a:solidFill>
                  <a:srgbClr val="00B0F0"/>
                </a:solidFill>
              </a:rPr>
              <a:t>exchange with </a:t>
            </a:r>
            <a:r>
              <a:rPr lang="en-GB" sz="1400" dirty="0">
                <a:solidFill>
                  <a:srgbClr val="00B0F0"/>
                </a:solidFill>
              </a:rPr>
              <a:t>a </a:t>
            </a:r>
            <a:r>
              <a:rPr lang="en-GB" sz="1400" dirty="0" smtClean="0">
                <a:solidFill>
                  <a:srgbClr val="00B0F0"/>
                </a:solidFill>
              </a:rPr>
              <a:t>within-day </a:t>
            </a:r>
            <a:r>
              <a:rPr lang="en-GB" sz="1400" dirty="0">
                <a:solidFill>
                  <a:srgbClr val="00B0F0"/>
                </a:solidFill>
              </a:rPr>
              <a:t>locational product:</a:t>
            </a:r>
          </a:p>
        </p:txBody>
      </p:sp>
    </p:spTree>
    <p:extLst>
      <p:ext uri="{BB962C8B-B14F-4D97-AF65-F5344CB8AC3E}">
        <p14:creationId xmlns:p14="http://schemas.microsoft.com/office/powerpoint/2010/main" val="3157550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p:txBody>
          <a:bodyPr anchor="t" anchorCtr="0"/>
          <a:lstStyle/>
          <a:p>
            <a:pPr>
              <a:lnSpc>
                <a:spcPct val="120000"/>
              </a:lnSpc>
            </a:pPr>
            <a:r>
              <a:rPr lang="en-GB" sz="2400" dirty="0" smtClean="0"/>
              <a:t>4.1. VIP </a:t>
            </a:r>
            <a:r>
              <a:rPr lang="en-GB" sz="2400" dirty="0" err="1" smtClean="0"/>
              <a:t>Ibérico</a:t>
            </a:r>
            <a:r>
              <a:rPr lang="en-GB" sz="2400" dirty="0" smtClean="0"/>
              <a:t>: capacity booking Portuguese side</a:t>
            </a:r>
            <a:endParaRPr lang="en-US" sz="2400" dirty="0">
              <a:solidFill>
                <a:srgbClr val="2A4677"/>
              </a:solidFill>
            </a:endParaRPr>
          </a:p>
        </p:txBody>
      </p:sp>
      <p:graphicFrame>
        <p:nvGraphicFramePr>
          <p:cNvPr id="7" name="Chart 6"/>
          <p:cNvGraphicFramePr>
            <a:graphicFrameLocks/>
          </p:cNvGraphicFramePr>
          <p:nvPr>
            <p:extLst/>
          </p:nvPr>
        </p:nvGraphicFramePr>
        <p:xfrm>
          <a:off x="251519" y="785916"/>
          <a:ext cx="8681343"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nvPr>
        </p:nvGraphicFramePr>
        <p:xfrm>
          <a:off x="251519" y="3617251"/>
          <a:ext cx="8681342" cy="25480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048507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p:nvPr>
        </p:nvSpPr>
        <p:spPr/>
        <p:txBody>
          <a:bodyPr anchor="t" anchorCtr="0"/>
          <a:lstStyle/>
          <a:p>
            <a:pPr>
              <a:lnSpc>
                <a:spcPct val="120000"/>
              </a:lnSpc>
            </a:pPr>
            <a:r>
              <a:rPr lang="en-US" sz="2400" dirty="0"/>
              <a:t>7</a:t>
            </a:r>
            <a:r>
              <a:rPr lang="en-US" sz="2400" dirty="0" smtClean="0"/>
              <a:t>.1. </a:t>
            </a:r>
            <a:r>
              <a:rPr lang="en-GB" sz="2400" dirty="0" smtClean="0"/>
              <a:t>Market-based instruments in the TRF</a:t>
            </a:r>
            <a:endParaRPr lang="en-US" sz="2400" dirty="0">
              <a:solidFill>
                <a:srgbClr val="C29903"/>
              </a:solidFill>
            </a:endParaRPr>
          </a:p>
        </p:txBody>
      </p:sp>
      <p:sp>
        <p:nvSpPr>
          <p:cNvPr id="17" name="Espace réservé du contenu 1"/>
          <p:cNvSpPr txBox="1">
            <a:spLocks/>
          </p:cNvSpPr>
          <p:nvPr/>
        </p:nvSpPr>
        <p:spPr>
          <a:xfrm>
            <a:off x="323528" y="1268760"/>
            <a:ext cx="8221960" cy="43529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000" dirty="0">
              <a:solidFill>
                <a:schemeClr val="accent1"/>
              </a:solidFill>
            </a:endParaRPr>
          </a:p>
        </p:txBody>
      </p:sp>
      <p:sp>
        <p:nvSpPr>
          <p:cNvPr id="4" name="Rectangle 3"/>
          <p:cNvSpPr/>
          <p:nvPr/>
        </p:nvSpPr>
        <p:spPr>
          <a:xfrm>
            <a:off x="203269" y="1442385"/>
            <a:ext cx="7897123" cy="1015663"/>
          </a:xfrm>
          <a:prstGeom prst="rect">
            <a:avLst/>
          </a:prstGeom>
        </p:spPr>
        <p:txBody>
          <a:bodyPr wrap="square">
            <a:spAutoFit/>
          </a:bodyPr>
          <a:lstStyle/>
          <a:p>
            <a:pPr marL="342900" lvl="3" indent="-342900">
              <a:spcAft>
                <a:spcPts val="2600"/>
              </a:spcAft>
              <a:buSzPct val="100000"/>
              <a:buFont typeface="Wingdings" panose="05000000000000000000" pitchFamily="2" charset="2"/>
              <a:buChar char="Ø"/>
            </a:pPr>
            <a:r>
              <a:rPr lang="en-GB" sz="2000" b="1" dirty="0">
                <a:solidFill>
                  <a:schemeClr val="accent1"/>
                </a:solidFill>
              </a:rPr>
              <a:t>A flexible mechanism </a:t>
            </a:r>
            <a:r>
              <a:rPr lang="en-GB" sz="2000" dirty="0">
                <a:solidFill>
                  <a:srgbClr val="00B0F0"/>
                </a:solidFill>
              </a:rPr>
              <a:t>: </a:t>
            </a:r>
            <a:r>
              <a:rPr lang="en-GB" sz="2000" dirty="0" smtClean="0">
                <a:solidFill>
                  <a:srgbClr val="00B0F0"/>
                </a:solidFill>
              </a:rPr>
              <a:t>via </a:t>
            </a:r>
            <a:r>
              <a:rPr lang="en-GB" sz="2000" dirty="0">
                <a:solidFill>
                  <a:srgbClr val="00B0F0"/>
                </a:solidFill>
              </a:rPr>
              <a:t>a call for </a:t>
            </a:r>
            <a:r>
              <a:rPr lang="en-GB" sz="2000" dirty="0" smtClean="0">
                <a:solidFill>
                  <a:srgbClr val="00B0F0"/>
                </a:solidFill>
              </a:rPr>
              <a:t>tenders for voluntary shippers, </a:t>
            </a:r>
            <a:r>
              <a:rPr lang="en-GB" sz="2000" dirty="0">
                <a:solidFill>
                  <a:srgbClr val="00B0F0"/>
                </a:solidFill>
              </a:rPr>
              <a:t>for the purchase, sale, or both, for the quantities that they choose </a:t>
            </a:r>
          </a:p>
        </p:txBody>
      </p:sp>
      <p:sp>
        <p:nvSpPr>
          <p:cNvPr id="5" name="Rectangle 4"/>
          <p:cNvSpPr/>
          <p:nvPr/>
        </p:nvSpPr>
        <p:spPr>
          <a:xfrm>
            <a:off x="203269" y="3116557"/>
            <a:ext cx="8617203" cy="1015663"/>
          </a:xfrm>
          <a:prstGeom prst="rect">
            <a:avLst/>
          </a:prstGeom>
        </p:spPr>
        <p:txBody>
          <a:bodyPr wrap="square">
            <a:spAutoFit/>
          </a:bodyPr>
          <a:lstStyle/>
          <a:p>
            <a:pPr marL="342900" indent="-342900">
              <a:buFont typeface="Wingdings" panose="05000000000000000000" pitchFamily="2" charset="2"/>
              <a:buChar char="Ø"/>
            </a:pPr>
            <a:r>
              <a:rPr lang="en-GB" sz="2000" b="1" dirty="0">
                <a:solidFill>
                  <a:schemeClr val="accent1"/>
                </a:solidFill>
              </a:rPr>
              <a:t>Neutral impact </a:t>
            </a:r>
            <a:r>
              <a:rPr lang="en-GB" sz="2000" dirty="0">
                <a:solidFill>
                  <a:srgbClr val="00B0F0"/>
                </a:solidFill>
              </a:rPr>
              <a:t>of the locational spread </a:t>
            </a:r>
            <a:r>
              <a:rPr lang="en-GB" sz="2000" b="1" dirty="0">
                <a:solidFill>
                  <a:schemeClr val="accent1"/>
                </a:solidFill>
              </a:rPr>
              <a:t>on the balancing </a:t>
            </a:r>
            <a:r>
              <a:rPr lang="en-GB" sz="2000" dirty="0">
                <a:solidFill>
                  <a:srgbClr val="00B0F0"/>
                </a:solidFill>
              </a:rPr>
              <a:t>of the selected shipper (the PEG nomination balances the physical nomination)</a:t>
            </a:r>
          </a:p>
        </p:txBody>
      </p:sp>
      <p:sp>
        <p:nvSpPr>
          <p:cNvPr id="6" name="Rectangle 5"/>
          <p:cNvSpPr/>
          <p:nvPr/>
        </p:nvSpPr>
        <p:spPr>
          <a:xfrm>
            <a:off x="203269" y="4353185"/>
            <a:ext cx="8617203" cy="1077218"/>
          </a:xfrm>
          <a:prstGeom prst="rect">
            <a:avLst/>
          </a:prstGeom>
        </p:spPr>
        <p:txBody>
          <a:bodyPr wrap="square">
            <a:spAutoFit/>
          </a:bodyPr>
          <a:lstStyle/>
          <a:p>
            <a:endParaRPr lang="en-GB" sz="2400" b="1" dirty="0">
              <a:solidFill>
                <a:schemeClr val="accent1"/>
              </a:solidFill>
            </a:endParaRPr>
          </a:p>
          <a:p>
            <a:pPr marL="342900" indent="-342900">
              <a:buFont typeface="Wingdings" panose="05000000000000000000" pitchFamily="2" charset="2"/>
              <a:buChar char="Ø"/>
            </a:pPr>
            <a:r>
              <a:rPr lang="en-GB" sz="2000" b="1" dirty="0" smtClean="0">
                <a:solidFill>
                  <a:schemeClr val="accent1"/>
                </a:solidFill>
              </a:rPr>
              <a:t>Prerequisite </a:t>
            </a:r>
            <a:r>
              <a:rPr lang="en-GB" sz="2000" b="1" dirty="0">
                <a:solidFill>
                  <a:schemeClr val="accent1"/>
                </a:solidFill>
              </a:rPr>
              <a:t>at least </a:t>
            </a:r>
            <a:r>
              <a:rPr lang="en-GB" sz="2000" b="1" dirty="0">
                <a:solidFill>
                  <a:srgbClr val="00B0F0"/>
                </a:solidFill>
              </a:rPr>
              <a:t>: </a:t>
            </a:r>
            <a:r>
              <a:rPr lang="en-GB" sz="2000" dirty="0">
                <a:solidFill>
                  <a:srgbClr val="00B0F0"/>
                </a:solidFill>
                <a:latin typeface="Arial" panose="020B0604020202020204" pitchFamily="34" charset="0"/>
                <a:cs typeface="Arial" panose="020B0604020202020204" pitchFamily="34" charset="0"/>
              </a:rPr>
              <a:t>accreditation with </a:t>
            </a:r>
            <a:r>
              <a:rPr lang="en-GB" sz="2000" dirty="0" err="1" smtClean="0">
                <a:solidFill>
                  <a:srgbClr val="00B0F0"/>
                </a:solidFill>
                <a:latin typeface="Arial" panose="020B0604020202020204" pitchFamily="34" charset="0"/>
                <a:cs typeface="Arial" panose="020B0604020202020204" pitchFamily="34" charset="0"/>
              </a:rPr>
              <a:t>Powernext</a:t>
            </a:r>
            <a:r>
              <a:rPr lang="en-GB" sz="2000" dirty="0" smtClean="0">
                <a:solidFill>
                  <a:srgbClr val="00B0F0"/>
                </a:solidFill>
                <a:latin typeface="Arial" panose="020B0604020202020204" pitchFamily="34" charset="0"/>
                <a:cs typeface="Arial" panose="020B0604020202020204" pitchFamily="34" charset="0"/>
              </a:rPr>
              <a:t> to access on CMP platform</a:t>
            </a:r>
            <a:endParaRPr lang="en-GB" sz="2000" dirty="0">
              <a:solidFill>
                <a:srgbClr val="3C4F69"/>
              </a:solidFill>
            </a:endParaRPr>
          </a:p>
        </p:txBody>
      </p:sp>
    </p:spTree>
    <p:extLst>
      <p:ext uri="{BB962C8B-B14F-4D97-AF65-F5344CB8AC3E}">
        <p14:creationId xmlns:p14="http://schemas.microsoft.com/office/powerpoint/2010/main" val="4081326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p:nvPr>
        </p:nvSpPr>
        <p:spPr/>
        <p:txBody>
          <a:bodyPr anchor="t" anchorCtr="0"/>
          <a:lstStyle/>
          <a:p>
            <a:pPr>
              <a:lnSpc>
                <a:spcPct val="120000"/>
              </a:lnSpc>
            </a:pPr>
            <a:r>
              <a:rPr lang="en-US" sz="2400" dirty="0"/>
              <a:t>7</a:t>
            </a:r>
            <a:r>
              <a:rPr lang="en-US" sz="2400" dirty="0" smtClean="0"/>
              <a:t>.1. </a:t>
            </a:r>
            <a:r>
              <a:rPr lang="en-GB" sz="2400" dirty="0" smtClean="0"/>
              <a:t>Market-based instruments in the TRF</a:t>
            </a:r>
            <a:endParaRPr lang="en-US" sz="2400" dirty="0">
              <a:solidFill>
                <a:srgbClr val="C29903"/>
              </a:solidFill>
            </a:endParaRPr>
          </a:p>
        </p:txBody>
      </p:sp>
      <p:sp>
        <p:nvSpPr>
          <p:cNvPr id="17" name="Espace réservé du contenu 1"/>
          <p:cNvSpPr txBox="1">
            <a:spLocks/>
          </p:cNvSpPr>
          <p:nvPr/>
        </p:nvSpPr>
        <p:spPr>
          <a:xfrm>
            <a:off x="323528" y="1268760"/>
            <a:ext cx="8221960" cy="4352968"/>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000" b="1" dirty="0" smtClean="0">
                <a:solidFill>
                  <a:srgbClr val="00B0F0"/>
                </a:solidFill>
              </a:rPr>
              <a:t>FLOW COMMITMENT </a:t>
            </a:r>
          </a:p>
          <a:p>
            <a:pPr marL="0" indent="0">
              <a:buNone/>
            </a:pPr>
            <a:endParaRPr lang="fr-FR" b="1" dirty="0" smtClean="0">
              <a:solidFill>
                <a:srgbClr val="00B0F0"/>
              </a:solidFill>
            </a:endParaRPr>
          </a:p>
          <a:p>
            <a:pPr>
              <a:buFont typeface="Wingdings" panose="05000000000000000000" pitchFamily="2" charset="2"/>
              <a:buChar char="Ø"/>
            </a:pPr>
            <a:r>
              <a:rPr lang="en-GB" sz="2000" dirty="0" err="1">
                <a:solidFill>
                  <a:schemeClr val="accent1"/>
                </a:solidFill>
                <a:cs typeface="Calibri Light" panose="020F0302020204030204" pitchFamily="34" charset="0"/>
              </a:rPr>
              <a:t>Concertation</a:t>
            </a:r>
            <a:r>
              <a:rPr lang="en-GB" sz="2000" dirty="0">
                <a:solidFill>
                  <a:schemeClr val="accent1"/>
                </a:solidFill>
                <a:cs typeface="Calibri Light" panose="020F0302020204030204" pitchFamily="34" charset="0"/>
              </a:rPr>
              <a:t> </a:t>
            </a:r>
            <a:r>
              <a:rPr lang="en-GB" sz="2000" dirty="0" err="1">
                <a:solidFill>
                  <a:schemeClr val="accent1"/>
                </a:solidFill>
                <a:cs typeface="Calibri Light" panose="020F0302020204030204" pitchFamily="34" charset="0"/>
              </a:rPr>
              <a:t>Gaz</a:t>
            </a:r>
            <a:r>
              <a:rPr lang="en-GB" sz="2000" dirty="0">
                <a:solidFill>
                  <a:schemeClr val="accent1"/>
                </a:solidFill>
                <a:cs typeface="Calibri Light" panose="020F0302020204030204" pitchFamily="34" charset="0"/>
              </a:rPr>
              <a:t>, Public Consultation, Deliberation of 24/07/2018</a:t>
            </a:r>
          </a:p>
          <a:p>
            <a:pPr>
              <a:buFont typeface="Wingdings" panose="05000000000000000000" pitchFamily="2" charset="2"/>
              <a:buChar char="Ø"/>
            </a:pPr>
            <a:endParaRPr lang="fr-FR" sz="2000" dirty="0">
              <a:solidFill>
                <a:schemeClr val="accent1"/>
              </a:solidFill>
            </a:endParaRPr>
          </a:p>
          <a:p>
            <a:pPr>
              <a:buFont typeface="Wingdings" panose="05000000000000000000" pitchFamily="2" charset="2"/>
              <a:buChar char="Ø"/>
            </a:pPr>
            <a:r>
              <a:rPr lang="en-GB" sz="2000" dirty="0">
                <a:solidFill>
                  <a:schemeClr val="accent1"/>
                </a:solidFill>
                <a:cs typeface="Calibri Light" panose="020F0302020204030204" pitchFamily="34" charset="0"/>
              </a:rPr>
              <a:t>The </a:t>
            </a:r>
            <a:r>
              <a:rPr lang="en-GB" sz="2000" i="1" dirty="0">
                <a:solidFill>
                  <a:schemeClr val="accent1"/>
                </a:solidFill>
                <a:cs typeface="Calibri Light" panose="020F0302020204030204" pitchFamily="34" charset="0"/>
              </a:rPr>
              <a:t>Flow Commitment </a:t>
            </a:r>
            <a:r>
              <a:rPr lang="en-GB" sz="2000" dirty="0">
                <a:solidFill>
                  <a:schemeClr val="accent1"/>
                </a:solidFill>
                <a:cs typeface="Calibri Light" panose="020F0302020204030204" pitchFamily="34" charset="0"/>
              </a:rPr>
              <a:t>is a market mechanism enabling </a:t>
            </a:r>
            <a:r>
              <a:rPr lang="en-GB" sz="2000" dirty="0" err="1">
                <a:solidFill>
                  <a:schemeClr val="accent1"/>
                </a:solidFill>
                <a:cs typeface="Calibri Light" panose="020F0302020204030204" pitchFamily="34" charset="0"/>
              </a:rPr>
              <a:t>contractualisation</a:t>
            </a:r>
            <a:r>
              <a:rPr lang="en-GB" sz="2000" dirty="0">
                <a:solidFill>
                  <a:schemeClr val="accent1"/>
                </a:solidFill>
                <a:cs typeface="Calibri Light" panose="020F0302020204030204" pitchFamily="34" charset="0"/>
              </a:rPr>
              <a:t> by the TSOs of a gas flow </a:t>
            </a:r>
            <a:r>
              <a:rPr lang="en-GB" sz="2000" dirty="0" smtClean="0">
                <a:solidFill>
                  <a:schemeClr val="accent1"/>
                </a:solidFill>
                <a:cs typeface="Calibri Light" panose="020F0302020204030204" pitchFamily="34" charset="0"/>
              </a:rPr>
              <a:t>downstream of the </a:t>
            </a:r>
            <a:r>
              <a:rPr lang="en-GB" sz="2000" dirty="0">
                <a:solidFill>
                  <a:schemeClr val="accent1"/>
                </a:solidFill>
                <a:cs typeface="Calibri Light" panose="020F0302020204030204" pitchFamily="34" charset="0"/>
              </a:rPr>
              <a:t>limits, </a:t>
            </a:r>
            <a:r>
              <a:rPr lang="en-GB" sz="2000" dirty="0" smtClean="0">
                <a:solidFill>
                  <a:schemeClr val="accent1"/>
                </a:solidFill>
                <a:cs typeface="Calibri Light" panose="020F0302020204030204" pitchFamily="34" charset="0"/>
              </a:rPr>
              <a:t>at points </a:t>
            </a:r>
            <a:r>
              <a:rPr lang="en-GB" sz="2000" dirty="0">
                <a:solidFill>
                  <a:schemeClr val="accent1"/>
                </a:solidFill>
                <a:cs typeface="Calibri Light" panose="020F0302020204030204" pitchFamily="34" charset="0"/>
              </a:rPr>
              <a:t>other than </a:t>
            </a:r>
            <a:r>
              <a:rPr lang="en-GB" sz="2000" dirty="0" smtClean="0">
                <a:solidFill>
                  <a:schemeClr val="accent1"/>
                </a:solidFill>
                <a:cs typeface="Calibri Light" panose="020F0302020204030204" pitchFamily="34" charset="0"/>
              </a:rPr>
              <a:t>storage </a:t>
            </a:r>
            <a:r>
              <a:rPr lang="en-GB" sz="2000" dirty="0">
                <a:solidFill>
                  <a:schemeClr val="accent1"/>
                </a:solidFill>
                <a:cs typeface="Calibri Light" panose="020F0302020204030204" pitchFamily="34" charset="0"/>
              </a:rPr>
              <a:t>facilities</a:t>
            </a:r>
          </a:p>
          <a:p>
            <a:pPr lvl="1">
              <a:buFont typeface="Wingdings" panose="05000000000000000000" pitchFamily="2" charset="2"/>
              <a:buChar char="§"/>
            </a:pPr>
            <a:r>
              <a:rPr lang="fr-FR" sz="1700" dirty="0" err="1" smtClean="0">
                <a:solidFill>
                  <a:schemeClr val="bg2"/>
                </a:solidFill>
              </a:rPr>
              <a:t>Mid-term</a:t>
            </a:r>
            <a:r>
              <a:rPr lang="fr-FR" sz="1700" dirty="0" smtClean="0">
                <a:solidFill>
                  <a:schemeClr val="bg2"/>
                </a:solidFill>
              </a:rPr>
              <a:t> </a:t>
            </a:r>
            <a:r>
              <a:rPr lang="fr-FR" sz="1700" dirty="0" err="1" smtClean="0">
                <a:solidFill>
                  <a:schemeClr val="bg2"/>
                </a:solidFill>
              </a:rPr>
              <a:t>reserve</a:t>
            </a:r>
            <a:r>
              <a:rPr lang="fr-FR" sz="1700" dirty="0" smtClean="0">
                <a:solidFill>
                  <a:schemeClr val="bg2"/>
                </a:solidFill>
              </a:rPr>
              <a:t> </a:t>
            </a:r>
            <a:r>
              <a:rPr lang="fr-FR" sz="1700" dirty="0" err="1" smtClean="0">
                <a:solidFill>
                  <a:schemeClr val="bg2"/>
                </a:solidFill>
              </a:rPr>
              <a:t>mechanism</a:t>
            </a:r>
            <a:r>
              <a:rPr lang="fr-FR" sz="1700" dirty="0" smtClean="0">
                <a:solidFill>
                  <a:schemeClr val="bg2"/>
                </a:solidFill>
              </a:rPr>
              <a:t>, </a:t>
            </a:r>
            <a:r>
              <a:rPr lang="fr-FR" sz="1700" dirty="0" err="1" smtClean="0">
                <a:solidFill>
                  <a:schemeClr val="bg2"/>
                </a:solidFill>
              </a:rPr>
              <a:t>complementary</a:t>
            </a:r>
            <a:r>
              <a:rPr lang="fr-FR" sz="1700" dirty="0" smtClean="0">
                <a:solidFill>
                  <a:schemeClr val="bg2"/>
                </a:solidFill>
              </a:rPr>
              <a:t> of </a:t>
            </a:r>
            <a:r>
              <a:rPr lang="fr-FR" sz="1700" dirty="0" err="1" smtClean="0">
                <a:solidFill>
                  <a:schemeClr val="bg2"/>
                </a:solidFill>
              </a:rPr>
              <a:t>other</a:t>
            </a:r>
            <a:r>
              <a:rPr lang="fr-FR" sz="1700" dirty="0" smtClean="0">
                <a:solidFill>
                  <a:schemeClr val="bg2"/>
                </a:solidFill>
              </a:rPr>
              <a:t> TRF </a:t>
            </a:r>
            <a:r>
              <a:rPr lang="fr-FR" sz="1700" dirty="0" err="1" smtClean="0">
                <a:solidFill>
                  <a:schemeClr val="bg2"/>
                </a:solidFill>
              </a:rPr>
              <a:t>mechanisms</a:t>
            </a:r>
            <a:endParaRPr lang="fr-FR" sz="1700" dirty="0" smtClean="0">
              <a:solidFill>
                <a:schemeClr val="bg2"/>
              </a:solidFill>
            </a:endParaRPr>
          </a:p>
          <a:p>
            <a:pPr lvl="1">
              <a:buFont typeface="Wingdings" panose="05000000000000000000" pitchFamily="2" charset="2"/>
              <a:buChar char="Ø"/>
            </a:pPr>
            <a:endParaRPr lang="fr-FR" sz="2000" dirty="0" smtClean="0">
              <a:solidFill>
                <a:schemeClr val="accent1"/>
              </a:solidFill>
            </a:endParaRPr>
          </a:p>
          <a:p>
            <a:pPr>
              <a:buFont typeface="Wingdings" panose="05000000000000000000" pitchFamily="2" charset="2"/>
              <a:buChar char="Ø"/>
            </a:pPr>
            <a:r>
              <a:rPr lang="fr-FR" sz="2000" dirty="0" smtClean="0">
                <a:solidFill>
                  <a:schemeClr val="accent1"/>
                </a:solidFill>
              </a:rPr>
              <a:t>The short-</a:t>
            </a:r>
            <a:r>
              <a:rPr lang="fr-FR" sz="2000" dirty="0" err="1" smtClean="0">
                <a:solidFill>
                  <a:schemeClr val="accent1"/>
                </a:solidFill>
              </a:rPr>
              <a:t>term</a:t>
            </a:r>
            <a:r>
              <a:rPr lang="fr-FR" sz="2000" dirty="0" smtClean="0">
                <a:solidFill>
                  <a:schemeClr val="accent1"/>
                </a:solidFill>
              </a:rPr>
              <a:t> </a:t>
            </a:r>
            <a:r>
              <a:rPr lang="fr-FR" sz="2000" dirty="0" err="1" smtClean="0">
                <a:solidFill>
                  <a:schemeClr val="accent1"/>
                </a:solidFill>
              </a:rPr>
              <a:t>mechanism</a:t>
            </a:r>
            <a:r>
              <a:rPr lang="fr-FR" sz="2000" dirty="0" smtClean="0">
                <a:solidFill>
                  <a:schemeClr val="accent1"/>
                </a:solidFill>
              </a:rPr>
              <a:t>, </a:t>
            </a:r>
            <a:r>
              <a:rPr lang="fr-FR" sz="2000" dirty="0" err="1" smtClean="0">
                <a:solidFill>
                  <a:schemeClr val="accent1"/>
                </a:solidFill>
              </a:rPr>
              <a:t>Locational</a:t>
            </a:r>
            <a:r>
              <a:rPr lang="fr-FR" sz="2000" dirty="0" smtClean="0">
                <a:solidFill>
                  <a:schemeClr val="accent1"/>
                </a:solidFill>
              </a:rPr>
              <a:t> Spread, relies on </a:t>
            </a:r>
            <a:r>
              <a:rPr lang="fr-FR" sz="2000" dirty="0" err="1" smtClean="0">
                <a:solidFill>
                  <a:schemeClr val="accent1"/>
                </a:solidFill>
              </a:rPr>
              <a:t>storage</a:t>
            </a:r>
            <a:r>
              <a:rPr lang="fr-FR" sz="2000" dirty="0" smtClean="0">
                <a:solidFill>
                  <a:schemeClr val="accent1"/>
                </a:solidFill>
              </a:rPr>
              <a:t> </a:t>
            </a:r>
            <a:r>
              <a:rPr lang="fr-FR" sz="2000" dirty="0" err="1" smtClean="0">
                <a:solidFill>
                  <a:schemeClr val="accent1"/>
                </a:solidFill>
              </a:rPr>
              <a:t>flexibility</a:t>
            </a:r>
            <a:r>
              <a:rPr lang="fr-FR" sz="2000" dirty="0" smtClean="0">
                <a:solidFill>
                  <a:schemeClr val="accent1"/>
                </a:solidFill>
              </a:rPr>
              <a:t> </a:t>
            </a:r>
          </a:p>
          <a:p>
            <a:pPr>
              <a:buFont typeface="Wingdings" panose="05000000000000000000" pitchFamily="2" charset="2"/>
              <a:buChar char="Ø"/>
            </a:pPr>
            <a:endParaRPr lang="fr-FR" sz="2000" dirty="0" smtClean="0">
              <a:solidFill>
                <a:schemeClr val="accent1"/>
              </a:solidFill>
            </a:endParaRPr>
          </a:p>
          <a:p>
            <a:pPr>
              <a:buFont typeface="Wingdings" panose="05000000000000000000" pitchFamily="2" charset="2"/>
              <a:buChar char="Ø"/>
            </a:pPr>
            <a:r>
              <a:rPr lang="fr-FR" sz="2000" dirty="0" smtClean="0">
                <a:solidFill>
                  <a:schemeClr val="accent1"/>
                </a:solidFill>
              </a:rPr>
              <a:t>Storage </a:t>
            </a:r>
            <a:r>
              <a:rPr lang="fr-FR" sz="2000" dirty="0" err="1" smtClean="0">
                <a:solidFill>
                  <a:schemeClr val="accent1"/>
                </a:solidFill>
              </a:rPr>
              <a:t>levels</a:t>
            </a:r>
            <a:r>
              <a:rPr lang="fr-FR" sz="2000" dirty="0" smtClean="0">
                <a:solidFill>
                  <a:schemeClr val="accent1"/>
                </a:solidFill>
              </a:rPr>
              <a:t> are </a:t>
            </a:r>
            <a:r>
              <a:rPr lang="fr-FR" sz="2000" dirty="0" err="1" smtClean="0">
                <a:solidFill>
                  <a:schemeClr val="accent1"/>
                </a:solidFill>
              </a:rPr>
              <a:t>monitored</a:t>
            </a:r>
            <a:r>
              <a:rPr lang="fr-FR" sz="2000" dirty="0" smtClean="0">
                <a:solidFill>
                  <a:schemeClr val="accent1"/>
                </a:solidFill>
              </a:rPr>
              <a:t> to </a:t>
            </a:r>
            <a:r>
              <a:rPr lang="fr-FR" sz="2000" dirty="0" err="1" smtClean="0">
                <a:solidFill>
                  <a:schemeClr val="accent1"/>
                </a:solidFill>
              </a:rPr>
              <a:t>anticipate</a:t>
            </a:r>
            <a:r>
              <a:rPr lang="fr-FR" sz="2000" dirty="0" smtClean="0">
                <a:solidFill>
                  <a:schemeClr val="accent1"/>
                </a:solidFill>
              </a:rPr>
              <a:t> the </a:t>
            </a:r>
            <a:r>
              <a:rPr lang="fr-FR" sz="2000" dirty="0" err="1" smtClean="0">
                <a:solidFill>
                  <a:schemeClr val="accent1"/>
                </a:solidFill>
              </a:rPr>
              <a:t>risk</a:t>
            </a:r>
            <a:r>
              <a:rPr lang="fr-FR" sz="2000" dirty="0" smtClean="0">
                <a:solidFill>
                  <a:schemeClr val="accent1"/>
                </a:solidFill>
              </a:rPr>
              <a:t> of </a:t>
            </a:r>
            <a:r>
              <a:rPr lang="fr-FR" sz="2000" dirty="0" err="1" smtClean="0">
                <a:solidFill>
                  <a:schemeClr val="accent1"/>
                </a:solidFill>
              </a:rPr>
              <a:t>lack</a:t>
            </a:r>
            <a:r>
              <a:rPr lang="fr-FR" sz="2000" dirty="0" smtClean="0">
                <a:solidFill>
                  <a:schemeClr val="accent1"/>
                </a:solidFill>
              </a:rPr>
              <a:t> of </a:t>
            </a:r>
            <a:r>
              <a:rPr lang="fr-FR" sz="2000" dirty="0" err="1" smtClean="0">
                <a:solidFill>
                  <a:schemeClr val="accent1"/>
                </a:solidFill>
              </a:rPr>
              <a:t>flexibility</a:t>
            </a:r>
            <a:endParaRPr lang="fr-FR" sz="2000" dirty="0" smtClean="0">
              <a:solidFill>
                <a:schemeClr val="accent1"/>
              </a:solidFill>
            </a:endParaRPr>
          </a:p>
          <a:p>
            <a:pPr lvl="1">
              <a:spcAft>
                <a:spcPts val="1400"/>
              </a:spcAft>
              <a:buSzPct val="100000"/>
              <a:buFont typeface="Wingdings" panose="05000000000000000000" pitchFamily="2" charset="2"/>
              <a:buChar char="§"/>
            </a:pPr>
            <a:r>
              <a:rPr lang="en-GB" sz="1700" i="1" dirty="0">
                <a:solidFill>
                  <a:schemeClr val="bg2"/>
                </a:solidFill>
                <a:cs typeface="Calibri Light" panose="020F0302020204030204" pitchFamily="34" charset="0"/>
              </a:rPr>
              <a:t>Monitoring</a:t>
            </a:r>
            <a:r>
              <a:rPr lang="en-GB" sz="1700" dirty="0">
                <a:solidFill>
                  <a:schemeClr val="bg2"/>
                </a:solidFill>
                <a:cs typeface="Calibri Light" panose="020F0302020204030204" pitchFamily="34" charset="0"/>
              </a:rPr>
              <a:t> uses the known consumption and supply information for the next 15 days</a:t>
            </a:r>
          </a:p>
          <a:p>
            <a:pPr lvl="1">
              <a:spcAft>
                <a:spcPts val="1400"/>
              </a:spcAft>
              <a:buSzPct val="100000"/>
              <a:buFont typeface="Wingdings" panose="05000000000000000000" pitchFamily="2" charset="2"/>
              <a:buChar char="§"/>
            </a:pPr>
            <a:r>
              <a:rPr lang="en-GB" sz="1700" dirty="0">
                <a:solidFill>
                  <a:schemeClr val="bg2"/>
                </a:solidFill>
                <a:cs typeface="Calibri Light" panose="020F0302020204030204" pitchFamily="34" charset="0"/>
              </a:rPr>
              <a:t>After these 15 days the "extreme" scenarios are applied</a:t>
            </a:r>
          </a:p>
          <a:p>
            <a:pPr>
              <a:buFont typeface="Wingdings" panose="05000000000000000000" pitchFamily="2" charset="2"/>
              <a:buChar char="Ø"/>
            </a:pPr>
            <a:r>
              <a:rPr lang="fr-FR" sz="2000" dirty="0" smtClean="0">
                <a:solidFill>
                  <a:schemeClr val="accent1"/>
                </a:solidFill>
              </a:rPr>
              <a:t>If </a:t>
            </a:r>
            <a:r>
              <a:rPr lang="fr-FR" sz="2000" dirty="0" err="1" smtClean="0">
                <a:solidFill>
                  <a:schemeClr val="accent1"/>
                </a:solidFill>
              </a:rPr>
              <a:t>critical</a:t>
            </a:r>
            <a:r>
              <a:rPr lang="fr-FR" sz="2000" dirty="0" smtClean="0">
                <a:solidFill>
                  <a:schemeClr val="accent1"/>
                </a:solidFill>
              </a:rPr>
              <a:t> situation </a:t>
            </a:r>
            <a:r>
              <a:rPr lang="fr-FR" sz="2000" dirty="0" err="1" smtClean="0">
                <a:solidFill>
                  <a:schemeClr val="accent1"/>
                </a:solidFill>
              </a:rPr>
              <a:t>anticipated</a:t>
            </a:r>
            <a:r>
              <a:rPr lang="fr-FR" sz="2000" dirty="0" smtClean="0">
                <a:solidFill>
                  <a:schemeClr val="accent1"/>
                </a:solidFill>
              </a:rPr>
              <a:t> </a:t>
            </a:r>
            <a:r>
              <a:rPr lang="fr-FR" sz="2000" dirty="0" smtClean="0">
                <a:solidFill>
                  <a:schemeClr val="accent1"/>
                </a:solidFill>
                <a:sym typeface="Wingdings" panose="05000000000000000000" pitchFamily="2" charset="2"/>
              </a:rPr>
              <a:t> </a:t>
            </a:r>
            <a:r>
              <a:rPr lang="fr-FR" sz="2000" dirty="0" err="1" smtClean="0">
                <a:solidFill>
                  <a:schemeClr val="accent1"/>
                </a:solidFill>
                <a:sym typeface="Wingdings" panose="05000000000000000000" pitchFamily="2" charset="2"/>
              </a:rPr>
              <a:t>TSOs</a:t>
            </a:r>
            <a:r>
              <a:rPr lang="fr-FR" sz="2000" dirty="0" smtClean="0">
                <a:solidFill>
                  <a:schemeClr val="accent1"/>
                </a:solidFill>
                <a:sym typeface="Wingdings" panose="05000000000000000000" pitchFamily="2" charset="2"/>
              </a:rPr>
              <a:t> </a:t>
            </a:r>
            <a:r>
              <a:rPr lang="fr-FR" sz="2000" dirty="0" err="1" smtClean="0">
                <a:solidFill>
                  <a:schemeClr val="accent1"/>
                </a:solidFill>
                <a:sym typeface="Wingdings" panose="05000000000000000000" pitchFamily="2" charset="2"/>
              </a:rPr>
              <a:t>may</a:t>
            </a:r>
            <a:r>
              <a:rPr lang="fr-FR" sz="2000" dirty="0" smtClean="0">
                <a:solidFill>
                  <a:schemeClr val="accent1"/>
                </a:solidFill>
                <a:sym typeface="Wingdings" panose="05000000000000000000" pitchFamily="2" charset="2"/>
              </a:rPr>
              <a:t> trigger the Flow </a:t>
            </a:r>
            <a:r>
              <a:rPr lang="fr-FR" sz="2000" dirty="0" err="1" smtClean="0">
                <a:solidFill>
                  <a:schemeClr val="accent1"/>
                </a:solidFill>
                <a:sym typeface="Wingdings" panose="05000000000000000000" pitchFamily="2" charset="2"/>
              </a:rPr>
              <a:t>Commitment</a:t>
            </a:r>
            <a:endParaRPr lang="fr-FR" sz="2000" dirty="0">
              <a:solidFill>
                <a:schemeClr val="accent1"/>
              </a:solidFill>
            </a:endParaRPr>
          </a:p>
        </p:txBody>
      </p:sp>
    </p:spTree>
    <p:extLst>
      <p:ext uri="{BB962C8B-B14F-4D97-AF65-F5344CB8AC3E}">
        <p14:creationId xmlns:p14="http://schemas.microsoft.com/office/powerpoint/2010/main" val="3004531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p:nvPr>
        </p:nvSpPr>
        <p:spPr/>
        <p:txBody>
          <a:bodyPr anchor="t" anchorCtr="0"/>
          <a:lstStyle/>
          <a:p>
            <a:pPr>
              <a:lnSpc>
                <a:spcPct val="120000"/>
              </a:lnSpc>
            </a:pPr>
            <a:r>
              <a:rPr lang="en-US" sz="2400" dirty="0"/>
              <a:t>7</a:t>
            </a:r>
            <a:r>
              <a:rPr lang="en-US" sz="2400" dirty="0" smtClean="0"/>
              <a:t>.1. </a:t>
            </a:r>
            <a:r>
              <a:rPr lang="en-GB" sz="2400" dirty="0" smtClean="0"/>
              <a:t>Market-based instruments in the TRF</a:t>
            </a:r>
            <a:endParaRPr lang="en-US" sz="2400" dirty="0">
              <a:solidFill>
                <a:srgbClr val="C29903"/>
              </a:solidFill>
            </a:endParaRPr>
          </a:p>
        </p:txBody>
      </p:sp>
      <p:pic>
        <p:nvPicPr>
          <p:cNvPr id="2" name="Image 1"/>
          <p:cNvPicPr>
            <a:picLocks noChangeAspect="1"/>
          </p:cNvPicPr>
          <p:nvPr/>
        </p:nvPicPr>
        <p:blipFill>
          <a:blip r:embed="rId3"/>
          <a:stretch>
            <a:fillRect/>
          </a:stretch>
        </p:blipFill>
        <p:spPr>
          <a:xfrm>
            <a:off x="237374" y="2060848"/>
            <a:ext cx="8676456" cy="3662795"/>
          </a:xfrm>
          <a:prstGeom prst="rect">
            <a:avLst/>
          </a:prstGeom>
        </p:spPr>
      </p:pic>
      <p:sp>
        <p:nvSpPr>
          <p:cNvPr id="41" name="Titre 7"/>
          <p:cNvSpPr txBox="1">
            <a:spLocks/>
          </p:cNvSpPr>
          <p:nvPr/>
        </p:nvSpPr>
        <p:spPr>
          <a:xfrm>
            <a:off x="395536" y="1005705"/>
            <a:ext cx="7776864" cy="83912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fr-FR" sz="2000" b="1" dirty="0" smtClean="0">
                <a:solidFill>
                  <a:srgbClr val="00B0F0"/>
                </a:solidFill>
              </a:rPr>
              <a:t>Call for Tenders: </a:t>
            </a:r>
            <a:r>
              <a:rPr lang="fr-FR" sz="2000" b="1" dirty="0" err="1" smtClean="0">
                <a:solidFill>
                  <a:srgbClr val="00B0F0"/>
                </a:solidFill>
              </a:rPr>
              <a:t>Timeframe</a:t>
            </a:r>
            <a:r>
              <a:rPr lang="fr-FR" sz="2000" b="1" dirty="0" smtClean="0">
                <a:solidFill>
                  <a:srgbClr val="00B0F0"/>
                </a:solidFill>
              </a:rPr>
              <a:t> and Volume</a:t>
            </a:r>
            <a:endParaRPr lang="fr-FR" sz="2000" b="1" dirty="0">
              <a:solidFill>
                <a:srgbClr val="00B0F0"/>
              </a:solidFill>
            </a:endParaRPr>
          </a:p>
        </p:txBody>
      </p:sp>
    </p:spTree>
    <p:extLst>
      <p:ext uri="{BB962C8B-B14F-4D97-AF65-F5344CB8AC3E}">
        <p14:creationId xmlns:p14="http://schemas.microsoft.com/office/powerpoint/2010/main" val="3651714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a:spLocks noGrp="1"/>
          </p:cNvSpPr>
          <p:nvPr>
            <p:ph type="title"/>
          </p:nvPr>
        </p:nvSpPr>
        <p:spPr/>
        <p:txBody>
          <a:bodyPr anchor="t" anchorCtr="0"/>
          <a:lstStyle/>
          <a:p>
            <a:pPr>
              <a:lnSpc>
                <a:spcPct val="120000"/>
              </a:lnSpc>
            </a:pPr>
            <a:r>
              <a:rPr lang="en-US" sz="2400" dirty="0"/>
              <a:t>7</a:t>
            </a:r>
            <a:r>
              <a:rPr lang="en-US" sz="2400" dirty="0" smtClean="0"/>
              <a:t>.1. </a:t>
            </a:r>
            <a:r>
              <a:rPr lang="en-GB" sz="2400" dirty="0" smtClean="0"/>
              <a:t>Market-based instruments in the TRF</a:t>
            </a:r>
            <a:endParaRPr lang="en-US" sz="2400" dirty="0">
              <a:solidFill>
                <a:srgbClr val="C29903"/>
              </a:solidFill>
            </a:endParaRPr>
          </a:p>
        </p:txBody>
      </p:sp>
      <p:sp>
        <p:nvSpPr>
          <p:cNvPr id="17" name="Espace réservé du contenu 1"/>
          <p:cNvSpPr txBox="1">
            <a:spLocks/>
          </p:cNvSpPr>
          <p:nvPr/>
        </p:nvSpPr>
        <p:spPr>
          <a:xfrm>
            <a:off x="323528" y="1268760"/>
            <a:ext cx="8221960" cy="4352968"/>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300" dirty="0" smtClean="0">
                <a:solidFill>
                  <a:srgbClr val="00B0F0"/>
                </a:solidFill>
              </a:rPr>
              <a:t>Call for Tenders – Consultation</a:t>
            </a:r>
          </a:p>
          <a:p>
            <a:pPr marL="0" indent="0">
              <a:buNone/>
            </a:pPr>
            <a:endParaRPr lang="fr-FR" sz="2100" dirty="0" smtClean="0">
              <a:solidFill>
                <a:srgbClr val="00B0F0"/>
              </a:solidFill>
            </a:endParaRPr>
          </a:p>
          <a:p>
            <a:pPr>
              <a:buFont typeface="Wingdings" panose="05000000000000000000" pitchFamily="2" charset="2"/>
              <a:buChar char="Ø"/>
            </a:pPr>
            <a:r>
              <a:rPr lang="fr-FR" sz="1500" dirty="0">
                <a:solidFill>
                  <a:schemeClr val="accent1"/>
                </a:solidFill>
              </a:rPr>
              <a:t>Deadline for </a:t>
            </a:r>
            <a:r>
              <a:rPr lang="fr-FR" sz="1500" dirty="0" err="1">
                <a:solidFill>
                  <a:schemeClr val="accent1"/>
                </a:solidFill>
              </a:rPr>
              <a:t>offer</a:t>
            </a:r>
            <a:r>
              <a:rPr lang="fr-FR" sz="1500" dirty="0">
                <a:solidFill>
                  <a:schemeClr val="accent1"/>
                </a:solidFill>
              </a:rPr>
              <a:t> </a:t>
            </a:r>
            <a:r>
              <a:rPr lang="fr-FR" sz="1500" dirty="0" err="1">
                <a:solidFill>
                  <a:schemeClr val="accent1"/>
                </a:solidFill>
              </a:rPr>
              <a:t>submission</a:t>
            </a:r>
            <a:r>
              <a:rPr lang="fr-FR" sz="1500" dirty="0">
                <a:solidFill>
                  <a:schemeClr val="accent1"/>
                </a:solidFill>
              </a:rPr>
              <a:t>;</a:t>
            </a:r>
          </a:p>
          <a:p>
            <a:pPr>
              <a:buFont typeface="Wingdings" panose="05000000000000000000" pitchFamily="2" charset="2"/>
              <a:buChar char="Ø"/>
            </a:pPr>
            <a:r>
              <a:rPr lang="fr-FR" sz="1500" dirty="0">
                <a:solidFill>
                  <a:schemeClr val="accent1"/>
                </a:solidFill>
              </a:rPr>
              <a:t>Eligible points;</a:t>
            </a:r>
          </a:p>
          <a:p>
            <a:pPr>
              <a:buFont typeface="Wingdings" panose="05000000000000000000" pitchFamily="2" charset="2"/>
              <a:buChar char="Ø"/>
            </a:pPr>
            <a:r>
              <a:rPr lang="fr-FR" sz="1500" dirty="0">
                <a:solidFill>
                  <a:schemeClr val="accent1"/>
                </a:solidFill>
              </a:rPr>
              <a:t>Delivery </a:t>
            </a:r>
            <a:r>
              <a:rPr lang="fr-FR" sz="1500" dirty="0" err="1">
                <a:solidFill>
                  <a:schemeClr val="accent1"/>
                </a:solidFill>
              </a:rPr>
              <a:t>start</a:t>
            </a:r>
            <a:r>
              <a:rPr lang="fr-FR" sz="1500" dirty="0">
                <a:solidFill>
                  <a:schemeClr val="accent1"/>
                </a:solidFill>
              </a:rPr>
              <a:t> date; </a:t>
            </a:r>
          </a:p>
          <a:p>
            <a:pPr>
              <a:buFont typeface="Wingdings" panose="05000000000000000000" pitchFamily="2" charset="2"/>
              <a:buChar char="Ø"/>
            </a:pPr>
            <a:r>
              <a:rPr lang="fr-FR" sz="1500" dirty="0">
                <a:solidFill>
                  <a:schemeClr val="accent1"/>
                </a:solidFill>
              </a:rPr>
              <a:t>A total volume to </a:t>
            </a:r>
            <a:r>
              <a:rPr lang="fr-FR" sz="1500" dirty="0" err="1">
                <a:solidFill>
                  <a:schemeClr val="accent1"/>
                </a:solidFill>
              </a:rPr>
              <a:t>be</a:t>
            </a:r>
            <a:r>
              <a:rPr lang="fr-FR" sz="1500" dirty="0">
                <a:solidFill>
                  <a:schemeClr val="accent1"/>
                </a:solidFill>
              </a:rPr>
              <a:t> </a:t>
            </a:r>
            <a:r>
              <a:rPr lang="fr-FR" sz="1500" dirty="0" err="1">
                <a:solidFill>
                  <a:schemeClr val="accent1"/>
                </a:solidFill>
              </a:rPr>
              <a:t>delivered</a:t>
            </a:r>
            <a:r>
              <a:rPr lang="fr-FR" sz="1500" dirty="0">
                <a:solidFill>
                  <a:schemeClr val="accent1"/>
                </a:solidFill>
              </a:rPr>
              <a:t> </a:t>
            </a:r>
            <a:r>
              <a:rPr lang="fr-FR" sz="1500" dirty="0" err="1">
                <a:solidFill>
                  <a:schemeClr val="accent1"/>
                </a:solidFill>
              </a:rPr>
              <a:t>through</a:t>
            </a:r>
            <a:r>
              <a:rPr lang="fr-FR" sz="1500" dirty="0">
                <a:solidFill>
                  <a:schemeClr val="accent1"/>
                </a:solidFill>
              </a:rPr>
              <a:t> a </a:t>
            </a:r>
            <a:r>
              <a:rPr lang="fr-FR" sz="1500" dirty="0" err="1">
                <a:solidFill>
                  <a:schemeClr val="accent1"/>
                </a:solidFill>
              </a:rPr>
              <a:t>specified</a:t>
            </a:r>
            <a:r>
              <a:rPr lang="fr-FR" sz="1500" dirty="0">
                <a:solidFill>
                  <a:schemeClr val="accent1"/>
                </a:solidFill>
              </a:rPr>
              <a:t> </a:t>
            </a:r>
            <a:r>
              <a:rPr lang="fr-FR" sz="1500" dirty="0" err="1">
                <a:solidFill>
                  <a:schemeClr val="accent1"/>
                </a:solidFill>
              </a:rPr>
              <a:t>period</a:t>
            </a:r>
            <a:r>
              <a:rPr lang="fr-FR" sz="1500" dirty="0">
                <a:solidFill>
                  <a:schemeClr val="accent1"/>
                </a:solidFill>
              </a:rPr>
              <a:t>; </a:t>
            </a:r>
          </a:p>
          <a:p>
            <a:pPr lvl="1">
              <a:buFont typeface="Wingdings" panose="05000000000000000000" pitchFamily="2" charset="2"/>
              <a:buChar char="Ø"/>
            </a:pPr>
            <a:r>
              <a:rPr lang="fr-FR" sz="1500" dirty="0">
                <a:solidFill>
                  <a:schemeClr val="accent1"/>
                </a:solidFill>
              </a:rPr>
              <a:t>Lot size = 50 </a:t>
            </a:r>
            <a:r>
              <a:rPr lang="fr-FR" sz="1500" dirty="0" err="1">
                <a:solidFill>
                  <a:schemeClr val="accent1"/>
                </a:solidFill>
              </a:rPr>
              <a:t>GWh</a:t>
            </a:r>
            <a:endParaRPr lang="fr-FR" sz="1500" dirty="0">
              <a:solidFill>
                <a:schemeClr val="accent1"/>
              </a:solidFill>
            </a:endParaRPr>
          </a:p>
          <a:p>
            <a:pPr>
              <a:buFont typeface="Wingdings" panose="05000000000000000000" pitchFamily="2" charset="2"/>
              <a:buChar char="Ø"/>
            </a:pPr>
            <a:r>
              <a:rPr lang="fr-FR" sz="1500" dirty="0">
                <a:solidFill>
                  <a:schemeClr val="accent1"/>
                </a:solidFill>
              </a:rPr>
              <a:t>A maximal </a:t>
            </a:r>
            <a:r>
              <a:rPr lang="fr-FR" sz="1500" dirty="0" err="1">
                <a:solidFill>
                  <a:schemeClr val="accent1"/>
                </a:solidFill>
              </a:rPr>
              <a:t>daily</a:t>
            </a:r>
            <a:r>
              <a:rPr lang="fr-FR" sz="1500" dirty="0">
                <a:solidFill>
                  <a:schemeClr val="accent1"/>
                </a:solidFill>
              </a:rPr>
              <a:t> flow rate due on </a:t>
            </a:r>
            <a:r>
              <a:rPr lang="fr-FR" sz="1500" dirty="0" err="1">
                <a:solidFill>
                  <a:schemeClr val="accent1"/>
                </a:solidFill>
              </a:rPr>
              <a:t>each</a:t>
            </a:r>
            <a:r>
              <a:rPr lang="fr-FR" sz="1500" dirty="0">
                <a:solidFill>
                  <a:schemeClr val="accent1"/>
                </a:solidFill>
              </a:rPr>
              <a:t> </a:t>
            </a:r>
            <a:r>
              <a:rPr lang="fr-FR" sz="1500" dirty="0" err="1">
                <a:solidFill>
                  <a:schemeClr val="accent1"/>
                </a:solidFill>
              </a:rPr>
              <a:t>delivery</a:t>
            </a:r>
            <a:r>
              <a:rPr lang="fr-FR" sz="1500" dirty="0">
                <a:solidFill>
                  <a:schemeClr val="accent1"/>
                </a:solidFill>
              </a:rPr>
              <a:t> </a:t>
            </a:r>
            <a:r>
              <a:rPr lang="fr-FR" sz="1500" dirty="0" err="1">
                <a:solidFill>
                  <a:schemeClr val="accent1"/>
                </a:solidFill>
              </a:rPr>
              <a:t>day</a:t>
            </a:r>
            <a:r>
              <a:rPr lang="fr-FR" sz="1500" dirty="0">
                <a:solidFill>
                  <a:schemeClr val="accent1"/>
                </a:solidFill>
              </a:rPr>
              <a:t> </a:t>
            </a:r>
            <a:r>
              <a:rPr lang="fr-FR" sz="1500" dirty="0" err="1">
                <a:solidFill>
                  <a:schemeClr val="accent1"/>
                </a:solidFill>
              </a:rPr>
              <a:t>specified</a:t>
            </a:r>
            <a:r>
              <a:rPr lang="fr-FR" sz="1500" dirty="0">
                <a:solidFill>
                  <a:schemeClr val="accent1"/>
                </a:solidFill>
              </a:rPr>
              <a:t> on Day-1; </a:t>
            </a:r>
          </a:p>
          <a:p>
            <a:pPr>
              <a:buFont typeface="Wingdings" panose="05000000000000000000" pitchFamily="2" charset="2"/>
              <a:buChar char="Ø"/>
            </a:pPr>
            <a:r>
              <a:rPr lang="fr-FR" sz="1500" dirty="0">
                <a:solidFill>
                  <a:schemeClr val="accent1"/>
                </a:solidFill>
              </a:rPr>
              <a:t>A ratio volume/flow rate</a:t>
            </a:r>
          </a:p>
          <a:p>
            <a:pPr marL="0" indent="0">
              <a:buNone/>
            </a:pPr>
            <a:endParaRPr lang="fr-FR" sz="2100" dirty="0" smtClean="0">
              <a:solidFill>
                <a:srgbClr val="00B0F0"/>
              </a:solidFill>
            </a:endParaRPr>
          </a:p>
          <a:p>
            <a:pPr marL="0" indent="0">
              <a:buNone/>
            </a:pPr>
            <a:r>
              <a:rPr lang="fr-FR" sz="2300" dirty="0" smtClean="0">
                <a:solidFill>
                  <a:srgbClr val="00B0F0"/>
                </a:solidFill>
              </a:rPr>
              <a:t>Call </a:t>
            </a:r>
            <a:r>
              <a:rPr lang="fr-FR" sz="2300" dirty="0">
                <a:solidFill>
                  <a:srgbClr val="00B0F0"/>
                </a:solidFill>
              </a:rPr>
              <a:t>for Tenders </a:t>
            </a:r>
            <a:r>
              <a:rPr lang="fr-FR" sz="2300" dirty="0" smtClean="0">
                <a:solidFill>
                  <a:srgbClr val="00B0F0"/>
                </a:solidFill>
              </a:rPr>
              <a:t>– </a:t>
            </a:r>
            <a:r>
              <a:rPr lang="fr-FR" sz="2300" dirty="0" err="1" smtClean="0">
                <a:solidFill>
                  <a:srgbClr val="00B0F0"/>
                </a:solidFill>
              </a:rPr>
              <a:t>Selection</a:t>
            </a:r>
            <a:r>
              <a:rPr lang="fr-FR" sz="2300" dirty="0" smtClean="0">
                <a:solidFill>
                  <a:srgbClr val="00B0F0"/>
                </a:solidFill>
              </a:rPr>
              <a:t> </a:t>
            </a:r>
            <a:r>
              <a:rPr lang="fr-FR" sz="2300" dirty="0" err="1" smtClean="0">
                <a:solidFill>
                  <a:srgbClr val="00B0F0"/>
                </a:solidFill>
              </a:rPr>
              <a:t>process</a:t>
            </a:r>
            <a:endParaRPr lang="fr-FR" sz="2300" dirty="0" smtClean="0">
              <a:solidFill>
                <a:srgbClr val="00B0F0"/>
              </a:solidFill>
            </a:endParaRPr>
          </a:p>
          <a:p>
            <a:pPr marL="0" indent="0">
              <a:buNone/>
            </a:pPr>
            <a:endParaRPr lang="fr-FR" sz="2100" dirty="0">
              <a:solidFill>
                <a:srgbClr val="00B0F0"/>
              </a:solidFill>
            </a:endParaRPr>
          </a:p>
          <a:p>
            <a:pPr>
              <a:buFont typeface="Wingdings" panose="05000000000000000000" pitchFamily="2" charset="2"/>
              <a:buChar char="Ø"/>
            </a:pPr>
            <a:r>
              <a:rPr lang="fr-FR" sz="1700" dirty="0" err="1">
                <a:solidFill>
                  <a:schemeClr val="accent1"/>
                </a:solidFill>
              </a:rPr>
              <a:t>Offers</a:t>
            </a:r>
            <a:r>
              <a:rPr lang="fr-FR" sz="1700" dirty="0">
                <a:solidFill>
                  <a:schemeClr val="accent1"/>
                </a:solidFill>
              </a:rPr>
              <a:t> </a:t>
            </a:r>
            <a:r>
              <a:rPr lang="fr-FR" sz="1700" dirty="0" err="1">
                <a:solidFill>
                  <a:schemeClr val="accent1"/>
                </a:solidFill>
              </a:rPr>
              <a:t>submission</a:t>
            </a:r>
            <a:r>
              <a:rPr lang="fr-FR" sz="1700" dirty="0">
                <a:solidFill>
                  <a:schemeClr val="accent1"/>
                </a:solidFill>
              </a:rPr>
              <a:t>:</a:t>
            </a:r>
          </a:p>
          <a:p>
            <a:pPr marL="0" indent="0">
              <a:buNone/>
            </a:pPr>
            <a:r>
              <a:rPr lang="fr-FR" sz="1700" dirty="0" err="1">
                <a:solidFill>
                  <a:schemeClr val="accent1"/>
                </a:solidFill>
              </a:rPr>
              <a:t>Each</a:t>
            </a:r>
            <a:r>
              <a:rPr lang="fr-FR" sz="1700" dirty="0">
                <a:solidFill>
                  <a:schemeClr val="accent1"/>
                </a:solidFill>
              </a:rPr>
              <a:t> </a:t>
            </a:r>
            <a:r>
              <a:rPr lang="fr-FR" sz="1700" dirty="0" err="1">
                <a:solidFill>
                  <a:schemeClr val="accent1"/>
                </a:solidFill>
              </a:rPr>
              <a:t>offer</a:t>
            </a:r>
            <a:r>
              <a:rPr lang="fr-FR" sz="1700" dirty="0">
                <a:solidFill>
                  <a:schemeClr val="accent1"/>
                </a:solidFill>
              </a:rPr>
              <a:t> must </a:t>
            </a:r>
            <a:r>
              <a:rPr lang="fr-FR" sz="1700" dirty="0" err="1">
                <a:solidFill>
                  <a:schemeClr val="accent1"/>
                </a:solidFill>
              </a:rPr>
              <a:t>specify</a:t>
            </a:r>
            <a:r>
              <a:rPr lang="fr-FR" sz="1700" dirty="0">
                <a:solidFill>
                  <a:schemeClr val="accent1"/>
                </a:solidFill>
              </a:rPr>
              <a:t> a volume </a:t>
            </a:r>
            <a:r>
              <a:rPr lang="fr-FR" sz="1700" dirty="0" err="1">
                <a:solidFill>
                  <a:schemeClr val="accent1"/>
                </a:solidFill>
              </a:rPr>
              <a:t>less</a:t>
            </a:r>
            <a:r>
              <a:rPr lang="fr-FR" sz="1700" dirty="0">
                <a:solidFill>
                  <a:schemeClr val="accent1"/>
                </a:solidFill>
              </a:rPr>
              <a:t> or </a:t>
            </a:r>
            <a:r>
              <a:rPr lang="fr-FR" sz="1700" dirty="0" err="1">
                <a:solidFill>
                  <a:schemeClr val="accent1"/>
                </a:solidFill>
              </a:rPr>
              <a:t>equal</a:t>
            </a:r>
            <a:r>
              <a:rPr lang="fr-FR" sz="1700" dirty="0">
                <a:solidFill>
                  <a:schemeClr val="accent1"/>
                </a:solidFill>
              </a:rPr>
              <a:t> to the </a:t>
            </a:r>
            <a:r>
              <a:rPr lang="fr-FR" sz="1700" dirty="0" err="1">
                <a:solidFill>
                  <a:schemeClr val="accent1"/>
                </a:solidFill>
              </a:rPr>
              <a:t>need</a:t>
            </a:r>
            <a:r>
              <a:rPr lang="fr-FR" sz="1700" dirty="0">
                <a:solidFill>
                  <a:schemeClr val="accent1"/>
                </a:solidFill>
              </a:rPr>
              <a:t> </a:t>
            </a:r>
          </a:p>
          <a:p>
            <a:pPr marL="0" indent="0">
              <a:buNone/>
            </a:pPr>
            <a:endParaRPr lang="fr-FR" sz="1700" dirty="0">
              <a:solidFill>
                <a:schemeClr val="accent1"/>
              </a:solidFill>
            </a:endParaRPr>
          </a:p>
          <a:p>
            <a:pPr>
              <a:buFont typeface="Wingdings" panose="05000000000000000000" pitchFamily="2" charset="2"/>
              <a:buChar char="Ø"/>
            </a:pPr>
            <a:r>
              <a:rPr lang="fr-FR" sz="1700" dirty="0" err="1">
                <a:solidFill>
                  <a:schemeClr val="accent1"/>
                </a:solidFill>
              </a:rPr>
              <a:t>Offers</a:t>
            </a:r>
            <a:r>
              <a:rPr lang="fr-FR" sz="1700" dirty="0">
                <a:solidFill>
                  <a:schemeClr val="accent1"/>
                </a:solidFill>
              </a:rPr>
              <a:t> </a:t>
            </a:r>
            <a:r>
              <a:rPr lang="fr-FR" sz="1700" dirty="0" err="1">
                <a:solidFill>
                  <a:schemeClr val="accent1"/>
                </a:solidFill>
              </a:rPr>
              <a:t>selection</a:t>
            </a:r>
            <a:r>
              <a:rPr lang="fr-FR" sz="1700" dirty="0">
                <a:solidFill>
                  <a:schemeClr val="accent1"/>
                </a:solidFill>
              </a:rPr>
              <a:t>:</a:t>
            </a:r>
          </a:p>
          <a:p>
            <a:pPr marL="0" indent="0">
              <a:buNone/>
            </a:pPr>
            <a:r>
              <a:rPr lang="fr-FR" sz="1700" dirty="0" err="1">
                <a:solidFill>
                  <a:schemeClr val="accent1"/>
                </a:solidFill>
              </a:rPr>
              <a:t>TSOs</a:t>
            </a:r>
            <a:r>
              <a:rPr lang="fr-FR" sz="1700" dirty="0">
                <a:solidFill>
                  <a:schemeClr val="accent1"/>
                </a:solidFill>
              </a:rPr>
              <a:t> select </a:t>
            </a:r>
            <a:r>
              <a:rPr lang="fr-FR" sz="1700" dirty="0" err="1">
                <a:solidFill>
                  <a:schemeClr val="accent1"/>
                </a:solidFill>
              </a:rPr>
              <a:t>offers</a:t>
            </a:r>
            <a:r>
              <a:rPr lang="fr-FR" sz="1700" dirty="0">
                <a:solidFill>
                  <a:schemeClr val="accent1"/>
                </a:solidFill>
              </a:rPr>
              <a:t> </a:t>
            </a:r>
            <a:r>
              <a:rPr lang="fr-FR" sz="1700" dirty="0" err="1">
                <a:solidFill>
                  <a:schemeClr val="accent1"/>
                </a:solidFill>
              </a:rPr>
              <a:t>under</a:t>
            </a:r>
            <a:r>
              <a:rPr lang="fr-FR" sz="1700" dirty="0">
                <a:solidFill>
                  <a:schemeClr val="accent1"/>
                </a:solidFill>
              </a:rPr>
              <a:t> the </a:t>
            </a:r>
            <a:r>
              <a:rPr lang="fr-FR" sz="1700" dirty="0" err="1">
                <a:solidFill>
                  <a:schemeClr val="accent1"/>
                </a:solidFill>
              </a:rPr>
              <a:t>rule</a:t>
            </a:r>
            <a:r>
              <a:rPr lang="fr-FR" sz="1700" dirty="0">
                <a:solidFill>
                  <a:schemeClr val="accent1"/>
                </a:solidFill>
              </a:rPr>
              <a:t> of </a:t>
            </a:r>
            <a:r>
              <a:rPr lang="fr-FR" sz="1700" dirty="0" err="1">
                <a:solidFill>
                  <a:schemeClr val="accent1"/>
                </a:solidFill>
              </a:rPr>
              <a:t>covering</a:t>
            </a:r>
            <a:r>
              <a:rPr lang="fr-FR" sz="1700" dirty="0">
                <a:solidFill>
                  <a:schemeClr val="accent1"/>
                </a:solidFill>
              </a:rPr>
              <a:t> the </a:t>
            </a:r>
            <a:r>
              <a:rPr lang="fr-FR" sz="1700" dirty="0" err="1">
                <a:solidFill>
                  <a:schemeClr val="accent1"/>
                </a:solidFill>
              </a:rPr>
              <a:t>need</a:t>
            </a:r>
            <a:r>
              <a:rPr lang="fr-FR" sz="1700" dirty="0">
                <a:solidFill>
                  <a:schemeClr val="accent1"/>
                </a:solidFill>
              </a:rPr>
              <a:t> at least </a:t>
            </a:r>
            <a:r>
              <a:rPr lang="fr-FR" sz="1700" dirty="0" err="1">
                <a:solidFill>
                  <a:schemeClr val="accent1"/>
                </a:solidFill>
              </a:rPr>
              <a:t>cost</a:t>
            </a:r>
            <a:endParaRPr lang="fr-FR" sz="1700" dirty="0">
              <a:solidFill>
                <a:schemeClr val="accent1"/>
              </a:solidFill>
            </a:endParaRPr>
          </a:p>
          <a:p>
            <a:pPr marL="0" indent="0">
              <a:buNone/>
            </a:pPr>
            <a:endParaRPr lang="fr-FR" sz="2100" dirty="0">
              <a:solidFill>
                <a:srgbClr val="00B0F0"/>
              </a:solidFill>
            </a:endParaRPr>
          </a:p>
        </p:txBody>
      </p:sp>
    </p:spTree>
    <p:extLst>
      <p:ext uri="{BB962C8B-B14F-4D97-AF65-F5344CB8AC3E}">
        <p14:creationId xmlns:p14="http://schemas.microsoft.com/office/powerpoint/2010/main" val="257769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467544" y="3350602"/>
            <a:ext cx="8292405" cy="769441"/>
          </a:xfrm>
          <a:prstGeom prst="rect">
            <a:avLst/>
          </a:prstGeom>
          <a:noFill/>
        </p:spPr>
        <p:txBody>
          <a:bodyPr wrap="square" rtlCol="0">
            <a:spAutoFit/>
          </a:bodyPr>
          <a:lstStyle/>
          <a:p>
            <a:pPr algn="ctr">
              <a:spcBef>
                <a:spcPts val="600"/>
              </a:spcBef>
              <a:spcAft>
                <a:spcPts val="600"/>
              </a:spcAft>
              <a:buClr>
                <a:schemeClr val="tx2"/>
              </a:buClr>
            </a:pPr>
            <a:r>
              <a:rPr lang="en-US" sz="4400" b="0" dirty="0" smtClean="0">
                <a:solidFill>
                  <a:srgbClr val="2A4677"/>
                </a:solidFill>
              </a:rPr>
              <a:t>Thank you for your attention!</a:t>
            </a:r>
            <a:endParaRPr lang="en-US" sz="4400" b="0" dirty="0">
              <a:solidFill>
                <a:srgbClr val="2A4677"/>
              </a:solidFill>
            </a:endParaRPr>
          </a:p>
        </p:txBody>
      </p:sp>
    </p:spTree>
    <p:extLst>
      <p:ext uri="{BB962C8B-B14F-4D97-AF65-F5344CB8AC3E}">
        <p14:creationId xmlns:p14="http://schemas.microsoft.com/office/powerpoint/2010/main" val="3635723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p:txBody>
          <a:bodyPr anchor="t" anchorCtr="0"/>
          <a:lstStyle/>
          <a:p>
            <a:pPr>
              <a:lnSpc>
                <a:spcPct val="120000"/>
              </a:lnSpc>
            </a:pPr>
            <a:r>
              <a:rPr lang="en-GB" sz="2400" dirty="0" smtClean="0"/>
              <a:t>4.1. VIP </a:t>
            </a:r>
            <a:r>
              <a:rPr lang="en-GB" sz="2400" dirty="0" err="1" smtClean="0"/>
              <a:t>Ibérico</a:t>
            </a:r>
            <a:r>
              <a:rPr lang="en-GB" sz="2400" dirty="0" smtClean="0"/>
              <a:t>: capacity booking and flows</a:t>
            </a:r>
            <a:endParaRPr lang="en-US" sz="2400" dirty="0">
              <a:solidFill>
                <a:srgbClr val="2A4677"/>
              </a:solidFill>
            </a:endParaRPr>
          </a:p>
        </p:txBody>
      </p:sp>
      <p:sp>
        <p:nvSpPr>
          <p:cNvPr id="6" name="Rectángulo 5"/>
          <p:cNvSpPr/>
          <p:nvPr/>
        </p:nvSpPr>
        <p:spPr>
          <a:xfrm>
            <a:off x="518587" y="4869160"/>
            <a:ext cx="8201806" cy="677108"/>
          </a:xfrm>
          <a:prstGeom prst="rect">
            <a:avLst/>
          </a:prstGeom>
        </p:spPr>
        <p:txBody>
          <a:bodyPr wrap="square">
            <a:spAutoFit/>
          </a:bodyPr>
          <a:lstStyle/>
          <a:p>
            <a:pPr marL="285750" indent="-285750" algn="just">
              <a:spcBef>
                <a:spcPts val="600"/>
              </a:spcBef>
              <a:spcAft>
                <a:spcPts val="600"/>
              </a:spcAft>
              <a:buClr>
                <a:srgbClr val="C29903"/>
              </a:buClr>
              <a:buFont typeface="Courier New" panose="02070309020205020404" pitchFamily="49" charset="0"/>
              <a:buChar char="o"/>
            </a:pPr>
            <a:r>
              <a:rPr lang="en-US" sz="1400" b="0" dirty="0" smtClean="0"/>
              <a:t>During </a:t>
            </a:r>
            <a:r>
              <a:rPr lang="en-US" sz="1400" b="0" dirty="0"/>
              <a:t>the year </a:t>
            </a:r>
            <a:r>
              <a:rPr lang="en-US" sz="1400" b="0" dirty="0" smtClean="0"/>
              <a:t>2018, main </a:t>
            </a:r>
            <a:r>
              <a:rPr lang="en-US" sz="1400" b="0" dirty="0"/>
              <a:t>flow </a:t>
            </a:r>
            <a:r>
              <a:rPr lang="en-US" sz="1400" b="0" dirty="0" smtClean="0"/>
              <a:t>direction has </a:t>
            </a:r>
            <a:r>
              <a:rPr lang="en-US" sz="1400" b="0" dirty="0"/>
              <a:t>been from Spain to </a:t>
            </a:r>
            <a:r>
              <a:rPr lang="en-US" sz="1400" b="0" dirty="0" smtClean="0"/>
              <a:t>Portugal.</a:t>
            </a:r>
          </a:p>
          <a:p>
            <a:pPr marL="285750" indent="-285750" algn="just">
              <a:spcBef>
                <a:spcPts val="600"/>
              </a:spcBef>
              <a:spcAft>
                <a:spcPts val="600"/>
              </a:spcAft>
              <a:buClr>
                <a:srgbClr val="C29903"/>
              </a:buClr>
              <a:buFont typeface="Courier New" panose="02070309020205020404" pitchFamily="49" charset="0"/>
              <a:buChar char="o"/>
            </a:pPr>
            <a:r>
              <a:rPr lang="en-US" sz="1400" b="0" dirty="0" smtClean="0"/>
              <a:t>Since the beginning of the year 2019 a reversion of flows has been detected.</a:t>
            </a:r>
            <a:endParaRPr lang="en-US" sz="1400" b="0" dirty="0"/>
          </a:p>
        </p:txBody>
      </p:sp>
      <p:pic>
        <p:nvPicPr>
          <p:cNvPr id="2" name="Imagen 1"/>
          <p:cNvPicPr>
            <a:picLocks noChangeAspect="1"/>
          </p:cNvPicPr>
          <p:nvPr/>
        </p:nvPicPr>
        <p:blipFill>
          <a:blip r:embed="rId3"/>
          <a:stretch>
            <a:fillRect/>
          </a:stretch>
        </p:blipFill>
        <p:spPr>
          <a:xfrm>
            <a:off x="484720" y="1052736"/>
            <a:ext cx="8175201" cy="3645602"/>
          </a:xfrm>
          <a:prstGeom prst="rect">
            <a:avLst/>
          </a:prstGeom>
        </p:spPr>
      </p:pic>
    </p:spTree>
    <p:extLst>
      <p:ext uri="{BB962C8B-B14F-4D97-AF65-F5344CB8AC3E}">
        <p14:creationId xmlns:p14="http://schemas.microsoft.com/office/powerpoint/2010/main" val="1920500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p:txBody>
          <a:bodyPr anchor="t" anchorCtr="0"/>
          <a:lstStyle/>
          <a:p>
            <a:pPr>
              <a:lnSpc>
                <a:spcPct val="120000"/>
              </a:lnSpc>
            </a:pPr>
            <a:r>
              <a:rPr lang="en-GB" sz="2400" dirty="0" smtClean="0"/>
              <a:t>4.1. VIP </a:t>
            </a:r>
            <a:r>
              <a:rPr lang="en-GB" sz="2400" dirty="0" err="1" smtClean="0"/>
              <a:t>Ibérico</a:t>
            </a:r>
            <a:r>
              <a:rPr lang="en-GB" sz="2400" dirty="0" smtClean="0"/>
              <a:t>: capacity booking and flows</a:t>
            </a:r>
            <a:endParaRPr lang="en-US" sz="2400" dirty="0">
              <a:solidFill>
                <a:srgbClr val="2A4677"/>
              </a:solidFill>
            </a:endParaRPr>
          </a:p>
        </p:txBody>
      </p:sp>
      <p:sp>
        <p:nvSpPr>
          <p:cNvPr id="4" name="Rectángulo 3"/>
          <p:cNvSpPr/>
          <p:nvPr/>
        </p:nvSpPr>
        <p:spPr>
          <a:xfrm>
            <a:off x="731057" y="4797152"/>
            <a:ext cx="7974264" cy="677108"/>
          </a:xfrm>
          <a:prstGeom prst="rect">
            <a:avLst/>
          </a:prstGeom>
        </p:spPr>
        <p:txBody>
          <a:bodyPr wrap="square">
            <a:spAutoFit/>
          </a:bodyPr>
          <a:lstStyle/>
          <a:p>
            <a:pPr marL="285750" indent="-285750" algn="just">
              <a:spcBef>
                <a:spcPts val="600"/>
              </a:spcBef>
              <a:spcAft>
                <a:spcPts val="600"/>
              </a:spcAft>
              <a:buClr>
                <a:srgbClr val="C29903"/>
              </a:buClr>
              <a:buFont typeface="Courier New" panose="02070309020205020404" pitchFamily="49" charset="0"/>
              <a:buChar char="o"/>
            </a:pPr>
            <a:r>
              <a:rPr lang="en-US" sz="1400" b="0" dirty="0"/>
              <a:t>During the year 2018, </a:t>
            </a:r>
            <a:r>
              <a:rPr lang="en-US" sz="1400" b="0" dirty="0" smtClean="0"/>
              <a:t>punctual activity of the VIP at this flow direction (operational situations)</a:t>
            </a:r>
            <a:endParaRPr lang="en-US" sz="1400" b="0" dirty="0"/>
          </a:p>
          <a:p>
            <a:pPr marL="285750" indent="-285750" algn="just">
              <a:spcBef>
                <a:spcPts val="600"/>
              </a:spcBef>
              <a:spcAft>
                <a:spcPts val="600"/>
              </a:spcAft>
              <a:buClr>
                <a:srgbClr val="C29903"/>
              </a:buClr>
              <a:buFont typeface="Courier New" panose="02070309020205020404" pitchFamily="49" charset="0"/>
              <a:buChar char="o"/>
            </a:pPr>
            <a:r>
              <a:rPr lang="en-US" sz="1400" b="0" dirty="0" smtClean="0"/>
              <a:t>Since </a:t>
            </a:r>
            <a:r>
              <a:rPr lang="en-US" sz="1400" b="0" dirty="0"/>
              <a:t>the beginning of the year 2019 </a:t>
            </a:r>
            <a:r>
              <a:rPr lang="en-US" sz="1400" b="0" dirty="0" smtClean="0"/>
              <a:t>an activation of flows, at this direction, has </a:t>
            </a:r>
            <a:r>
              <a:rPr lang="en-US" sz="1400" b="0" dirty="0"/>
              <a:t>been detected.</a:t>
            </a:r>
          </a:p>
        </p:txBody>
      </p:sp>
      <p:pic>
        <p:nvPicPr>
          <p:cNvPr id="3" name="Imagen 2"/>
          <p:cNvPicPr>
            <a:picLocks noChangeAspect="1"/>
          </p:cNvPicPr>
          <p:nvPr/>
        </p:nvPicPr>
        <p:blipFill>
          <a:blip r:embed="rId3"/>
          <a:stretch>
            <a:fillRect/>
          </a:stretch>
        </p:blipFill>
        <p:spPr>
          <a:xfrm>
            <a:off x="467544" y="1052736"/>
            <a:ext cx="8171665" cy="3645602"/>
          </a:xfrm>
          <a:prstGeom prst="rect">
            <a:avLst/>
          </a:prstGeom>
        </p:spPr>
      </p:pic>
    </p:spTree>
    <p:extLst>
      <p:ext uri="{BB962C8B-B14F-4D97-AF65-F5344CB8AC3E}">
        <p14:creationId xmlns:p14="http://schemas.microsoft.com/office/powerpoint/2010/main" val="238950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600075" y="53860"/>
            <a:ext cx="8332788" cy="365125"/>
          </a:xfrm>
        </p:spPr>
        <p:txBody>
          <a:bodyPr anchor="t" anchorCtr="0"/>
          <a:lstStyle/>
          <a:p>
            <a:r>
              <a:rPr lang="en-GB" sz="2400" dirty="0" smtClean="0"/>
              <a:t>4.1. VIP </a:t>
            </a:r>
            <a:r>
              <a:rPr lang="en-GB" sz="2400" dirty="0" err="1" smtClean="0"/>
              <a:t>Ibérico</a:t>
            </a:r>
            <a:r>
              <a:rPr lang="en-GB" sz="2400" dirty="0" smtClean="0"/>
              <a:t>: c</a:t>
            </a:r>
            <a:r>
              <a:rPr lang="en-US" sz="2400" dirty="0" err="1" smtClean="0"/>
              <a:t>alculation</a:t>
            </a:r>
            <a:r>
              <a:rPr lang="en-US" sz="2400" dirty="0" smtClean="0"/>
              <a:t> </a:t>
            </a:r>
            <a:r>
              <a:rPr lang="en-US" sz="2400" dirty="0"/>
              <a:t>of capacity to be offered  in PRISMA for the next 5 gas years</a:t>
            </a:r>
            <a:endParaRPr lang="en-US" sz="2400" dirty="0">
              <a:solidFill>
                <a:srgbClr val="2A4677"/>
              </a:solidFill>
            </a:endParaRPr>
          </a:p>
        </p:txBody>
      </p:sp>
      <p:sp>
        <p:nvSpPr>
          <p:cNvPr id="3" name="57 Rectángulo"/>
          <p:cNvSpPr/>
          <p:nvPr/>
        </p:nvSpPr>
        <p:spPr>
          <a:xfrm>
            <a:off x="1110552" y="1079204"/>
            <a:ext cx="3605464" cy="523220"/>
          </a:xfrm>
          <a:prstGeom prst="rect">
            <a:avLst/>
          </a:prstGeom>
        </p:spPr>
        <p:txBody>
          <a:bodyPr wrap="square">
            <a:spAutoFit/>
          </a:bodyPr>
          <a:lstStyle/>
          <a:p>
            <a:r>
              <a:rPr lang="en-US" sz="2800" dirty="0" smtClean="0">
                <a:solidFill>
                  <a:srgbClr val="C29903"/>
                </a:solidFill>
              </a:rPr>
              <a:t>VIP IBERICO</a:t>
            </a:r>
            <a:endParaRPr lang="es-ES" sz="2800" dirty="0">
              <a:solidFill>
                <a:srgbClr val="C29903"/>
              </a:solidFill>
            </a:endParaRPr>
          </a:p>
        </p:txBody>
      </p:sp>
      <p:cxnSp>
        <p:nvCxnSpPr>
          <p:cNvPr id="4" name="58 Conector recto"/>
          <p:cNvCxnSpPr/>
          <p:nvPr/>
        </p:nvCxnSpPr>
        <p:spPr bwMode="auto">
          <a:xfrm>
            <a:off x="840680" y="1700808"/>
            <a:ext cx="7691760" cy="14506"/>
          </a:xfrm>
          <a:prstGeom prst="line">
            <a:avLst/>
          </a:prstGeom>
          <a:noFill/>
          <a:ln w="12700" cap="flat" cmpd="sng" algn="ctr">
            <a:solidFill>
              <a:srgbClr val="C29903"/>
            </a:solidFill>
            <a:prstDash val="sysDash"/>
            <a:round/>
            <a:headEnd type="none" w="med" len="med"/>
            <a:tailEnd type="none" w="med" len="med"/>
          </a:ln>
          <a:effectLst/>
        </p:spPr>
      </p:cxnSp>
      <p:pic>
        <p:nvPicPr>
          <p:cNvPr id="5" name="Image 37"/>
          <p:cNvPicPr/>
          <p:nvPr/>
        </p:nvPicPr>
        <p:blipFill rotWithShape="1">
          <a:blip r:embed="rId3"/>
          <a:srcRect t="10577" r="80889" b="8654"/>
          <a:stretch/>
        </p:blipFill>
        <p:spPr bwMode="auto">
          <a:xfrm>
            <a:off x="4537619" y="1113017"/>
            <a:ext cx="585519" cy="418874"/>
          </a:xfrm>
          <a:prstGeom prst="rect">
            <a:avLst/>
          </a:prstGeom>
          <a:ln>
            <a:noFill/>
          </a:ln>
          <a:extLst>
            <a:ext uri="{53640926-AAD7-44D8-BBD7-CCE9431645EC}">
              <a14:shadowObscured xmlns:a14="http://schemas.microsoft.com/office/drawing/2010/main"/>
            </a:ext>
          </a:extLst>
        </p:spPr>
      </p:pic>
      <p:pic>
        <p:nvPicPr>
          <p:cNvPr id="6" name="Image 37"/>
          <p:cNvPicPr/>
          <p:nvPr/>
        </p:nvPicPr>
        <p:blipFill rotWithShape="1">
          <a:blip r:embed="rId3"/>
          <a:srcRect l="47648" t="17314" r="27229" b="20161"/>
          <a:stretch/>
        </p:blipFill>
        <p:spPr bwMode="auto">
          <a:xfrm>
            <a:off x="5336460" y="1193390"/>
            <a:ext cx="747708" cy="258128"/>
          </a:xfrm>
          <a:prstGeom prst="rect">
            <a:avLst/>
          </a:prstGeom>
          <a:ln>
            <a:noFill/>
          </a:ln>
          <a:extLst>
            <a:ext uri="{53640926-AAD7-44D8-BBD7-CCE9431645EC}">
              <a14:shadowObscured xmlns:a14="http://schemas.microsoft.com/office/drawing/2010/main"/>
            </a:ext>
          </a:extLst>
        </p:spPr>
      </p:pic>
      <p:sp>
        <p:nvSpPr>
          <p:cNvPr id="8" name="Rectángulo 6"/>
          <p:cNvSpPr/>
          <p:nvPr/>
        </p:nvSpPr>
        <p:spPr>
          <a:xfrm>
            <a:off x="1043608" y="2028904"/>
            <a:ext cx="7272808" cy="3262432"/>
          </a:xfrm>
          <a:prstGeom prst="rect">
            <a:avLst/>
          </a:prstGeom>
        </p:spPr>
        <p:txBody>
          <a:bodyPr wrap="square">
            <a:spAutoFit/>
          </a:bodyPr>
          <a:lstStyle/>
          <a:p>
            <a:pPr marL="285750" indent="-285750" algn="just">
              <a:spcBef>
                <a:spcPts val="600"/>
              </a:spcBef>
              <a:spcAft>
                <a:spcPts val="600"/>
              </a:spcAft>
              <a:buClr>
                <a:srgbClr val="C29903"/>
              </a:buClr>
              <a:buFont typeface="Courier New" panose="02070309020205020404" pitchFamily="49" charset="0"/>
              <a:buChar char="o"/>
            </a:pPr>
            <a:r>
              <a:rPr lang="en-US" sz="1600" b="0" dirty="0" smtClean="0"/>
              <a:t>In </a:t>
            </a:r>
            <a:r>
              <a:rPr lang="en-US" sz="1600" b="0" dirty="0"/>
              <a:t>response to the Iberian NRAs request, </a:t>
            </a:r>
            <a:r>
              <a:rPr lang="en-US" sz="1600" b="0" dirty="0" smtClean="0"/>
              <a:t>TSOs (REN and Enagas) are working on the technical analysis of the capacity to be offered for the next 5 gas year at VIP IBERICO.</a:t>
            </a:r>
          </a:p>
          <a:p>
            <a:pPr marL="285750" indent="-285750" algn="just">
              <a:spcBef>
                <a:spcPts val="600"/>
              </a:spcBef>
              <a:spcAft>
                <a:spcPts val="600"/>
              </a:spcAft>
              <a:buClr>
                <a:srgbClr val="C29903"/>
              </a:buClr>
              <a:buFont typeface="Courier New" panose="02070309020205020404" pitchFamily="49" charset="0"/>
              <a:buChar char="o"/>
            </a:pPr>
            <a:r>
              <a:rPr lang="en-US" sz="1600" b="0" dirty="0" smtClean="0"/>
              <a:t>This analysis focus on the past behavior of the VIP, flows configurations at both physical points, as well as different tools and mechanisms to maximize capacity.</a:t>
            </a:r>
          </a:p>
          <a:p>
            <a:pPr marL="285750" indent="-285750" algn="just">
              <a:spcBef>
                <a:spcPts val="600"/>
              </a:spcBef>
              <a:spcAft>
                <a:spcPts val="600"/>
              </a:spcAft>
              <a:buClr>
                <a:srgbClr val="C29903"/>
              </a:buClr>
              <a:buFont typeface="Courier New" panose="02070309020205020404" pitchFamily="49" charset="0"/>
              <a:buChar char="o"/>
            </a:pPr>
            <a:r>
              <a:rPr lang="en-US" sz="1600" b="0" dirty="0" smtClean="0"/>
              <a:t>The </a:t>
            </a:r>
            <a:r>
              <a:rPr lang="en-US" sz="1600" b="0" dirty="0"/>
              <a:t>foreseeable implementation of a new model of access to the regasification plants in Spain </a:t>
            </a:r>
            <a:r>
              <a:rPr lang="en-US" sz="1600" b="0" dirty="0" smtClean="0"/>
              <a:t>is being considered.</a:t>
            </a:r>
          </a:p>
          <a:p>
            <a:pPr marL="285750" indent="-285750" algn="just">
              <a:spcBef>
                <a:spcPts val="600"/>
              </a:spcBef>
              <a:spcAft>
                <a:spcPts val="600"/>
              </a:spcAft>
              <a:buClr>
                <a:srgbClr val="C29903"/>
              </a:buClr>
              <a:buFont typeface="Courier New" panose="02070309020205020404" pitchFamily="49" charset="0"/>
              <a:buChar char="o"/>
            </a:pPr>
            <a:r>
              <a:rPr lang="en-US" sz="1600" b="0" dirty="0" smtClean="0"/>
              <a:t>After NRAs approval, technical capacity and capacity to be offered for the next 5 gas year will be published the first Monday </a:t>
            </a:r>
            <a:r>
              <a:rPr lang="en-US" sz="1600" b="0" smtClean="0"/>
              <a:t>of June according </a:t>
            </a:r>
            <a:r>
              <a:rPr lang="en-US" sz="1600" b="0" dirty="0" smtClean="0"/>
              <a:t>to CAM-NC. </a:t>
            </a:r>
            <a:endParaRPr lang="en-US" sz="1600" b="0" dirty="0"/>
          </a:p>
        </p:txBody>
      </p:sp>
    </p:spTree>
    <p:extLst>
      <p:ext uri="{BB962C8B-B14F-4D97-AF65-F5344CB8AC3E}">
        <p14:creationId xmlns:p14="http://schemas.microsoft.com/office/powerpoint/2010/main" val="2433026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p:txBody>
          <a:bodyPr anchor="t" anchorCtr="0"/>
          <a:lstStyle/>
          <a:p>
            <a:pPr>
              <a:lnSpc>
                <a:spcPct val="120000"/>
              </a:lnSpc>
            </a:pPr>
            <a:r>
              <a:rPr lang="en-GB" sz="2400" dirty="0" smtClean="0"/>
              <a:t>4.2. VIP </a:t>
            </a:r>
            <a:r>
              <a:rPr lang="en-GB" sz="2400" dirty="0" err="1" smtClean="0"/>
              <a:t>Pirineos</a:t>
            </a:r>
            <a:r>
              <a:rPr lang="en-GB" sz="2400" dirty="0"/>
              <a:t>: capacity booking </a:t>
            </a:r>
            <a:r>
              <a:rPr lang="en-GB" sz="2400" dirty="0" smtClean="0"/>
              <a:t>Spanish side</a:t>
            </a:r>
            <a:endParaRPr lang="en-US" sz="2400" dirty="0">
              <a:solidFill>
                <a:srgbClr val="2A4677"/>
              </a:solidFill>
            </a:endParaRPr>
          </a:p>
        </p:txBody>
      </p:sp>
      <p:graphicFrame>
        <p:nvGraphicFramePr>
          <p:cNvPr id="5" name="2 Gráfico"/>
          <p:cNvGraphicFramePr>
            <a:graphicFrameLocks/>
          </p:cNvGraphicFramePr>
          <p:nvPr>
            <p:extLst>
              <p:ext uri="{D42A27DB-BD31-4B8C-83A1-F6EECF244321}">
                <p14:modId xmlns:p14="http://schemas.microsoft.com/office/powerpoint/2010/main" val="3757614520"/>
              </p:ext>
            </p:extLst>
          </p:nvPr>
        </p:nvGraphicFramePr>
        <p:xfrm>
          <a:off x="-324544" y="692696"/>
          <a:ext cx="9865096" cy="30963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2 Gráfico"/>
          <p:cNvGraphicFramePr>
            <a:graphicFrameLocks/>
          </p:cNvGraphicFramePr>
          <p:nvPr>
            <p:extLst>
              <p:ext uri="{D42A27DB-BD31-4B8C-83A1-F6EECF244321}">
                <p14:modId xmlns:p14="http://schemas.microsoft.com/office/powerpoint/2010/main" val="2537453522"/>
              </p:ext>
            </p:extLst>
          </p:nvPr>
        </p:nvGraphicFramePr>
        <p:xfrm>
          <a:off x="-540568" y="3356992"/>
          <a:ext cx="9793088" cy="28803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10762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p:txBody>
          <a:bodyPr anchor="t" anchorCtr="0"/>
          <a:lstStyle/>
          <a:p>
            <a:pPr>
              <a:lnSpc>
                <a:spcPct val="120000"/>
              </a:lnSpc>
            </a:pPr>
            <a:r>
              <a:rPr lang="en-GB" sz="2200" dirty="0" smtClean="0"/>
              <a:t>4.2. VIP </a:t>
            </a:r>
            <a:r>
              <a:rPr lang="en-GB" sz="2200" dirty="0" err="1" smtClean="0"/>
              <a:t>Pirineos</a:t>
            </a:r>
            <a:r>
              <a:rPr lang="en-GB" sz="2200" dirty="0"/>
              <a:t>: capacity booking and </a:t>
            </a:r>
            <a:r>
              <a:rPr lang="en-GB" sz="2200" dirty="0" smtClean="0"/>
              <a:t>flows Spanish side</a:t>
            </a:r>
            <a:endParaRPr lang="en-US" sz="2200" dirty="0">
              <a:solidFill>
                <a:srgbClr val="2A4677"/>
              </a:solidFill>
            </a:endParaRPr>
          </a:p>
        </p:txBody>
      </p:sp>
      <p:sp>
        <p:nvSpPr>
          <p:cNvPr id="3" name="Rectángulo 2"/>
          <p:cNvSpPr/>
          <p:nvPr/>
        </p:nvSpPr>
        <p:spPr>
          <a:xfrm>
            <a:off x="731057" y="4797152"/>
            <a:ext cx="7776865" cy="677108"/>
          </a:xfrm>
          <a:prstGeom prst="rect">
            <a:avLst/>
          </a:prstGeom>
        </p:spPr>
        <p:txBody>
          <a:bodyPr wrap="square">
            <a:spAutoFit/>
          </a:bodyPr>
          <a:lstStyle/>
          <a:p>
            <a:pPr marL="285750" indent="-285750" algn="just">
              <a:spcBef>
                <a:spcPts val="600"/>
              </a:spcBef>
              <a:spcAft>
                <a:spcPts val="600"/>
              </a:spcAft>
              <a:buClr>
                <a:srgbClr val="C29903"/>
              </a:buClr>
              <a:buFont typeface="Courier New" panose="02070309020205020404" pitchFamily="49" charset="0"/>
              <a:buChar char="o"/>
            </a:pPr>
            <a:r>
              <a:rPr lang="en-US" sz="1400" b="0" dirty="0" smtClean="0"/>
              <a:t>During </a:t>
            </a:r>
            <a:r>
              <a:rPr lang="en-US" sz="1400" b="0" dirty="0"/>
              <a:t>the year </a:t>
            </a:r>
            <a:r>
              <a:rPr lang="en-US" sz="1400" b="0" dirty="0" smtClean="0"/>
              <a:t>2018, main </a:t>
            </a:r>
            <a:r>
              <a:rPr lang="en-US" sz="1400" b="0" dirty="0"/>
              <a:t>flow </a:t>
            </a:r>
            <a:r>
              <a:rPr lang="en-US" sz="1400" b="0" dirty="0" smtClean="0"/>
              <a:t>direction has </a:t>
            </a:r>
            <a:r>
              <a:rPr lang="en-US" sz="1400" b="0" dirty="0"/>
              <a:t>been from </a:t>
            </a:r>
            <a:r>
              <a:rPr lang="en-US" sz="1400" b="0" dirty="0" smtClean="0"/>
              <a:t>France </a:t>
            </a:r>
            <a:r>
              <a:rPr lang="en-US" sz="1400" b="0" dirty="0"/>
              <a:t>to </a:t>
            </a:r>
            <a:r>
              <a:rPr lang="en-US" sz="1400" b="0" dirty="0" smtClean="0"/>
              <a:t>Spain.</a:t>
            </a:r>
          </a:p>
          <a:p>
            <a:pPr marL="285750" indent="-285750" algn="just">
              <a:spcBef>
                <a:spcPts val="600"/>
              </a:spcBef>
              <a:spcAft>
                <a:spcPts val="600"/>
              </a:spcAft>
              <a:buClr>
                <a:srgbClr val="C29903"/>
              </a:buClr>
              <a:buFont typeface="Courier New" panose="02070309020205020404" pitchFamily="49" charset="0"/>
              <a:buChar char="o"/>
            </a:pPr>
            <a:r>
              <a:rPr lang="en-US" sz="1400" b="0" dirty="0" smtClean="0"/>
              <a:t>Since the end year 2018 flows very close to 225 GWh/d ( = Spanish Firm capacity).  </a:t>
            </a:r>
            <a:endParaRPr lang="en-US" sz="1400" b="0" dirty="0"/>
          </a:p>
        </p:txBody>
      </p:sp>
      <p:pic>
        <p:nvPicPr>
          <p:cNvPr id="4" name="Imagen 3"/>
          <p:cNvPicPr>
            <a:picLocks noChangeAspect="1"/>
          </p:cNvPicPr>
          <p:nvPr/>
        </p:nvPicPr>
        <p:blipFill>
          <a:blip r:embed="rId3"/>
          <a:stretch>
            <a:fillRect/>
          </a:stretch>
        </p:blipFill>
        <p:spPr>
          <a:xfrm>
            <a:off x="538747" y="980728"/>
            <a:ext cx="8161484" cy="3708457"/>
          </a:xfrm>
          <a:prstGeom prst="rect">
            <a:avLst/>
          </a:prstGeom>
        </p:spPr>
      </p:pic>
    </p:spTree>
    <p:extLst>
      <p:ext uri="{BB962C8B-B14F-4D97-AF65-F5344CB8AC3E}">
        <p14:creationId xmlns:p14="http://schemas.microsoft.com/office/powerpoint/2010/main" val="3932862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Vorlage Power Point">
  <a:themeElements>
    <a:clrScheme name="Enagás">
      <a:dk1>
        <a:sysClr val="windowText" lastClr="000000"/>
      </a:dk1>
      <a:lt1>
        <a:sysClr val="window" lastClr="FFFFFF"/>
      </a:lt1>
      <a:dk2>
        <a:srgbClr val="44546A"/>
      </a:dk2>
      <a:lt2>
        <a:srgbClr val="E7E6E6"/>
      </a:lt2>
      <a:accent1>
        <a:srgbClr val="007AAE"/>
      </a:accent1>
      <a:accent2>
        <a:srgbClr val="9CB700"/>
      </a:accent2>
      <a:accent3>
        <a:srgbClr val="63666A"/>
      </a:accent3>
      <a:accent4>
        <a:srgbClr val="00B5E2"/>
      </a:accent4>
      <a:accent5>
        <a:srgbClr val="FFB81C"/>
      </a:accent5>
      <a:accent6>
        <a:srgbClr val="FFFFFF"/>
      </a:accent6>
      <a:hlink>
        <a:srgbClr val="0563C1"/>
      </a:hlink>
      <a:folHlink>
        <a:srgbClr val="954F72"/>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0_Vorlage Power Point">
  <a:themeElements>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Vorlage Power Point">
  <a:themeElements>
    <a:clrScheme name="Enagás">
      <a:dk1>
        <a:sysClr val="windowText" lastClr="000000"/>
      </a:dk1>
      <a:lt1>
        <a:sysClr val="window" lastClr="FFFFFF"/>
      </a:lt1>
      <a:dk2>
        <a:srgbClr val="44546A"/>
      </a:dk2>
      <a:lt2>
        <a:srgbClr val="E7E6E6"/>
      </a:lt2>
      <a:accent1>
        <a:srgbClr val="007AAE"/>
      </a:accent1>
      <a:accent2>
        <a:srgbClr val="9CB700"/>
      </a:accent2>
      <a:accent3>
        <a:srgbClr val="63666A"/>
      </a:accent3>
      <a:accent4>
        <a:srgbClr val="00B5E2"/>
      </a:accent4>
      <a:accent5>
        <a:srgbClr val="FFB81C"/>
      </a:accent5>
      <a:accent6>
        <a:srgbClr val="FFFFFF"/>
      </a:accent6>
      <a:hlink>
        <a:srgbClr val="0563C1"/>
      </a:hlink>
      <a:folHlink>
        <a:srgbClr val="954F72"/>
      </a:folHlink>
    </a:clrScheme>
    <a:fontScheme name="Vorlage Power 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336550" rtl="0" eaLnBrk="0" fontAlgn="base" latinLnBrk="0" hangingPunct="0">
          <a:lnSpc>
            <a:spcPct val="100000"/>
          </a:lnSpc>
          <a:spcBef>
            <a:spcPct val="0"/>
          </a:spcBef>
          <a:spcAft>
            <a:spcPct val="0"/>
          </a:spcAft>
          <a:buClr>
            <a:schemeClr val="tx2"/>
          </a:buClr>
          <a:buSzPct val="100000"/>
          <a:buFont typeface="Times New Roman" pitchFamily="18" charset="0"/>
          <a:buNone/>
          <a:tabLst/>
          <a:defRPr kumimoji="0" lang="de-AT" sz="2400" b="1" i="0" u="none" strike="noStrike" cap="none" normalizeH="0" baseline="0" smtClean="0">
            <a:ln>
              <a:noFill/>
            </a:ln>
            <a:solidFill>
              <a:schemeClr val="bg1"/>
            </a:solidFill>
            <a:effectLst/>
            <a:latin typeface="Arial" charset="0"/>
          </a:defRPr>
        </a:defPPr>
      </a:lstStyle>
    </a:lnDef>
  </a:objectDefaults>
  <a:extraClrSchemeLst>
    <a:extraClrScheme>
      <a:clrScheme name="Vorlage Power Point 1">
        <a:dk1>
          <a:srgbClr val="B2B2B2"/>
        </a:dk1>
        <a:lt1>
          <a:srgbClr val="FFFFFF"/>
        </a:lt1>
        <a:dk2>
          <a:srgbClr val="2A4677"/>
        </a:dk2>
        <a:lt2>
          <a:srgbClr val="C29903"/>
        </a:lt2>
        <a:accent1>
          <a:srgbClr val="793335"/>
        </a:accent1>
        <a:accent2>
          <a:srgbClr val="BDA174"/>
        </a:accent2>
        <a:accent3>
          <a:srgbClr val="ACB0BD"/>
        </a:accent3>
        <a:accent4>
          <a:srgbClr val="DADADA"/>
        </a:accent4>
        <a:accent5>
          <a:srgbClr val="BEADAE"/>
        </a:accent5>
        <a:accent6>
          <a:srgbClr val="AB9168"/>
        </a:accent6>
        <a:hlink>
          <a:srgbClr val="9A5C1B"/>
        </a:hlink>
        <a:folHlink>
          <a:srgbClr val="72722D"/>
        </a:folHlink>
      </a:clrScheme>
      <a:clrMap bg1="dk2" tx1="lt1" bg2="dk1" tx2="lt2" accent1="accent1" accent2="accent2" accent3="accent3" accent4="accent4" accent5="accent5" accent6="accent6" hlink="hlink" folHlink="folHlink"/>
    </a:extraClrScheme>
    <a:extraClrScheme>
      <a:clrScheme name="Vorlage Power Point 2">
        <a:dk1>
          <a:srgbClr val="000000"/>
        </a:dk1>
        <a:lt1>
          <a:srgbClr val="FFFFFF"/>
        </a:lt1>
        <a:dk2>
          <a:srgbClr val="793335"/>
        </a:dk2>
        <a:lt2>
          <a:srgbClr val="B2B2B2"/>
        </a:lt2>
        <a:accent1>
          <a:srgbClr val="C29903"/>
        </a:accent1>
        <a:accent2>
          <a:srgbClr val="BDA174"/>
        </a:accent2>
        <a:accent3>
          <a:srgbClr val="FFFFFF"/>
        </a:accent3>
        <a:accent4>
          <a:srgbClr val="000000"/>
        </a:accent4>
        <a:accent5>
          <a:srgbClr val="DDCAAA"/>
        </a:accent5>
        <a:accent6>
          <a:srgbClr val="AB9168"/>
        </a:accent6>
        <a:hlink>
          <a:srgbClr val="9A5C1B"/>
        </a:hlink>
        <a:folHlink>
          <a:srgbClr val="72722D"/>
        </a:folHlink>
      </a:clrScheme>
      <a:clrMap bg1="lt1" tx1="dk1" bg2="lt2" tx2="dk2" accent1="accent1" accent2="accent2" accent3="accent3" accent4="accent4" accent5="accent5" accent6="accent6" hlink="hlink" folHlink="folHlink"/>
    </a:extraClrScheme>
    <a:extraClrScheme>
      <a:clrScheme name="Vorlage Power Point 3">
        <a:dk1>
          <a:srgbClr val="000000"/>
        </a:dk1>
        <a:lt1>
          <a:srgbClr val="FFFFFF"/>
        </a:lt1>
        <a:dk2>
          <a:srgbClr val="B2B2B2"/>
        </a:dk2>
        <a:lt2>
          <a:srgbClr val="969696"/>
        </a:lt2>
        <a:accent1>
          <a:srgbClr val="FFFFFF"/>
        </a:accent1>
        <a:accent2>
          <a:srgbClr val="DDDDDD"/>
        </a:accent2>
        <a:accent3>
          <a:srgbClr val="FFFFFF"/>
        </a:accent3>
        <a:accent4>
          <a:srgbClr val="000000"/>
        </a:accent4>
        <a:accent5>
          <a:srgbClr val="FFFFFF"/>
        </a:accent5>
        <a:accent6>
          <a:srgbClr val="C8C8C8"/>
        </a:accent6>
        <a:hlink>
          <a:srgbClr val="C0C0C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nagás">
    <a:dk1>
      <a:sysClr val="windowText" lastClr="000000"/>
    </a:dk1>
    <a:lt1>
      <a:srgbClr val="FFFFFF"/>
    </a:lt1>
    <a:dk2>
      <a:srgbClr val="1F497D"/>
    </a:dk2>
    <a:lt2>
      <a:srgbClr val="EEECE1"/>
    </a:lt2>
    <a:accent1>
      <a:srgbClr val="007AAE"/>
    </a:accent1>
    <a:accent2>
      <a:srgbClr val="9CB700"/>
    </a:accent2>
    <a:accent3>
      <a:srgbClr val="63666A"/>
    </a:accent3>
    <a:accent4>
      <a:srgbClr val="00B5E2"/>
    </a:accent4>
    <a:accent5>
      <a:srgbClr val="FFB81C"/>
    </a:accent5>
    <a:accent6>
      <a:srgbClr val="FFFFFF"/>
    </a:accent6>
    <a:hlink>
      <a:srgbClr val="0000FF"/>
    </a:hlink>
    <a:folHlink>
      <a:srgbClr val="800080"/>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AcerDocumentName xmlns="d634418c-bb42-420f-92c3-d1d7c66e1c62">20190321_TSOs_presentation_Final.pptx</AcerDocumentName>
    <ACER_Abstract xmlns="985daa2e-53d8-4475-82b8-9c7d25324e34" xsi:nil="true"/>
    <_dlc_DocId xmlns="985daa2e-53d8-4475-82b8-9c7d25324e34">ACER-2019-84843</_dlc_DocId>
    <_dlc_DocIdUrl xmlns="985daa2e-53d8-4475-82b8-9c7d25324e34">
      <Url>https://extranet.acer.europa.eu/Events/24th-SG-Meeting/_layouts/15/DocIdRedir.aspx?ID=ACER-2019-84843</Url>
      <Description>ACER-2019-84843</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A129906069D1CC4E81DA4DAAC1AC5E78" ma:contentTypeVersion="27" ma:contentTypeDescription="Create a new document." ma:contentTypeScope="" ma:versionID="d13cd0c1d9a374dd4645d5ab7e064324">
  <xsd:schema xmlns:xsd="http://www.w3.org/2001/XMLSchema" xmlns:xs="http://www.w3.org/2001/XMLSchema" xmlns:p="http://schemas.microsoft.com/office/2006/metadata/properties" xmlns:ns2="985daa2e-53d8-4475-82b8-9c7d25324e34" xmlns:ns3="d634418c-bb42-420f-92c3-d1d7c66e1c62" targetNamespace="http://schemas.microsoft.com/office/2006/metadata/properties" ma:root="true" ma:fieldsID="bb5f8cb373a93fd903220d4fd24cd169" ns2:_="" ns3:_="">
    <xsd:import namespace="985daa2e-53d8-4475-82b8-9c7d25324e34"/>
    <xsd:import namespace="d634418c-bb42-420f-92c3-d1d7c66e1c62"/>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element ref="ns3:AcerDocumentNam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634418c-bb42-420f-92c3-d1d7c66e1c62" elementFormDefault="qualified">
    <xsd:import namespace="http://schemas.microsoft.com/office/2006/documentManagement/types"/>
    <xsd:import namespace="http://schemas.microsoft.com/office/infopath/2007/PartnerControls"/>
    <xsd:element name="AcerDocumentName" ma:index="12" nillable="true" ma:displayName="Document name" ma:hidden="true" ma:internalName="AcerDocumentNam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escrip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7EA1A1-A7C5-48E4-B0D5-EC827F1D82D0}"/>
</file>

<file path=customXml/itemProps2.xml><?xml version="1.0" encoding="utf-8"?>
<ds:datastoreItem xmlns:ds="http://schemas.openxmlformats.org/officeDocument/2006/customXml" ds:itemID="{6B1FB961-D946-44B2-82A3-4222AB51B32F}"/>
</file>

<file path=customXml/itemProps3.xml><?xml version="1.0" encoding="utf-8"?>
<ds:datastoreItem xmlns:ds="http://schemas.openxmlformats.org/officeDocument/2006/customXml" ds:itemID="{C42CF551-37D2-4A31-88D0-87EE3F31C8ED}"/>
</file>

<file path=customXml/itemProps4.xml><?xml version="1.0" encoding="utf-8"?>
<ds:datastoreItem xmlns:ds="http://schemas.openxmlformats.org/officeDocument/2006/customXml" ds:itemID="{B3C924F5-E747-463E-9DCE-14726CA1FF8F}"/>
</file>

<file path=docProps/app.xml><?xml version="1.0" encoding="utf-8"?>
<Properties xmlns="http://schemas.openxmlformats.org/officeDocument/2006/extended-properties" xmlns:vt="http://schemas.openxmlformats.org/officeDocument/2006/docPropsVTypes">
  <Template/>
  <TotalTime>19309</TotalTime>
  <Words>1979</Words>
  <Application>Microsoft Office PowerPoint</Application>
  <PresentationFormat>Presentación en pantalla (4:3)</PresentationFormat>
  <Paragraphs>323</Paragraphs>
  <Slides>44</Slides>
  <Notes>40</Notes>
  <HiddenSlides>0</HiddenSlides>
  <MMClips>0</MMClips>
  <ScaleCrop>false</ScaleCrop>
  <HeadingPairs>
    <vt:vector size="6" baseType="variant">
      <vt:variant>
        <vt:lpstr>Fuentes usadas</vt:lpstr>
      </vt:variant>
      <vt:variant>
        <vt:i4>9</vt:i4>
      </vt:variant>
      <vt:variant>
        <vt:lpstr>Tema</vt:lpstr>
      </vt:variant>
      <vt:variant>
        <vt:i4>4</vt:i4>
      </vt:variant>
      <vt:variant>
        <vt:lpstr>Títulos de diapositiva</vt:lpstr>
      </vt:variant>
      <vt:variant>
        <vt:i4>44</vt:i4>
      </vt:variant>
    </vt:vector>
  </HeadingPairs>
  <TitlesOfParts>
    <vt:vector size="57" baseType="lpstr">
      <vt:lpstr>ＭＳ Ｐゴシック</vt:lpstr>
      <vt:lpstr>Arial</vt:lpstr>
      <vt:lpstr>Calibri</vt:lpstr>
      <vt:lpstr>Calibri Light</vt:lpstr>
      <vt:lpstr>Courier New</vt:lpstr>
      <vt:lpstr>Symbol</vt:lpstr>
      <vt:lpstr>Times New Roman</vt:lpstr>
      <vt:lpstr>Verdana</vt:lpstr>
      <vt:lpstr>Wingdings</vt:lpstr>
      <vt:lpstr>1_Vorlage Power Point</vt:lpstr>
      <vt:lpstr>2_Vorlage Power Point</vt:lpstr>
      <vt:lpstr>20_Vorlage Power Point</vt:lpstr>
      <vt:lpstr>3_Vorlage Power Point</vt:lpstr>
      <vt:lpstr> </vt:lpstr>
      <vt:lpstr>Presentación de PowerPoint</vt:lpstr>
      <vt:lpstr>4.2. VIP Iberico: capacity booking Spanish side</vt:lpstr>
      <vt:lpstr>4.1. VIP Ibérico: capacity booking Portuguese side</vt:lpstr>
      <vt:lpstr>4.1. VIP Ibérico: capacity booking and flows</vt:lpstr>
      <vt:lpstr>4.1. VIP Ibérico: capacity booking and flows</vt:lpstr>
      <vt:lpstr>4.1. VIP Ibérico: calculation of capacity to be offered  in PRISMA for the next 5 gas years</vt:lpstr>
      <vt:lpstr>4.2. VIP Pirineos: capacity booking Spanish side</vt:lpstr>
      <vt:lpstr>4.2. VIP Pirineos: capacity booking and flows Spanish side</vt:lpstr>
      <vt:lpstr>4.2. VIP Pirineos: capacity booking and flows Spanish side</vt:lpstr>
      <vt:lpstr>4.2. VIP Pirineos: capacity booking French side</vt:lpstr>
      <vt:lpstr>4.2. VIP Pirineos: capacity booking French side</vt:lpstr>
      <vt:lpstr>4.2. VIP Pirineos: calculation of capacity to be offered  in PRISMA for the next 15 gas years</vt:lpstr>
      <vt:lpstr>4.2. VIP Pirineos: calculation of capacity to be offered  in PRISMA for the next 15 gas years</vt:lpstr>
      <vt:lpstr>4.2. VIP Pirineos: Mechanisms to maximize utilization </vt:lpstr>
      <vt:lpstr>4.2. VIP Pirineos: Mechanisms to maximize utilization </vt:lpstr>
      <vt:lpstr>4.2. VIP Pirineos: Mechanisms to maximize utilization </vt:lpstr>
      <vt:lpstr>4.2. VIP Pirineos: Mechanisms to maximize utilization </vt:lpstr>
      <vt:lpstr>Presentación de PowerPoint</vt:lpstr>
      <vt:lpstr>5.2 TYNDP: an ENTSOG regulatory task</vt:lpstr>
      <vt:lpstr>5.2 TYNDP Process</vt:lpstr>
      <vt:lpstr>5.2 TYNDP 2018 timeline</vt:lpstr>
      <vt:lpstr>5.2 TYNDP 2018 Report Main elements</vt:lpstr>
      <vt:lpstr>5.2 Existing infrastructure</vt:lpstr>
      <vt:lpstr>5.2 Scenarios Characteristics</vt:lpstr>
      <vt:lpstr>5.2 Gas demand in 2030 &amp; 2040 in line with external scenarios</vt:lpstr>
      <vt:lpstr>5.2 CO2 reduction: meeting EU targets</vt:lpstr>
      <vt:lpstr>5.2 Supply and demand adequacy</vt:lpstr>
      <vt:lpstr>5.2 Main conclusions: security of supply</vt:lpstr>
      <vt:lpstr>5.2 Main conclusions: competition &amp; market integration</vt:lpstr>
      <vt:lpstr>5.2 Projects submitted by the Region</vt:lpstr>
      <vt:lpstr>5.2 Conclusions</vt:lpstr>
      <vt:lpstr>Presentación de PowerPoint</vt:lpstr>
      <vt:lpstr>6.1. PCI process gas</vt:lpstr>
      <vt:lpstr>6.1. STEP</vt:lpstr>
      <vt:lpstr>6.1. 3rd IP between ES-PT (1st phase)</vt:lpstr>
      <vt:lpstr>Presentación de PowerPoint</vt:lpstr>
      <vt:lpstr>7.1. Market-based instruments in the TRF</vt:lpstr>
      <vt:lpstr>7.1. Market-based instruments in the TRF</vt:lpstr>
      <vt:lpstr>7.1. Market-based instruments in the TRF</vt:lpstr>
      <vt:lpstr>7.1. Market-based instruments in the TRF</vt:lpstr>
      <vt:lpstr>7.1. Market-based instruments in the TRF</vt:lpstr>
      <vt:lpstr>7.1. Market-based instruments in the TRF</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De Vicente Puente, Maria de los Angeles</dc:creator>
  <cp:lastModifiedBy>Alonso Borrego, Nuria</cp:lastModifiedBy>
  <cp:revision>1904</cp:revision>
  <cp:lastPrinted>2018-02-07T16:25:07Z</cp:lastPrinted>
  <dcterms:modified xsi:type="dcterms:W3CDTF">2019-03-29T08:39:57Z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0x010100A129906069D1CC4E81DA4DAAC1AC5E78</vt:lpwstr>
  </property>
  <property fmtid="{D5CDD505-2E9C-101B-9397-08002B2CF9AE}" pid="3" name="_dlc_DocIdItemGuid">
    <vt:lpwstr>3faacef7-7f96-43e8-9d04-882896f02d42</vt:lpwstr>
  </property>
</Properties>
</file>